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32"/>
  </p:notesMasterIdLst>
  <p:handoutMasterIdLst>
    <p:handoutMasterId r:id="rId33"/>
  </p:handoutMasterIdLst>
  <p:sldIdLst>
    <p:sldId id="258" r:id="rId5"/>
    <p:sldId id="327" r:id="rId6"/>
    <p:sldId id="384" r:id="rId7"/>
    <p:sldId id="330" r:id="rId8"/>
    <p:sldId id="386" r:id="rId9"/>
    <p:sldId id="387" r:id="rId10"/>
    <p:sldId id="388" r:id="rId11"/>
    <p:sldId id="389" r:id="rId12"/>
    <p:sldId id="367" r:id="rId13"/>
    <p:sldId id="391" r:id="rId14"/>
    <p:sldId id="393" r:id="rId15"/>
    <p:sldId id="392" r:id="rId16"/>
    <p:sldId id="394" r:id="rId17"/>
    <p:sldId id="366" r:id="rId18"/>
    <p:sldId id="390" r:id="rId19"/>
    <p:sldId id="370" r:id="rId20"/>
    <p:sldId id="371" r:id="rId21"/>
    <p:sldId id="372" r:id="rId22"/>
    <p:sldId id="373" r:id="rId23"/>
    <p:sldId id="375" r:id="rId24"/>
    <p:sldId id="369" r:id="rId25"/>
    <p:sldId id="368" r:id="rId26"/>
    <p:sldId id="374" r:id="rId27"/>
    <p:sldId id="376" r:id="rId28"/>
    <p:sldId id="377" r:id="rId29"/>
    <p:sldId id="378" r:id="rId30"/>
    <p:sldId id="30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40" autoAdjust="0"/>
    <p:restoredTop sz="76182" autoAdjust="0"/>
  </p:normalViewPr>
  <p:slideViewPr>
    <p:cSldViewPr>
      <p:cViewPr varScale="1">
        <p:scale>
          <a:sx n="79" d="100"/>
          <a:sy n="79" d="100"/>
        </p:scale>
        <p:origin x="336" y="78"/>
      </p:cViewPr>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95" d="100"/>
          <a:sy n="95" d="100"/>
        </p:scale>
        <p:origin x="3576"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834A37-1BDB-473A-9257-E7518B3F56A5}" type="doc">
      <dgm:prSet loTypeId="urn:microsoft.com/office/officeart/2005/8/layout/hProcess7" loCatId="list" qsTypeId="urn:microsoft.com/office/officeart/2005/8/quickstyle/3d6" qsCatId="3D" csTypeId="urn:microsoft.com/office/officeart/2005/8/colors/accent1_2" csCatId="accent1" phldr="1"/>
      <dgm:spPr/>
      <dgm:t>
        <a:bodyPr/>
        <a:lstStyle/>
        <a:p>
          <a:endParaRPr lang="en-US"/>
        </a:p>
      </dgm:t>
    </dgm:pt>
    <dgm:pt modelId="{7A57B40F-E9ED-4168-8FFA-E8ABD40754FE}">
      <dgm:prSet phldrT="[Text]" custT="1"/>
      <dgm:spPr/>
      <dgm:t>
        <a:bodyPr/>
        <a:lstStyle/>
        <a:p>
          <a:r>
            <a:rPr lang="en-US" sz="3600" dirty="0" smtClean="0"/>
            <a:t>Tranner: Doãn Văn Toản</a:t>
          </a:r>
        </a:p>
        <a:p>
          <a:r>
            <a:rPr lang="en-US" sz="3600" dirty="0" smtClean="0"/>
            <a:t>Trannee: Trần Hoàng Việt</a:t>
          </a:r>
          <a:endParaRPr lang="en-US" sz="3600" dirty="0"/>
        </a:p>
      </dgm:t>
    </dgm:pt>
    <dgm:pt modelId="{391A1898-0663-40F3-AF8A-9F077B5E04D6}" type="sibTrans" cxnId="{BF2B585C-68E6-4295-9557-5EEB938DE780}">
      <dgm:prSet/>
      <dgm:spPr/>
      <dgm:t>
        <a:bodyPr/>
        <a:lstStyle/>
        <a:p>
          <a:endParaRPr lang="en-US"/>
        </a:p>
      </dgm:t>
    </dgm:pt>
    <dgm:pt modelId="{859863B1-4F08-4B2F-AAF4-B8D806B0A21A}" type="parTrans" cxnId="{BF2B585C-68E6-4295-9557-5EEB938DE780}">
      <dgm:prSet/>
      <dgm:spPr/>
      <dgm:t>
        <a:bodyPr/>
        <a:lstStyle/>
        <a:p>
          <a:endParaRPr lang="en-US"/>
        </a:p>
      </dgm:t>
    </dgm:pt>
    <dgm:pt modelId="{F849C814-9F81-4B9C-ABEF-A2DF55557C8B}">
      <dgm:prSet phldrT="[Text]" custT="1"/>
      <dgm:spPr/>
      <dgm:t>
        <a:bodyPr/>
        <a:lstStyle/>
        <a:p>
          <a:r>
            <a:rPr lang="en-US" sz="3200" smtClean="0"/>
            <a:t>* </a:t>
          </a:r>
          <a:endParaRPr lang="en-US" sz="3200"/>
        </a:p>
      </dgm:t>
    </dgm:pt>
    <dgm:pt modelId="{38093934-A76B-4F6C-AA4D-24EED8C89B37}" type="sibTrans" cxnId="{990ADCCC-A254-43A3-8B23-3B9D17E8D472}">
      <dgm:prSet/>
      <dgm:spPr/>
      <dgm:t>
        <a:bodyPr/>
        <a:lstStyle/>
        <a:p>
          <a:endParaRPr lang="en-US"/>
        </a:p>
      </dgm:t>
    </dgm:pt>
    <dgm:pt modelId="{D2816048-DE52-4A52-8E2C-8ADA137E1682}" type="parTrans" cxnId="{990ADCCC-A254-43A3-8B23-3B9D17E8D472}">
      <dgm:prSet/>
      <dgm:spPr/>
      <dgm:t>
        <a:bodyPr/>
        <a:lstStyle/>
        <a:p>
          <a:endParaRPr lang="en-US"/>
        </a:p>
      </dgm:t>
    </dgm:pt>
    <dgm:pt modelId="{1BF525D2-DBB2-4BF0-9BA5-D7262597581C}">
      <dgm:prSet phldrT="[Text]" custT="1"/>
      <dgm:spPr/>
      <dgm:t>
        <a:bodyPr/>
        <a:lstStyle/>
        <a:p>
          <a:endParaRPr lang="en-US" sz="3600" dirty="0"/>
        </a:p>
      </dgm:t>
    </dgm:pt>
    <dgm:pt modelId="{949BC125-BE7B-4B01-955C-4D3D7958FAB9}" type="parTrans" cxnId="{9D8B489F-9255-4BD2-A36A-CDA0733FCEEB}">
      <dgm:prSet/>
      <dgm:spPr/>
      <dgm:t>
        <a:bodyPr/>
        <a:lstStyle/>
        <a:p>
          <a:endParaRPr lang="en-US"/>
        </a:p>
      </dgm:t>
    </dgm:pt>
    <dgm:pt modelId="{D3A6188A-CABD-4BD5-AC7E-4C4493344E5A}" type="sibTrans" cxnId="{9D8B489F-9255-4BD2-A36A-CDA0733FCEEB}">
      <dgm:prSet/>
      <dgm:spPr/>
      <dgm:t>
        <a:bodyPr/>
        <a:lstStyle/>
        <a:p>
          <a:endParaRPr lang="en-US"/>
        </a:p>
      </dgm:t>
    </dgm:pt>
    <dgm:pt modelId="{CE4DE624-B140-4A90-B287-666D274F49A9}" type="pres">
      <dgm:prSet presAssocID="{BF834A37-1BDB-473A-9257-E7518B3F56A5}" presName="Name0" presStyleCnt="0">
        <dgm:presLayoutVars>
          <dgm:dir/>
          <dgm:animLvl val="lvl"/>
          <dgm:resizeHandles val="exact"/>
        </dgm:presLayoutVars>
      </dgm:prSet>
      <dgm:spPr/>
      <dgm:t>
        <a:bodyPr/>
        <a:lstStyle/>
        <a:p>
          <a:endParaRPr lang="en-US"/>
        </a:p>
      </dgm:t>
    </dgm:pt>
    <dgm:pt modelId="{E5B1DB21-0307-45EE-9993-DF1550241C64}" type="pres">
      <dgm:prSet presAssocID="{F849C814-9F81-4B9C-ABEF-A2DF55557C8B}" presName="compositeNode" presStyleCnt="0">
        <dgm:presLayoutVars>
          <dgm:bulletEnabled val="1"/>
        </dgm:presLayoutVars>
      </dgm:prSet>
      <dgm:spPr/>
    </dgm:pt>
    <dgm:pt modelId="{1CB599E4-F905-42AA-9462-500811B57CE8}" type="pres">
      <dgm:prSet presAssocID="{F849C814-9F81-4B9C-ABEF-A2DF55557C8B}" presName="bgRect" presStyleLbl="node1" presStyleIdx="0" presStyleCnt="1" custLinFactNeighborY="21467"/>
      <dgm:spPr/>
      <dgm:t>
        <a:bodyPr/>
        <a:lstStyle/>
        <a:p>
          <a:endParaRPr lang="en-US"/>
        </a:p>
      </dgm:t>
    </dgm:pt>
    <dgm:pt modelId="{3C3E2C88-1379-45AA-A5D7-BA88F217A9A5}" type="pres">
      <dgm:prSet presAssocID="{F849C814-9F81-4B9C-ABEF-A2DF55557C8B}" presName="parentNode" presStyleLbl="node1" presStyleIdx="0" presStyleCnt="1">
        <dgm:presLayoutVars>
          <dgm:chMax val="0"/>
          <dgm:bulletEnabled val="1"/>
        </dgm:presLayoutVars>
      </dgm:prSet>
      <dgm:spPr/>
      <dgm:t>
        <a:bodyPr/>
        <a:lstStyle/>
        <a:p>
          <a:endParaRPr lang="en-US"/>
        </a:p>
      </dgm:t>
    </dgm:pt>
    <dgm:pt modelId="{A8773275-9B08-407E-9A0A-C76D0DA31481}" type="pres">
      <dgm:prSet presAssocID="{F849C814-9F81-4B9C-ABEF-A2DF55557C8B}" presName="childNode" presStyleLbl="node1" presStyleIdx="0" presStyleCnt="1">
        <dgm:presLayoutVars>
          <dgm:bulletEnabled val="1"/>
        </dgm:presLayoutVars>
      </dgm:prSet>
      <dgm:spPr/>
      <dgm:t>
        <a:bodyPr/>
        <a:lstStyle/>
        <a:p>
          <a:endParaRPr lang="en-US"/>
        </a:p>
      </dgm:t>
    </dgm:pt>
  </dgm:ptLst>
  <dgm:cxnLst>
    <dgm:cxn modelId="{F4775674-CDDB-4938-BE18-BD1BEC920B02}" type="presOf" srcId="{F849C814-9F81-4B9C-ABEF-A2DF55557C8B}" destId="{3C3E2C88-1379-45AA-A5D7-BA88F217A9A5}" srcOrd="1" destOrd="0" presId="urn:microsoft.com/office/officeart/2005/8/layout/hProcess7"/>
    <dgm:cxn modelId="{9D8B489F-9255-4BD2-A36A-CDA0733FCEEB}" srcId="{F849C814-9F81-4B9C-ABEF-A2DF55557C8B}" destId="{1BF525D2-DBB2-4BF0-9BA5-D7262597581C}" srcOrd="0" destOrd="0" parTransId="{949BC125-BE7B-4B01-955C-4D3D7958FAB9}" sibTransId="{D3A6188A-CABD-4BD5-AC7E-4C4493344E5A}"/>
    <dgm:cxn modelId="{990ADCCC-A254-43A3-8B23-3B9D17E8D472}" srcId="{BF834A37-1BDB-473A-9257-E7518B3F56A5}" destId="{F849C814-9F81-4B9C-ABEF-A2DF55557C8B}" srcOrd="0" destOrd="0" parTransId="{D2816048-DE52-4A52-8E2C-8ADA137E1682}" sibTransId="{38093934-A76B-4F6C-AA4D-24EED8C89B37}"/>
    <dgm:cxn modelId="{917E40A9-50D8-4704-8AF8-B7852585B07E}" type="presOf" srcId="{7A57B40F-E9ED-4168-8FFA-E8ABD40754FE}" destId="{A8773275-9B08-407E-9A0A-C76D0DA31481}" srcOrd="0" destOrd="1" presId="urn:microsoft.com/office/officeart/2005/8/layout/hProcess7"/>
    <dgm:cxn modelId="{C3E5D375-6124-4297-81A6-815024AB5116}" type="presOf" srcId="{F849C814-9F81-4B9C-ABEF-A2DF55557C8B}" destId="{1CB599E4-F905-42AA-9462-500811B57CE8}" srcOrd="0" destOrd="0" presId="urn:microsoft.com/office/officeart/2005/8/layout/hProcess7"/>
    <dgm:cxn modelId="{6CDF952C-DBAA-47CD-9DF5-48BE9DB73FAD}" type="presOf" srcId="{BF834A37-1BDB-473A-9257-E7518B3F56A5}" destId="{CE4DE624-B140-4A90-B287-666D274F49A9}" srcOrd="0" destOrd="0" presId="urn:microsoft.com/office/officeart/2005/8/layout/hProcess7"/>
    <dgm:cxn modelId="{BF2B585C-68E6-4295-9557-5EEB938DE780}" srcId="{F849C814-9F81-4B9C-ABEF-A2DF55557C8B}" destId="{7A57B40F-E9ED-4168-8FFA-E8ABD40754FE}" srcOrd="1" destOrd="0" parTransId="{859863B1-4F08-4B2F-AAF4-B8D806B0A21A}" sibTransId="{391A1898-0663-40F3-AF8A-9F077B5E04D6}"/>
    <dgm:cxn modelId="{DF8C1EBE-CC29-4398-90C0-0C6774B3F569}" type="presOf" srcId="{1BF525D2-DBB2-4BF0-9BA5-D7262597581C}" destId="{A8773275-9B08-407E-9A0A-C76D0DA31481}" srcOrd="0" destOrd="0" presId="urn:microsoft.com/office/officeart/2005/8/layout/hProcess7"/>
    <dgm:cxn modelId="{1983417B-E9B7-4765-98E2-B50D7DB80355}" type="presParOf" srcId="{CE4DE624-B140-4A90-B287-666D274F49A9}" destId="{E5B1DB21-0307-45EE-9993-DF1550241C64}" srcOrd="0" destOrd="0" presId="urn:microsoft.com/office/officeart/2005/8/layout/hProcess7"/>
    <dgm:cxn modelId="{389BD3B5-1719-4861-9D69-E42F95BFF738}" type="presParOf" srcId="{E5B1DB21-0307-45EE-9993-DF1550241C64}" destId="{1CB599E4-F905-42AA-9462-500811B57CE8}" srcOrd="0" destOrd="0" presId="urn:microsoft.com/office/officeart/2005/8/layout/hProcess7"/>
    <dgm:cxn modelId="{2EA40A4F-2224-4597-84FD-42F0D178FE9B}" type="presParOf" srcId="{E5B1DB21-0307-45EE-9993-DF1550241C64}" destId="{3C3E2C88-1379-45AA-A5D7-BA88F217A9A5}" srcOrd="1" destOrd="0" presId="urn:microsoft.com/office/officeart/2005/8/layout/hProcess7"/>
    <dgm:cxn modelId="{C90C3694-8D61-4BF6-9C86-EC5523AA672B}" type="presParOf" srcId="{E5B1DB21-0307-45EE-9993-DF1550241C64}" destId="{A8773275-9B08-407E-9A0A-C76D0DA31481}" srcOrd="2" destOrd="0" presId="urn:microsoft.com/office/officeart/2005/8/layout/hProcess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020E060-6A27-4D5C-A910-DF276532BA92}"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8D424B06-FD05-4BB6-88BD-07068FFC20D9}">
      <dgm:prSet phldrT="[Text]"/>
      <dgm:spPr/>
      <dgm:t>
        <a:bodyPr/>
        <a:lstStyle/>
        <a:p>
          <a:r>
            <a:rPr lang="en-US" b="1" dirty="0" smtClean="0"/>
            <a:t>RecyclerView.Adapter</a:t>
          </a:r>
          <a:endParaRPr lang="en-US" b="1" dirty="0"/>
        </a:p>
      </dgm:t>
    </dgm:pt>
    <dgm:pt modelId="{C4CDE761-F37E-4F94-8DB5-D3F68B8C071F}" type="parTrans" cxnId="{57A77DC8-D536-4663-82C0-2D1A973F50DA}">
      <dgm:prSet/>
      <dgm:spPr/>
      <dgm:t>
        <a:bodyPr/>
        <a:lstStyle/>
        <a:p>
          <a:endParaRPr lang="en-US"/>
        </a:p>
      </dgm:t>
    </dgm:pt>
    <dgm:pt modelId="{7B5C2978-F0BF-47FF-B3BD-2B6262F72147}" type="sibTrans" cxnId="{57A77DC8-D536-4663-82C0-2D1A973F50DA}">
      <dgm:prSet/>
      <dgm:spPr/>
      <dgm:t>
        <a:bodyPr/>
        <a:lstStyle/>
        <a:p>
          <a:endParaRPr lang="en-US"/>
        </a:p>
      </dgm:t>
    </dgm:pt>
    <dgm:pt modelId="{3E963B31-25F1-4EF9-9178-E0AAB6F6CD10}">
      <dgm:prSet phldrT="[Text]"/>
      <dgm:spPr/>
      <dgm:t>
        <a:bodyPr/>
        <a:lstStyle/>
        <a:p>
          <a:r>
            <a:rPr lang="en-US" b="0" dirty="0" smtClean="0"/>
            <a:t>notifyItemChanged(int pos)</a:t>
          </a:r>
          <a:endParaRPr lang="en-US" dirty="0"/>
        </a:p>
      </dgm:t>
    </dgm:pt>
    <dgm:pt modelId="{FD14036C-9C10-47E2-9CE0-DCFEC3A74BFB}" type="parTrans" cxnId="{93232D24-A343-4525-84FC-D383AF9CC19E}">
      <dgm:prSet/>
      <dgm:spPr/>
      <dgm:t>
        <a:bodyPr/>
        <a:lstStyle/>
        <a:p>
          <a:endParaRPr lang="en-US"/>
        </a:p>
      </dgm:t>
    </dgm:pt>
    <dgm:pt modelId="{A2781464-B270-4003-99F8-39C4A4A1E512}" type="sibTrans" cxnId="{93232D24-A343-4525-84FC-D383AF9CC19E}">
      <dgm:prSet/>
      <dgm:spPr/>
      <dgm:t>
        <a:bodyPr/>
        <a:lstStyle/>
        <a:p>
          <a:endParaRPr lang="en-US"/>
        </a:p>
      </dgm:t>
    </dgm:pt>
    <dgm:pt modelId="{2547F219-DDBA-4BE5-A04E-F72BEFF8713A}">
      <dgm:prSet phldrT="[Text]"/>
      <dgm:spPr/>
      <dgm:t>
        <a:bodyPr/>
        <a:lstStyle/>
        <a:p>
          <a:r>
            <a:rPr lang="en-US" b="0" dirty="0" smtClean="0"/>
            <a:t>notifyItemInserted(int pos)</a:t>
          </a:r>
          <a:endParaRPr lang="en-US" dirty="0"/>
        </a:p>
      </dgm:t>
    </dgm:pt>
    <dgm:pt modelId="{5810EC8C-48E9-4D08-B478-A5EFE3C82046}" type="parTrans" cxnId="{782A3E3D-0B1C-4429-BD4B-87EE45EB8DD5}">
      <dgm:prSet/>
      <dgm:spPr/>
      <dgm:t>
        <a:bodyPr/>
        <a:lstStyle/>
        <a:p>
          <a:endParaRPr lang="en-US"/>
        </a:p>
      </dgm:t>
    </dgm:pt>
    <dgm:pt modelId="{9E89F44D-1911-4329-A320-7126BF29B969}" type="sibTrans" cxnId="{782A3E3D-0B1C-4429-BD4B-87EE45EB8DD5}">
      <dgm:prSet/>
      <dgm:spPr/>
      <dgm:t>
        <a:bodyPr/>
        <a:lstStyle/>
        <a:p>
          <a:endParaRPr lang="en-US"/>
        </a:p>
      </dgm:t>
    </dgm:pt>
    <dgm:pt modelId="{6654BE4F-F9CF-4256-9BAE-8214F2C5F59C}">
      <dgm:prSet phldrT="[Text]"/>
      <dgm:spPr/>
      <dgm:t>
        <a:bodyPr/>
        <a:lstStyle/>
        <a:p>
          <a:r>
            <a:rPr lang="en-US" b="1" dirty="0" smtClean="0"/>
            <a:t>ListAdapter</a:t>
          </a:r>
          <a:endParaRPr lang="en-US" dirty="0"/>
        </a:p>
      </dgm:t>
    </dgm:pt>
    <dgm:pt modelId="{ACCFD028-73DB-4693-895D-757F7F421793}" type="parTrans" cxnId="{510EA2FB-FDB3-4B14-9B2A-98E3A5E07DAE}">
      <dgm:prSet/>
      <dgm:spPr/>
      <dgm:t>
        <a:bodyPr/>
        <a:lstStyle/>
        <a:p>
          <a:endParaRPr lang="en-US"/>
        </a:p>
      </dgm:t>
    </dgm:pt>
    <dgm:pt modelId="{7AED409C-37AE-4E1E-B6A4-525554A76CAD}" type="sibTrans" cxnId="{510EA2FB-FDB3-4B14-9B2A-98E3A5E07DAE}">
      <dgm:prSet/>
      <dgm:spPr/>
      <dgm:t>
        <a:bodyPr/>
        <a:lstStyle/>
        <a:p>
          <a:endParaRPr lang="en-US"/>
        </a:p>
      </dgm:t>
    </dgm:pt>
    <dgm:pt modelId="{13C08BE5-5FC5-4657-B4E5-486792FEEA4B}">
      <dgm:prSet phldrT="[Text]"/>
      <dgm:spPr/>
      <dgm:t>
        <a:bodyPr/>
        <a:lstStyle/>
        <a:p>
          <a:r>
            <a:rPr lang="en-US" b="0" dirty="0" smtClean="0"/>
            <a:t>summitList(list)</a:t>
          </a:r>
          <a:endParaRPr lang="en-US" dirty="0"/>
        </a:p>
      </dgm:t>
    </dgm:pt>
    <dgm:pt modelId="{D2B8F914-2EFC-453C-92D5-9C2F4C31E8A5}" type="parTrans" cxnId="{FB349494-B91A-4854-85B4-0BAA230B45C1}">
      <dgm:prSet/>
      <dgm:spPr/>
      <dgm:t>
        <a:bodyPr/>
        <a:lstStyle/>
        <a:p>
          <a:endParaRPr lang="en-US"/>
        </a:p>
      </dgm:t>
    </dgm:pt>
    <dgm:pt modelId="{08CA3E8A-7C55-4A84-ACB7-A52E7CCF3EEF}" type="sibTrans" cxnId="{FB349494-B91A-4854-85B4-0BAA230B45C1}">
      <dgm:prSet/>
      <dgm:spPr/>
      <dgm:t>
        <a:bodyPr/>
        <a:lstStyle/>
        <a:p>
          <a:endParaRPr lang="en-US"/>
        </a:p>
      </dgm:t>
    </dgm:pt>
    <dgm:pt modelId="{B28D6B85-DE17-4049-B525-209084BDCB19}">
      <dgm:prSet phldrT="[Text]"/>
      <dgm:spPr/>
      <dgm:t>
        <a:bodyPr/>
        <a:lstStyle/>
        <a:p>
          <a:r>
            <a:rPr lang="en-US" b="0" smtClean="0"/>
            <a:t>notifyItemRemoved(int pos)</a:t>
          </a:r>
          <a:endParaRPr lang="en-US" dirty="0"/>
        </a:p>
      </dgm:t>
    </dgm:pt>
    <dgm:pt modelId="{6409F255-A0F1-46CF-AC12-6F42F47A8CDD}" type="parTrans" cxnId="{D9E0A897-1A25-4D24-B1ED-F2641FF14955}">
      <dgm:prSet/>
      <dgm:spPr/>
      <dgm:t>
        <a:bodyPr/>
        <a:lstStyle/>
        <a:p>
          <a:endParaRPr lang="en-US"/>
        </a:p>
      </dgm:t>
    </dgm:pt>
    <dgm:pt modelId="{E53858CC-BAE6-4B2F-AE20-35266A28E2DA}" type="sibTrans" cxnId="{D9E0A897-1A25-4D24-B1ED-F2641FF14955}">
      <dgm:prSet/>
      <dgm:spPr/>
      <dgm:t>
        <a:bodyPr/>
        <a:lstStyle/>
        <a:p>
          <a:endParaRPr lang="en-US"/>
        </a:p>
      </dgm:t>
    </dgm:pt>
    <dgm:pt modelId="{C1B502CC-6DE5-4D55-BC58-067BC9DD7585}">
      <dgm:prSet phldrT="[Text]"/>
      <dgm:spPr/>
      <dgm:t>
        <a:bodyPr/>
        <a:lstStyle/>
        <a:p>
          <a:r>
            <a:rPr lang="en-US" b="0" dirty="0" smtClean="0"/>
            <a:t>notifyDataSetChanged()</a:t>
          </a:r>
          <a:endParaRPr lang="en-US" dirty="0"/>
        </a:p>
      </dgm:t>
    </dgm:pt>
    <dgm:pt modelId="{0877F871-9ED3-4D74-9F46-3580C7B16DC4}" type="parTrans" cxnId="{558AA36D-DAF7-4950-B3A9-8F3355182467}">
      <dgm:prSet/>
      <dgm:spPr/>
      <dgm:t>
        <a:bodyPr/>
        <a:lstStyle/>
        <a:p>
          <a:endParaRPr lang="en-US"/>
        </a:p>
      </dgm:t>
    </dgm:pt>
    <dgm:pt modelId="{1856A857-00CC-4EF7-9383-1FB4CB6F00F7}" type="sibTrans" cxnId="{558AA36D-DAF7-4950-B3A9-8F3355182467}">
      <dgm:prSet/>
      <dgm:spPr/>
      <dgm:t>
        <a:bodyPr/>
        <a:lstStyle/>
        <a:p>
          <a:endParaRPr lang="en-US"/>
        </a:p>
      </dgm:t>
    </dgm:pt>
    <dgm:pt modelId="{47975623-CB57-4D4E-A157-4D7598D4AF0B}">
      <dgm:prSet phldrT="[Text]"/>
      <dgm:spPr/>
      <dgm:t>
        <a:bodyPr/>
        <a:lstStyle/>
        <a:p>
          <a:r>
            <a:rPr lang="en-US" dirty="0" smtClean="0"/>
            <a:t>-&gt; phức tạp, hiệu năng thấp, View bị nháy, k có animation</a:t>
          </a:r>
          <a:endParaRPr lang="en-US" dirty="0"/>
        </a:p>
      </dgm:t>
    </dgm:pt>
    <dgm:pt modelId="{955CFE7A-BC18-4FF2-B764-AAE36FFD05F2}" type="parTrans" cxnId="{6949417B-8471-4080-A5A0-6E6F6F63FD18}">
      <dgm:prSet/>
      <dgm:spPr/>
      <dgm:t>
        <a:bodyPr/>
        <a:lstStyle/>
        <a:p>
          <a:endParaRPr lang="en-US"/>
        </a:p>
      </dgm:t>
    </dgm:pt>
    <dgm:pt modelId="{B6D144FC-88E7-4EEB-9B39-3BEDFC87E9B5}" type="sibTrans" cxnId="{6949417B-8471-4080-A5A0-6E6F6F63FD18}">
      <dgm:prSet/>
      <dgm:spPr/>
      <dgm:t>
        <a:bodyPr/>
        <a:lstStyle/>
        <a:p>
          <a:endParaRPr lang="en-US"/>
        </a:p>
      </dgm:t>
    </dgm:pt>
    <dgm:pt modelId="{C3E73EB4-0096-4FA2-BDD5-F3FB90D37893}">
      <dgm:prSet phldrT="[Text]"/>
      <dgm:spPr/>
      <dgm:t>
        <a:bodyPr/>
        <a:lstStyle/>
        <a:p>
          <a:endParaRPr lang="en-US" dirty="0"/>
        </a:p>
      </dgm:t>
    </dgm:pt>
    <dgm:pt modelId="{59039E4D-2EA3-4804-8859-DDA06F0B4BF8}" type="parTrans" cxnId="{CD308E29-2C6E-4A26-9135-F5A548253308}">
      <dgm:prSet/>
      <dgm:spPr/>
      <dgm:t>
        <a:bodyPr/>
        <a:lstStyle/>
        <a:p>
          <a:endParaRPr lang="en-US"/>
        </a:p>
      </dgm:t>
    </dgm:pt>
    <dgm:pt modelId="{67756E85-AFDC-412E-A352-0EF349807647}" type="sibTrans" cxnId="{CD308E29-2C6E-4A26-9135-F5A548253308}">
      <dgm:prSet/>
      <dgm:spPr/>
      <dgm:t>
        <a:bodyPr/>
        <a:lstStyle/>
        <a:p>
          <a:endParaRPr lang="en-US"/>
        </a:p>
      </dgm:t>
    </dgm:pt>
    <dgm:pt modelId="{6F2FE92A-85AE-4F4A-9939-4E49E6C7AA7C}">
      <dgm:prSet phldrT="[Text]"/>
      <dgm:spPr/>
      <dgm:t>
        <a:bodyPr/>
        <a:lstStyle/>
        <a:p>
          <a:r>
            <a:rPr lang="en-US" dirty="0" smtClean="0"/>
            <a:t>-&gt; ngon bổ rẻ</a:t>
          </a:r>
          <a:endParaRPr lang="en-US" dirty="0"/>
        </a:p>
      </dgm:t>
    </dgm:pt>
    <dgm:pt modelId="{0A00EF6E-92BA-4336-A472-5170AAD54BD2}" type="parTrans" cxnId="{4615D1C0-0DF9-4DA1-9128-32DCBC2527B9}">
      <dgm:prSet/>
      <dgm:spPr/>
      <dgm:t>
        <a:bodyPr/>
        <a:lstStyle/>
        <a:p>
          <a:endParaRPr lang="en-US"/>
        </a:p>
      </dgm:t>
    </dgm:pt>
    <dgm:pt modelId="{8D22713A-8B42-4218-984D-F8A2343035A9}" type="sibTrans" cxnId="{4615D1C0-0DF9-4DA1-9128-32DCBC2527B9}">
      <dgm:prSet/>
      <dgm:spPr/>
      <dgm:t>
        <a:bodyPr/>
        <a:lstStyle/>
        <a:p>
          <a:endParaRPr lang="en-US"/>
        </a:p>
      </dgm:t>
    </dgm:pt>
    <dgm:pt modelId="{D022E90B-0FFB-4DD1-B12B-DD2E225034AB}">
      <dgm:prSet phldrT="[Text]"/>
      <dgm:spPr/>
      <dgm:t>
        <a:bodyPr/>
        <a:lstStyle/>
        <a:p>
          <a:endParaRPr lang="en-US" dirty="0"/>
        </a:p>
      </dgm:t>
    </dgm:pt>
    <dgm:pt modelId="{9EF9E59D-CD59-4D04-95F5-8D78C466F504}" type="parTrans" cxnId="{545F1D37-D1F4-4AB5-88AC-0CE007C20F7D}">
      <dgm:prSet/>
      <dgm:spPr/>
      <dgm:t>
        <a:bodyPr/>
        <a:lstStyle/>
        <a:p>
          <a:endParaRPr lang="en-US"/>
        </a:p>
      </dgm:t>
    </dgm:pt>
    <dgm:pt modelId="{A281C0A2-4BF3-4DB6-952B-36A9C8780072}" type="sibTrans" cxnId="{545F1D37-D1F4-4AB5-88AC-0CE007C20F7D}">
      <dgm:prSet/>
      <dgm:spPr/>
      <dgm:t>
        <a:bodyPr/>
        <a:lstStyle/>
        <a:p>
          <a:endParaRPr lang="en-US"/>
        </a:p>
      </dgm:t>
    </dgm:pt>
    <dgm:pt modelId="{E939C2F0-D3E2-4604-AC4B-D26B0A478A98}">
      <dgm:prSet phldrT="[Text]"/>
      <dgm:spPr/>
      <dgm:t>
        <a:bodyPr/>
        <a:lstStyle/>
        <a:p>
          <a:endParaRPr lang="en-US" dirty="0"/>
        </a:p>
      </dgm:t>
    </dgm:pt>
    <dgm:pt modelId="{89DC1F13-2D49-41A4-9C28-F46F0C2ECB71}" type="parTrans" cxnId="{D3A7B2E8-43FE-4481-95A8-938DF943A761}">
      <dgm:prSet/>
      <dgm:spPr/>
      <dgm:t>
        <a:bodyPr/>
        <a:lstStyle/>
        <a:p>
          <a:endParaRPr lang="en-US"/>
        </a:p>
      </dgm:t>
    </dgm:pt>
    <dgm:pt modelId="{5ABAE212-22F4-4FCB-9409-E9B58DBCB2C8}" type="sibTrans" cxnId="{D3A7B2E8-43FE-4481-95A8-938DF943A761}">
      <dgm:prSet/>
      <dgm:spPr/>
      <dgm:t>
        <a:bodyPr/>
        <a:lstStyle/>
        <a:p>
          <a:endParaRPr lang="en-US"/>
        </a:p>
      </dgm:t>
    </dgm:pt>
    <dgm:pt modelId="{9C5DEF0C-4F08-4611-88BA-07C3EDC51383}">
      <dgm:prSet phldrT="[Text]"/>
      <dgm:spPr/>
      <dgm:t>
        <a:bodyPr/>
        <a:lstStyle/>
        <a:p>
          <a:endParaRPr lang="en-US" dirty="0"/>
        </a:p>
      </dgm:t>
    </dgm:pt>
    <dgm:pt modelId="{33A37066-BA77-452E-AFCC-56DB7BD6D6B5}" type="parTrans" cxnId="{1C0468CB-3752-4022-B8EF-4C7D5A2D8AB3}">
      <dgm:prSet/>
      <dgm:spPr/>
      <dgm:t>
        <a:bodyPr/>
        <a:lstStyle/>
        <a:p>
          <a:endParaRPr lang="en-US"/>
        </a:p>
      </dgm:t>
    </dgm:pt>
    <dgm:pt modelId="{AFDB6616-A6EC-4EFA-8F95-0C1952543841}" type="sibTrans" cxnId="{1C0468CB-3752-4022-B8EF-4C7D5A2D8AB3}">
      <dgm:prSet/>
      <dgm:spPr/>
      <dgm:t>
        <a:bodyPr/>
        <a:lstStyle/>
        <a:p>
          <a:endParaRPr lang="en-US"/>
        </a:p>
      </dgm:t>
    </dgm:pt>
    <dgm:pt modelId="{ADFB02F3-5040-4B20-BC2F-E7BEED59B875}">
      <dgm:prSet phldrT="[Text]"/>
      <dgm:spPr/>
      <dgm:t>
        <a:bodyPr/>
        <a:lstStyle/>
        <a:p>
          <a:endParaRPr lang="en-US" dirty="0"/>
        </a:p>
      </dgm:t>
    </dgm:pt>
    <dgm:pt modelId="{4774EC0C-1F9C-4823-AF39-921E0D905B33}" type="parTrans" cxnId="{A058FE70-C132-4F44-A91E-DA361E2D9882}">
      <dgm:prSet/>
      <dgm:spPr/>
      <dgm:t>
        <a:bodyPr/>
        <a:lstStyle/>
        <a:p>
          <a:endParaRPr lang="en-US"/>
        </a:p>
      </dgm:t>
    </dgm:pt>
    <dgm:pt modelId="{0479FF68-A19D-4A77-9A63-BA3887AED259}" type="sibTrans" cxnId="{A058FE70-C132-4F44-A91E-DA361E2D9882}">
      <dgm:prSet/>
      <dgm:spPr/>
      <dgm:t>
        <a:bodyPr/>
        <a:lstStyle/>
        <a:p>
          <a:endParaRPr lang="en-US"/>
        </a:p>
      </dgm:t>
    </dgm:pt>
    <dgm:pt modelId="{B31144F2-86AC-44B8-8667-E45878AD3089}" type="pres">
      <dgm:prSet presAssocID="{0020E060-6A27-4D5C-A910-DF276532BA92}" presName="Name0" presStyleCnt="0">
        <dgm:presLayoutVars>
          <dgm:dir/>
          <dgm:animLvl val="lvl"/>
          <dgm:resizeHandles val="exact"/>
        </dgm:presLayoutVars>
      </dgm:prSet>
      <dgm:spPr/>
      <dgm:t>
        <a:bodyPr/>
        <a:lstStyle/>
        <a:p>
          <a:endParaRPr lang="en-US"/>
        </a:p>
      </dgm:t>
    </dgm:pt>
    <dgm:pt modelId="{C0BAEE4A-3CA5-4E96-A954-05EC8811711E}" type="pres">
      <dgm:prSet presAssocID="{8D424B06-FD05-4BB6-88BD-07068FFC20D9}" presName="composite" presStyleCnt="0"/>
      <dgm:spPr/>
    </dgm:pt>
    <dgm:pt modelId="{CBE2B6AD-5511-4FFB-A5D5-BF3A25AF3AFE}" type="pres">
      <dgm:prSet presAssocID="{8D424B06-FD05-4BB6-88BD-07068FFC20D9}" presName="parTx" presStyleLbl="alignNode1" presStyleIdx="0" presStyleCnt="2">
        <dgm:presLayoutVars>
          <dgm:chMax val="0"/>
          <dgm:chPref val="0"/>
          <dgm:bulletEnabled val="1"/>
        </dgm:presLayoutVars>
      </dgm:prSet>
      <dgm:spPr/>
      <dgm:t>
        <a:bodyPr/>
        <a:lstStyle/>
        <a:p>
          <a:endParaRPr lang="en-US"/>
        </a:p>
      </dgm:t>
    </dgm:pt>
    <dgm:pt modelId="{FB5261AE-7666-4336-8628-20D2FE1D928F}" type="pres">
      <dgm:prSet presAssocID="{8D424B06-FD05-4BB6-88BD-07068FFC20D9}" presName="desTx" presStyleLbl="alignAccFollowNode1" presStyleIdx="0" presStyleCnt="2">
        <dgm:presLayoutVars>
          <dgm:bulletEnabled val="1"/>
        </dgm:presLayoutVars>
      </dgm:prSet>
      <dgm:spPr/>
      <dgm:t>
        <a:bodyPr/>
        <a:lstStyle/>
        <a:p>
          <a:endParaRPr lang="en-US"/>
        </a:p>
      </dgm:t>
    </dgm:pt>
    <dgm:pt modelId="{D7AE7295-7F47-41EF-B5E4-A70C542072B1}" type="pres">
      <dgm:prSet presAssocID="{7B5C2978-F0BF-47FF-B3BD-2B6262F72147}" presName="space" presStyleCnt="0"/>
      <dgm:spPr/>
    </dgm:pt>
    <dgm:pt modelId="{3E349438-BB9F-456D-BA46-060AE3F658CA}" type="pres">
      <dgm:prSet presAssocID="{6654BE4F-F9CF-4256-9BAE-8214F2C5F59C}" presName="composite" presStyleCnt="0"/>
      <dgm:spPr/>
    </dgm:pt>
    <dgm:pt modelId="{33B838F1-EE9C-41F5-A8AD-07FED81F1E8F}" type="pres">
      <dgm:prSet presAssocID="{6654BE4F-F9CF-4256-9BAE-8214F2C5F59C}" presName="parTx" presStyleLbl="alignNode1" presStyleIdx="1" presStyleCnt="2" custScaleX="54390">
        <dgm:presLayoutVars>
          <dgm:chMax val="0"/>
          <dgm:chPref val="0"/>
          <dgm:bulletEnabled val="1"/>
        </dgm:presLayoutVars>
      </dgm:prSet>
      <dgm:spPr/>
      <dgm:t>
        <a:bodyPr/>
        <a:lstStyle/>
        <a:p>
          <a:endParaRPr lang="en-US"/>
        </a:p>
      </dgm:t>
    </dgm:pt>
    <dgm:pt modelId="{03296DE9-91AA-4C21-BC45-0DD6F5EED5C6}" type="pres">
      <dgm:prSet presAssocID="{6654BE4F-F9CF-4256-9BAE-8214F2C5F59C}" presName="desTx" presStyleLbl="alignAccFollowNode1" presStyleIdx="1" presStyleCnt="2" custScaleX="54390">
        <dgm:presLayoutVars>
          <dgm:bulletEnabled val="1"/>
        </dgm:presLayoutVars>
      </dgm:prSet>
      <dgm:spPr/>
      <dgm:t>
        <a:bodyPr/>
        <a:lstStyle/>
        <a:p>
          <a:endParaRPr lang="en-US"/>
        </a:p>
      </dgm:t>
    </dgm:pt>
  </dgm:ptLst>
  <dgm:cxnLst>
    <dgm:cxn modelId="{1C0468CB-3752-4022-B8EF-4C7D5A2D8AB3}" srcId="{6654BE4F-F9CF-4256-9BAE-8214F2C5F59C}" destId="{9C5DEF0C-4F08-4611-88BA-07C3EDC51383}" srcOrd="3" destOrd="0" parTransId="{33A37066-BA77-452E-AFCC-56DB7BD6D6B5}" sibTransId="{AFDB6616-A6EC-4EFA-8F95-0C1952543841}"/>
    <dgm:cxn modelId="{C014F941-4D34-4ABA-A5D9-155CC183C10F}" type="presOf" srcId="{9C5DEF0C-4F08-4611-88BA-07C3EDC51383}" destId="{03296DE9-91AA-4C21-BC45-0DD6F5EED5C6}" srcOrd="0" destOrd="3" presId="urn:microsoft.com/office/officeart/2005/8/layout/hList1"/>
    <dgm:cxn modelId="{6949417B-8471-4080-A5A0-6E6F6F63FD18}" srcId="{8D424B06-FD05-4BB6-88BD-07068FFC20D9}" destId="{47975623-CB57-4D4E-A157-4D7598D4AF0B}" srcOrd="5" destOrd="0" parTransId="{955CFE7A-BC18-4FF2-B764-AAE36FFD05F2}" sibTransId="{B6D144FC-88E7-4EEB-9B39-3BEDFC87E9B5}"/>
    <dgm:cxn modelId="{5E4F830E-41A6-4D6C-9E3A-9EFF4FD8C231}" type="presOf" srcId="{47975623-CB57-4D4E-A157-4D7598D4AF0B}" destId="{FB5261AE-7666-4336-8628-20D2FE1D928F}" srcOrd="0" destOrd="5" presId="urn:microsoft.com/office/officeart/2005/8/layout/hList1"/>
    <dgm:cxn modelId="{782A3E3D-0B1C-4429-BD4B-87EE45EB8DD5}" srcId="{8D424B06-FD05-4BB6-88BD-07068FFC20D9}" destId="{2547F219-DDBA-4BE5-A04E-F72BEFF8713A}" srcOrd="1" destOrd="0" parTransId="{5810EC8C-48E9-4D08-B478-A5EFE3C82046}" sibTransId="{9E89F44D-1911-4329-A320-7126BF29B969}"/>
    <dgm:cxn modelId="{545F1D37-D1F4-4AB5-88AC-0CE007C20F7D}" srcId="{6654BE4F-F9CF-4256-9BAE-8214F2C5F59C}" destId="{D022E90B-0FFB-4DD1-B12B-DD2E225034AB}" srcOrd="1" destOrd="0" parTransId="{9EF9E59D-CD59-4D04-95F5-8D78C466F504}" sibTransId="{A281C0A2-4BF3-4DB6-952B-36A9C8780072}"/>
    <dgm:cxn modelId="{D9E0A897-1A25-4D24-B1ED-F2641FF14955}" srcId="{8D424B06-FD05-4BB6-88BD-07068FFC20D9}" destId="{B28D6B85-DE17-4049-B525-209084BDCB19}" srcOrd="2" destOrd="0" parTransId="{6409F255-A0F1-46CF-AC12-6F42F47A8CDD}" sibTransId="{E53858CC-BAE6-4B2F-AE20-35266A28E2DA}"/>
    <dgm:cxn modelId="{57A77DC8-D536-4663-82C0-2D1A973F50DA}" srcId="{0020E060-6A27-4D5C-A910-DF276532BA92}" destId="{8D424B06-FD05-4BB6-88BD-07068FFC20D9}" srcOrd="0" destOrd="0" parTransId="{C4CDE761-F37E-4F94-8DB5-D3F68B8C071F}" sibTransId="{7B5C2978-F0BF-47FF-B3BD-2B6262F72147}"/>
    <dgm:cxn modelId="{A058FE70-C132-4F44-A91E-DA361E2D9882}" srcId="{6654BE4F-F9CF-4256-9BAE-8214F2C5F59C}" destId="{ADFB02F3-5040-4B20-BC2F-E7BEED59B875}" srcOrd="4" destOrd="0" parTransId="{4774EC0C-1F9C-4823-AF39-921E0D905B33}" sibTransId="{0479FF68-A19D-4A77-9A63-BA3887AED259}"/>
    <dgm:cxn modelId="{320CA936-F52C-4064-B13E-7BA5B65D74F3}" type="presOf" srcId="{0020E060-6A27-4D5C-A910-DF276532BA92}" destId="{B31144F2-86AC-44B8-8667-E45878AD3089}" srcOrd="0" destOrd="0" presId="urn:microsoft.com/office/officeart/2005/8/layout/hList1"/>
    <dgm:cxn modelId="{40E60907-CF2F-4292-98E9-57099DC06B10}" type="presOf" srcId="{3E963B31-25F1-4EF9-9178-E0AAB6F6CD10}" destId="{FB5261AE-7666-4336-8628-20D2FE1D928F}" srcOrd="0" destOrd="0" presId="urn:microsoft.com/office/officeart/2005/8/layout/hList1"/>
    <dgm:cxn modelId="{A7A5B137-9BB4-47CA-8938-7D3741B11316}" type="presOf" srcId="{C3E73EB4-0096-4FA2-BDD5-F3FB90D37893}" destId="{FB5261AE-7666-4336-8628-20D2FE1D928F}" srcOrd="0" destOrd="4" presId="urn:microsoft.com/office/officeart/2005/8/layout/hList1"/>
    <dgm:cxn modelId="{831BF193-8FB5-4F45-B530-41BAD450A47B}" type="presOf" srcId="{E939C2F0-D3E2-4604-AC4B-D26B0A478A98}" destId="{03296DE9-91AA-4C21-BC45-0DD6F5EED5C6}" srcOrd="0" destOrd="2" presId="urn:microsoft.com/office/officeart/2005/8/layout/hList1"/>
    <dgm:cxn modelId="{39ECEA51-7000-4C7D-874E-E01CC31615D1}" type="presOf" srcId="{8D424B06-FD05-4BB6-88BD-07068FFC20D9}" destId="{CBE2B6AD-5511-4FFB-A5D5-BF3A25AF3AFE}" srcOrd="0" destOrd="0" presId="urn:microsoft.com/office/officeart/2005/8/layout/hList1"/>
    <dgm:cxn modelId="{D3A7B2E8-43FE-4481-95A8-938DF943A761}" srcId="{6654BE4F-F9CF-4256-9BAE-8214F2C5F59C}" destId="{E939C2F0-D3E2-4604-AC4B-D26B0A478A98}" srcOrd="2" destOrd="0" parTransId="{89DC1F13-2D49-41A4-9C28-F46F0C2ECB71}" sibTransId="{5ABAE212-22F4-4FCB-9409-E9B58DBCB2C8}"/>
    <dgm:cxn modelId="{389C98E7-26AE-4EB3-9E6D-EEAE85BBCA95}" type="presOf" srcId="{ADFB02F3-5040-4B20-BC2F-E7BEED59B875}" destId="{03296DE9-91AA-4C21-BC45-0DD6F5EED5C6}" srcOrd="0" destOrd="4" presId="urn:microsoft.com/office/officeart/2005/8/layout/hList1"/>
    <dgm:cxn modelId="{C40C4125-BB2E-4FCE-961D-43DD65CB80C2}" type="presOf" srcId="{13C08BE5-5FC5-4657-B4E5-486792FEEA4B}" destId="{03296DE9-91AA-4C21-BC45-0DD6F5EED5C6}" srcOrd="0" destOrd="0" presId="urn:microsoft.com/office/officeart/2005/8/layout/hList1"/>
    <dgm:cxn modelId="{510EA2FB-FDB3-4B14-9B2A-98E3A5E07DAE}" srcId="{0020E060-6A27-4D5C-A910-DF276532BA92}" destId="{6654BE4F-F9CF-4256-9BAE-8214F2C5F59C}" srcOrd="1" destOrd="0" parTransId="{ACCFD028-73DB-4693-895D-757F7F421793}" sibTransId="{7AED409C-37AE-4E1E-B6A4-525554A76CAD}"/>
    <dgm:cxn modelId="{9584F5BD-DC71-4A3B-A957-4506904213A3}" type="presOf" srcId="{B28D6B85-DE17-4049-B525-209084BDCB19}" destId="{FB5261AE-7666-4336-8628-20D2FE1D928F}" srcOrd="0" destOrd="2" presId="urn:microsoft.com/office/officeart/2005/8/layout/hList1"/>
    <dgm:cxn modelId="{A5433496-3365-4DD3-BA75-6C866F957FF7}" type="presOf" srcId="{6654BE4F-F9CF-4256-9BAE-8214F2C5F59C}" destId="{33B838F1-EE9C-41F5-A8AD-07FED81F1E8F}" srcOrd="0" destOrd="0" presId="urn:microsoft.com/office/officeart/2005/8/layout/hList1"/>
    <dgm:cxn modelId="{93232D24-A343-4525-84FC-D383AF9CC19E}" srcId="{8D424B06-FD05-4BB6-88BD-07068FFC20D9}" destId="{3E963B31-25F1-4EF9-9178-E0AAB6F6CD10}" srcOrd="0" destOrd="0" parTransId="{FD14036C-9C10-47E2-9CE0-DCFEC3A74BFB}" sibTransId="{A2781464-B270-4003-99F8-39C4A4A1E512}"/>
    <dgm:cxn modelId="{FAAE924C-6BDE-470A-9337-B15031BFE99B}" type="presOf" srcId="{C1B502CC-6DE5-4D55-BC58-067BC9DD7585}" destId="{FB5261AE-7666-4336-8628-20D2FE1D928F}" srcOrd="0" destOrd="3" presId="urn:microsoft.com/office/officeart/2005/8/layout/hList1"/>
    <dgm:cxn modelId="{CD308E29-2C6E-4A26-9135-F5A548253308}" srcId="{8D424B06-FD05-4BB6-88BD-07068FFC20D9}" destId="{C3E73EB4-0096-4FA2-BDD5-F3FB90D37893}" srcOrd="4" destOrd="0" parTransId="{59039E4D-2EA3-4804-8859-DDA06F0B4BF8}" sibTransId="{67756E85-AFDC-412E-A352-0EF349807647}"/>
    <dgm:cxn modelId="{4615D1C0-0DF9-4DA1-9128-32DCBC2527B9}" srcId="{6654BE4F-F9CF-4256-9BAE-8214F2C5F59C}" destId="{6F2FE92A-85AE-4F4A-9939-4E49E6C7AA7C}" srcOrd="5" destOrd="0" parTransId="{0A00EF6E-92BA-4336-A472-5170AAD54BD2}" sibTransId="{8D22713A-8B42-4218-984D-F8A2343035A9}"/>
    <dgm:cxn modelId="{FB349494-B91A-4854-85B4-0BAA230B45C1}" srcId="{6654BE4F-F9CF-4256-9BAE-8214F2C5F59C}" destId="{13C08BE5-5FC5-4657-B4E5-486792FEEA4B}" srcOrd="0" destOrd="0" parTransId="{D2B8F914-2EFC-453C-92D5-9C2F4C31E8A5}" sibTransId="{08CA3E8A-7C55-4A84-ACB7-A52E7CCF3EEF}"/>
    <dgm:cxn modelId="{850D777A-1CEF-4000-AB5F-F0AF7C9A6E9E}" type="presOf" srcId="{D022E90B-0FFB-4DD1-B12B-DD2E225034AB}" destId="{03296DE9-91AA-4C21-BC45-0DD6F5EED5C6}" srcOrd="0" destOrd="1" presId="urn:microsoft.com/office/officeart/2005/8/layout/hList1"/>
    <dgm:cxn modelId="{40B7A08A-104D-4167-B269-78B6F651E5A9}" type="presOf" srcId="{2547F219-DDBA-4BE5-A04E-F72BEFF8713A}" destId="{FB5261AE-7666-4336-8628-20D2FE1D928F}" srcOrd="0" destOrd="1" presId="urn:microsoft.com/office/officeart/2005/8/layout/hList1"/>
    <dgm:cxn modelId="{7EA861E0-18B1-4E9A-9EDD-73F9A0E6DE44}" type="presOf" srcId="{6F2FE92A-85AE-4F4A-9939-4E49E6C7AA7C}" destId="{03296DE9-91AA-4C21-BC45-0DD6F5EED5C6}" srcOrd="0" destOrd="5" presId="urn:microsoft.com/office/officeart/2005/8/layout/hList1"/>
    <dgm:cxn modelId="{558AA36D-DAF7-4950-B3A9-8F3355182467}" srcId="{8D424B06-FD05-4BB6-88BD-07068FFC20D9}" destId="{C1B502CC-6DE5-4D55-BC58-067BC9DD7585}" srcOrd="3" destOrd="0" parTransId="{0877F871-9ED3-4D74-9F46-3580C7B16DC4}" sibTransId="{1856A857-00CC-4EF7-9383-1FB4CB6F00F7}"/>
    <dgm:cxn modelId="{FA9B9FBA-ECA6-46D0-B33D-0F5FCB8C182A}" type="presParOf" srcId="{B31144F2-86AC-44B8-8667-E45878AD3089}" destId="{C0BAEE4A-3CA5-4E96-A954-05EC8811711E}" srcOrd="0" destOrd="0" presId="urn:microsoft.com/office/officeart/2005/8/layout/hList1"/>
    <dgm:cxn modelId="{A9BE8B15-DCE1-47E5-84AF-CE6C347C79FC}" type="presParOf" srcId="{C0BAEE4A-3CA5-4E96-A954-05EC8811711E}" destId="{CBE2B6AD-5511-4FFB-A5D5-BF3A25AF3AFE}" srcOrd="0" destOrd="0" presId="urn:microsoft.com/office/officeart/2005/8/layout/hList1"/>
    <dgm:cxn modelId="{D68F4666-4E8B-4CF2-AB62-D470AA88AEC9}" type="presParOf" srcId="{C0BAEE4A-3CA5-4E96-A954-05EC8811711E}" destId="{FB5261AE-7666-4336-8628-20D2FE1D928F}" srcOrd="1" destOrd="0" presId="urn:microsoft.com/office/officeart/2005/8/layout/hList1"/>
    <dgm:cxn modelId="{1F36F4A7-3530-4554-96EC-D1553F1B903B}" type="presParOf" srcId="{B31144F2-86AC-44B8-8667-E45878AD3089}" destId="{D7AE7295-7F47-41EF-B5E4-A70C542072B1}" srcOrd="1" destOrd="0" presId="urn:microsoft.com/office/officeart/2005/8/layout/hList1"/>
    <dgm:cxn modelId="{C5C972BB-DF08-4F85-B99D-6A4C935EF63F}" type="presParOf" srcId="{B31144F2-86AC-44B8-8667-E45878AD3089}" destId="{3E349438-BB9F-456D-BA46-060AE3F658CA}" srcOrd="2" destOrd="0" presId="urn:microsoft.com/office/officeart/2005/8/layout/hList1"/>
    <dgm:cxn modelId="{F0A9878C-1224-4C1A-AE1A-7E0835E528D3}" type="presParOf" srcId="{3E349438-BB9F-456D-BA46-060AE3F658CA}" destId="{33B838F1-EE9C-41F5-A8AD-07FED81F1E8F}" srcOrd="0" destOrd="0" presId="urn:microsoft.com/office/officeart/2005/8/layout/hList1"/>
    <dgm:cxn modelId="{E54A404C-12A9-425C-8AD6-19E4191E695B}" type="presParOf" srcId="{3E349438-BB9F-456D-BA46-060AE3F658CA}" destId="{03296DE9-91AA-4C21-BC45-0DD6F5EED5C6}"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B599E4-F905-42AA-9462-500811B57CE8}">
      <dsp:nvSpPr>
        <dsp:cNvPr id="0" name=""/>
        <dsp:cNvSpPr/>
      </dsp:nvSpPr>
      <dsp:spPr>
        <a:xfrm>
          <a:off x="0" y="0"/>
          <a:ext cx="8576840" cy="2475656"/>
        </a:xfrm>
        <a:prstGeom prst="roundRect">
          <a:avLst>
            <a:gd name="adj" fmla="val 5000"/>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0" tIns="109728" rIns="142240" bIns="0" numCol="1" spcCol="1270" anchor="t" anchorCtr="0">
          <a:noAutofit/>
        </a:bodyPr>
        <a:lstStyle/>
        <a:p>
          <a:pPr lvl="0" algn="r" defTabSz="1422400">
            <a:lnSpc>
              <a:spcPct val="90000"/>
            </a:lnSpc>
            <a:spcBef>
              <a:spcPct val="0"/>
            </a:spcBef>
            <a:spcAft>
              <a:spcPct val="35000"/>
            </a:spcAft>
          </a:pPr>
          <a:r>
            <a:rPr lang="en-US" sz="3200" kern="1200" smtClean="0"/>
            <a:t>* </a:t>
          </a:r>
          <a:endParaRPr lang="en-US" sz="3200" kern="1200"/>
        </a:p>
      </dsp:txBody>
      <dsp:txXfrm rot="16200000">
        <a:off x="-157334" y="157334"/>
        <a:ext cx="2030037" cy="1715368"/>
      </dsp:txXfrm>
    </dsp:sp>
    <dsp:sp modelId="{A8773275-9B08-407E-9A0A-C76D0DA31481}">
      <dsp:nvSpPr>
        <dsp:cNvPr id="0" name=""/>
        <dsp:cNvSpPr/>
      </dsp:nvSpPr>
      <dsp:spPr>
        <a:xfrm>
          <a:off x="1715368" y="0"/>
          <a:ext cx="6389745" cy="2475656"/>
        </a:xfrm>
        <a:prstGeom prst="rect">
          <a:avLst/>
        </a:prstGeom>
        <a:noFill/>
        <a:ln>
          <a:noFill/>
        </a:ln>
        <a:effectLst/>
        <a:sp3d/>
      </dsp:spPr>
      <dsp:style>
        <a:lnRef idx="0">
          <a:scrgbClr r="0" g="0" b="0"/>
        </a:lnRef>
        <a:fillRef idx="1">
          <a:scrgbClr r="0" g="0" b="0"/>
        </a:fillRef>
        <a:effectRef idx="2">
          <a:scrgbClr r="0" g="0" b="0"/>
        </a:effectRef>
        <a:fontRef idx="minor">
          <a:schemeClr val="lt1"/>
        </a:fontRef>
      </dsp:style>
      <dsp:txBody>
        <a:bodyPr spcFirstLastPara="0" vert="horz" wrap="square" lIns="0" tIns="123444" rIns="0" bIns="0" numCol="1" spcCol="1270" anchor="t" anchorCtr="0">
          <a:noAutofit/>
        </a:bodyPr>
        <a:lstStyle/>
        <a:p>
          <a:pPr lvl="0" algn="l" defTabSz="1600200">
            <a:lnSpc>
              <a:spcPct val="90000"/>
            </a:lnSpc>
            <a:spcBef>
              <a:spcPct val="0"/>
            </a:spcBef>
            <a:spcAft>
              <a:spcPct val="35000"/>
            </a:spcAft>
          </a:pPr>
          <a:endParaRPr lang="en-US" sz="3600" kern="1200" dirty="0"/>
        </a:p>
        <a:p>
          <a:pPr lvl="0" algn="l" defTabSz="1600200">
            <a:lnSpc>
              <a:spcPct val="90000"/>
            </a:lnSpc>
            <a:spcBef>
              <a:spcPct val="0"/>
            </a:spcBef>
            <a:spcAft>
              <a:spcPct val="35000"/>
            </a:spcAft>
          </a:pPr>
          <a:r>
            <a:rPr lang="en-US" sz="3600" kern="1200" dirty="0" smtClean="0"/>
            <a:t>Tranner: Doãn Văn Toản</a:t>
          </a:r>
        </a:p>
        <a:p>
          <a:pPr lvl="0" algn="l" defTabSz="1600200">
            <a:lnSpc>
              <a:spcPct val="90000"/>
            </a:lnSpc>
            <a:spcBef>
              <a:spcPct val="0"/>
            </a:spcBef>
            <a:spcAft>
              <a:spcPct val="35000"/>
            </a:spcAft>
          </a:pPr>
          <a:r>
            <a:rPr lang="en-US" sz="3600" kern="1200" dirty="0" smtClean="0"/>
            <a:t>Trannee: Trần Hoàng Việt</a:t>
          </a:r>
          <a:endParaRPr lang="en-US" sz="3600" kern="1200" dirty="0"/>
        </a:p>
      </dsp:txBody>
      <dsp:txXfrm>
        <a:off x="1715368" y="0"/>
        <a:ext cx="6389745" cy="24756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E2B6AD-5511-4FFB-A5D5-BF3A25AF3AFE}">
      <dsp:nvSpPr>
        <dsp:cNvPr id="0" name=""/>
        <dsp:cNvSpPr/>
      </dsp:nvSpPr>
      <dsp:spPr>
        <a:xfrm>
          <a:off x="918" y="31037"/>
          <a:ext cx="5918889" cy="892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117856" rIns="206248" bIns="117856" numCol="1" spcCol="1270" anchor="ctr" anchorCtr="0">
          <a:noAutofit/>
        </a:bodyPr>
        <a:lstStyle/>
        <a:p>
          <a:pPr lvl="0" algn="ctr" defTabSz="1289050">
            <a:lnSpc>
              <a:spcPct val="90000"/>
            </a:lnSpc>
            <a:spcBef>
              <a:spcPct val="0"/>
            </a:spcBef>
            <a:spcAft>
              <a:spcPct val="35000"/>
            </a:spcAft>
          </a:pPr>
          <a:r>
            <a:rPr lang="en-US" sz="2900" b="1" kern="1200" dirty="0" smtClean="0"/>
            <a:t>RecyclerView.Adapter</a:t>
          </a:r>
          <a:endParaRPr lang="en-US" sz="2900" b="1" kern="1200" dirty="0"/>
        </a:p>
      </dsp:txBody>
      <dsp:txXfrm>
        <a:off x="918" y="31037"/>
        <a:ext cx="5918889" cy="892800"/>
      </dsp:txXfrm>
    </dsp:sp>
    <dsp:sp modelId="{FB5261AE-7666-4336-8628-20D2FE1D928F}">
      <dsp:nvSpPr>
        <dsp:cNvPr id="0" name=""/>
        <dsp:cNvSpPr/>
      </dsp:nvSpPr>
      <dsp:spPr>
        <a:xfrm>
          <a:off x="918" y="923837"/>
          <a:ext cx="5918889" cy="37441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a:lnSpc>
              <a:spcPct val="90000"/>
            </a:lnSpc>
            <a:spcBef>
              <a:spcPct val="0"/>
            </a:spcBef>
            <a:spcAft>
              <a:spcPct val="15000"/>
            </a:spcAft>
            <a:buChar char="••"/>
          </a:pPr>
          <a:r>
            <a:rPr lang="en-US" sz="2900" b="0" kern="1200" dirty="0" smtClean="0"/>
            <a:t>notifyItemChanged(int pos)</a:t>
          </a:r>
          <a:endParaRPr lang="en-US" sz="2900" kern="1200" dirty="0"/>
        </a:p>
        <a:p>
          <a:pPr marL="285750" lvl="1" indent="-285750" algn="l" defTabSz="1289050">
            <a:lnSpc>
              <a:spcPct val="90000"/>
            </a:lnSpc>
            <a:spcBef>
              <a:spcPct val="0"/>
            </a:spcBef>
            <a:spcAft>
              <a:spcPct val="15000"/>
            </a:spcAft>
            <a:buChar char="••"/>
          </a:pPr>
          <a:r>
            <a:rPr lang="en-US" sz="2900" b="0" kern="1200" dirty="0" smtClean="0"/>
            <a:t>notifyItemInserted(int pos)</a:t>
          </a:r>
          <a:endParaRPr lang="en-US" sz="2900" kern="1200" dirty="0"/>
        </a:p>
        <a:p>
          <a:pPr marL="285750" lvl="1" indent="-285750" algn="l" defTabSz="1289050">
            <a:lnSpc>
              <a:spcPct val="90000"/>
            </a:lnSpc>
            <a:spcBef>
              <a:spcPct val="0"/>
            </a:spcBef>
            <a:spcAft>
              <a:spcPct val="15000"/>
            </a:spcAft>
            <a:buChar char="••"/>
          </a:pPr>
          <a:r>
            <a:rPr lang="en-US" sz="2900" b="0" kern="1200" smtClean="0"/>
            <a:t>notifyItemRemoved(int pos)</a:t>
          </a:r>
          <a:endParaRPr lang="en-US" sz="2900" kern="1200" dirty="0"/>
        </a:p>
        <a:p>
          <a:pPr marL="285750" lvl="1" indent="-285750" algn="l" defTabSz="1289050">
            <a:lnSpc>
              <a:spcPct val="90000"/>
            </a:lnSpc>
            <a:spcBef>
              <a:spcPct val="0"/>
            </a:spcBef>
            <a:spcAft>
              <a:spcPct val="15000"/>
            </a:spcAft>
            <a:buChar char="••"/>
          </a:pPr>
          <a:r>
            <a:rPr lang="en-US" sz="2900" b="0" kern="1200" dirty="0" smtClean="0"/>
            <a:t>notifyDataSetChanged()</a:t>
          </a:r>
          <a:endParaRPr lang="en-US" sz="2900" kern="1200" dirty="0"/>
        </a:p>
        <a:p>
          <a:pPr marL="285750" lvl="1" indent="-285750" algn="l" defTabSz="1289050">
            <a:lnSpc>
              <a:spcPct val="90000"/>
            </a:lnSpc>
            <a:spcBef>
              <a:spcPct val="0"/>
            </a:spcBef>
            <a:spcAft>
              <a:spcPct val="15000"/>
            </a:spcAft>
            <a:buChar char="••"/>
          </a:pPr>
          <a:endParaRPr lang="en-US" sz="2900" kern="1200" dirty="0"/>
        </a:p>
        <a:p>
          <a:pPr marL="285750" lvl="1" indent="-285750" algn="l" defTabSz="1289050">
            <a:lnSpc>
              <a:spcPct val="90000"/>
            </a:lnSpc>
            <a:spcBef>
              <a:spcPct val="0"/>
            </a:spcBef>
            <a:spcAft>
              <a:spcPct val="15000"/>
            </a:spcAft>
            <a:buChar char="••"/>
          </a:pPr>
          <a:r>
            <a:rPr lang="en-US" sz="2900" kern="1200" dirty="0" smtClean="0"/>
            <a:t>-&gt; phức tạp, hiệu năng thấp, View bị nháy, k có animation</a:t>
          </a:r>
          <a:endParaRPr lang="en-US" sz="2900" kern="1200" dirty="0"/>
        </a:p>
      </dsp:txBody>
      <dsp:txXfrm>
        <a:off x="918" y="923837"/>
        <a:ext cx="5918889" cy="3744180"/>
      </dsp:txXfrm>
    </dsp:sp>
    <dsp:sp modelId="{33B838F1-EE9C-41F5-A8AD-07FED81F1E8F}">
      <dsp:nvSpPr>
        <dsp:cNvPr id="0" name=""/>
        <dsp:cNvSpPr/>
      </dsp:nvSpPr>
      <dsp:spPr>
        <a:xfrm>
          <a:off x="6748453" y="31037"/>
          <a:ext cx="3219283" cy="892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117856" rIns="206248" bIns="117856" numCol="1" spcCol="1270" anchor="ctr" anchorCtr="0">
          <a:noAutofit/>
        </a:bodyPr>
        <a:lstStyle/>
        <a:p>
          <a:pPr lvl="0" algn="ctr" defTabSz="1289050">
            <a:lnSpc>
              <a:spcPct val="90000"/>
            </a:lnSpc>
            <a:spcBef>
              <a:spcPct val="0"/>
            </a:spcBef>
            <a:spcAft>
              <a:spcPct val="35000"/>
            </a:spcAft>
          </a:pPr>
          <a:r>
            <a:rPr lang="en-US" sz="2900" b="1" kern="1200" dirty="0" smtClean="0"/>
            <a:t>ListAdapter</a:t>
          </a:r>
          <a:endParaRPr lang="en-US" sz="2900" kern="1200" dirty="0"/>
        </a:p>
      </dsp:txBody>
      <dsp:txXfrm>
        <a:off x="6748453" y="31037"/>
        <a:ext cx="3219283" cy="892800"/>
      </dsp:txXfrm>
    </dsp:sp>
    <dsp:sp modelId="{03296DE9-91AA-4C21-BC45-0DD6F5EED5C6}">
      <dsp:nvSpPr>
        <dsp:cNvPr id="0" name=""/>
        <dsp:cNvSpPr/>
      </dsp:nvSpPr>
      <dsp:spPr>
        <a:xfrm>
          <a:off x="6748453" y="923837"/>
          <a:ext cx="3219283" cy="37441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a:lnSpc>
              <a:spcPct val="90000"/>
            </a:lnSpc>
            <a:spcBef>
              <a:spcPct val="0"/>
            </a:spcBef>
            <a:spcAft>
              <a:spcPct val="15000"/>
            </a:spcAft>
            <a:buChar char="••"/>
          </a:pPr>
          <a:r>
            <a:rPr lang="en-US" sz="2900" b="0" kern="1200" dirty="0" smtClean="0"/>
            <a:t>summitList(list)</a:t>
          </a:r>
          <a:endParaRPr lang="en-US" sz="2900" kern="1200" dirty="0"/>
        </a:p>
        <a:p>
          <a:pPr marL="285750" lvl="1" indent="-285750" algn="l" defTabSz="1289050">
            <a:lnSpc>
              <a:spcPct val="90000"/>
            </a:lnSpc>
            <a:spcBef>
              <a:spcPct val="0"/>
            </a:spcBef>
            <a:spcAft>
              <a:spcPct val="15000"/>
            </a:spcAft>
            <a:buChar char="••"/>
          </a:pPr>
          <a:endParaRPr lang="en-US" sz="2900" kern="1200" dirty="0"/>
        </a:p>
        <a:p>
          <a:pPr marL="285750" lvl="1" indent="-285750" algn="l" defTabSz="1289050">
            <a:lnSpc>
              <a:spcPct val="90000"/>
            </a:lnSpc>
            <a:spcBef>
              <a:spcPct val="0"/>
            </a:spcBef>
            <a:spcAft>
              <a:spcPct val="15000"/>
            </a:spcAft>
            <a:buChar char="••"/>
          </a:pPr>
          <a:endParaRPr lang="en-US" sz="2900" kern="1200" dirty="0"/>
        </a:p>
        <a:p>
          <a:pPr marL="285750" lvl="1" indent="-285750" algn="l" defTabSz="1289050">
            <a:lnSpc>
              <a:spcPct val="90000"/>
            </a:lnSpc>
            <a:spcBef>
              <a:spcPct val="0"/>
            </a:spcBef>
            <a:spcAft>
              <a:spcPct val="15000"/>
            </a:spcAft>
            <a:buChar char="••"/>
          </a:pPr>
          <a:endParaRPr lang="en-US" sz="2900" kern="1200" dirty="0"/>
        </a:p>
        <a:p>
          <a:pPr marL="285750" lvl="1" indent="-285750" algn="l" defTabSz="1289050">
            <a:lnSpc>
              <a:spcPct val="90000"/>
            </a:lnSpc>
            <a:spcBef>
              <a:spcPct val="0"/>
            </a:spcBef>
            <a:spcAft>
              <a:spcPct val="15000"/>
            </a:spcAft>
            <a:buChar char="••"/>
          </a:pPr>
          <a:endParaRPr lang="en-US" sz="2900" kern="1200" dirty="0"/>
        </a:p>
        <a:p>
          <a:pPr marL="285750" lvl="1" indent="-285750" algn="l" defTabSz="1289050">
            <a:lnSpc>
              <a:spcPct val="90000"/>
            </a:lnSpc>
            <a:spcBef>
              <a:spcPct val="0"/>
            </a:spcBef>
            <a:spcAft>
              <a:spcPct val="15000"/>
            </a:spcAft>
            <a:buChar char="••"/>
          </a:pPr>
          <a:r>
            <a:rPr lang="en-US" sz="2900" kern="1200" dirty="0" smtClean="0"/>
            <a:t>-&gt; ngon bổ rẻ</a:t>
          </a:r>
          <a:endParaRPr lang="en-US" sz="2900" kern="1200" dirty="0"/>
        </a:p>
      </dsp:txBody>
      <dsp:txXfrm>
        <a:off x="6748453" y="923837"/>
        <a:ext cx="3219283" cy="374418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latinLnBrk="0">
              <a:defRPr lang="vi-VN" sz="1200"/>
            </a:lvl1pPr>
          </a:lstStyle>
          <a:p>
            <a:endParaRPr lang="vi-VN"/>
          </a:p>
        </p:txBody>
      </p:sp>
      <p:sp>
        <p:nvSpPr>
          <p:cNvPr id="3" name="Chỗ dành sẵn cho Ngà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latinLnBrk="0">
              <a:defRPr lang="vi-VN" sz="1200"/>
            </a:lvl1pPr>
          </a:lstStyle>
          <a:p>
            <a:fld id="{8441F7F0-D4C1-4AED-9298-3196B199C1A5}" type="datetimeFigureOut">
              <a:rPr lang="vi-VN" smtClean="0"/>
              <a:t>02/09/2019</a:t>
            </a:fld>
            <a:endParaRPr lang="vi-VN"/>
          </a:p>
        </p:txBody>
      </p:sp>
      <p:sp>
        <p:nvSpPr>
          <p:cNvPr id="4" name="Chỗ dành sẵn cho Chân trang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latinLnBrk="0">
              <a:defRPr lang="vi-VN" sz="1200"/>
            </a:lvl1pPr>
          </a:lstStyle>
          <a:p>
            <a:endParaRPr lang="vi-VN"/>
          </a:p>
        </p:txBody>
      </p:sp>
      <p:sp>
        <p:nvSpPr>
          <p:cNvPr id="5" name="Chỗ dành sẵn cho Số Bản chiế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latinLnBrk="0">
              <a:defRPr lang="vi-VN" sz="1200"/>
            </a:lvl1pPr>
          </a:lstStyle>
          <a:p>
            <a:fld id="{525639AE-68CA-4D30-A1A0-938E9270D069}" type="slidenum">
              <a:rPr lang="vi-VN" smtClean="0"/>
              <a:t>‹#›</a:t>
            </a:fld>
            <a:endParaRPr lang="vi-VN"/>
          </a:p>
        </p:txBody>
      </p:sp>
    </p:spTree>
    <p:extLst>
      <p:ext uri="{BB962C8B-B14F-4D97-AF65-F5344CB8AC3E}">
        <p14:creationId xmlns:p14="http://schemas.microsoft.com/office/powerpoint/2010/main" val="26830975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latinLnBrk="0">
              <a:defRPr lang="vi-VN" sz="1200"/>
            </a:lvl1pPr>
          </a:lstStyle>
          <a:p>
            <a:endParaRPr lang="vi-VN"/>
          </a:p>
        </p:txBody>
      </p:sp>
      <p:sp>
        <p:nvSpPr>
          <p:cNvPr id="3" name="Chỗ dành sẵn cho Ngày 2"/>
          <p:cNvSpPr>
            <a:spLocks noGrp="1"/>
          </p:cNvSpPr>
          <p:nvPr>
            <p:ph type="dt" idx="1"/>
          </p:nvPr>
        </p:nvSpPr>
        <p:spPr>
          <a:xfrm>
            <a:off x="3884613" y="0"/>
            <a:ext cx="2971800" cy="458788"/>
          </a:xfrm>
          <a:prstGeom prst="rect">
            <a:avLst/>
          </a:prstGeom>
        </p:spPr>
        <p:txBody>
          <a:bodyPr vert="horz" lIns="91440" tIns="45720" rIns="91440" bIns="45720" rtlCol="0"/>
          <a:lstStyle>
            <a:lvl1pPr algn="r" latinLnBrk="0">
              <a:defRPr lang="vi-VN" sz="1200"/>
            </a:lvl1pPr>
          </a:lstStyle>
          <a:p>
            <a:fld id="{E61001BF-1343-4B3D-9CB9-ED2AC4733D1C}" type="datetimeFigureOut">
              <a:t>2/9/2019</a:t>
            </a:fld>
            <a:endParaRPr lang="vi-VN"/>
          </a:p>
        </p:txBody>
      </p:sp>
      <p:sp>
        <p:nvSpPr>
          <p:cNvPr id="4" name="Chỗ dành sẵn cho Ảnh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Bấm để chỉnh sửa kiểu văn bản Chủ</a:t>
            </a:r>
          </a:p>
          <a:p>
            <a:pPr lvl="1"/>
            <a:r>
              <a:rPr lang="vi-VN"/>
              <a:t>Mức hai</a:t>
            </a:r>
          </a:p>
          <a:p>
            <a:pPr lvl="2"/>
            <a:r>
              <a:rPr lang="vi-VN"/>
              <a:t>Mức ba</a:t>
            </a:r>
          </a:p>
          <a:p>
            <a:pPr lvl="3"/>
            <a:r>
              <a:rPr lang="vi-VN"/>
              <a:t>Mức bốn</a:t>
            </a:r>
          </a:p>
          <a:p>
            <a:pPr lvl="4"/>
            <a:r>
              <a:rPr lang="vi-VN"/>
              <a:t>Mức năm</a:t>
            </a:r>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latinLnBrk="0">
              <a:defRPr lang="vi-VN" sz="1200"/>
            </a:lvl1pPr>
          </a:lstStyle>
          <a:p>
            <a:endParaRPr lang="vi-VN"/>
          </a:p>
        </p:txBody>
      </p:sp>
      <p:sp>
        <p:nvSpPr>
          <p:cNvPr id="7" name="Chỗ dành sẵn cho Số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latinLnBrk="0">
              <a:defRPr lang="vi-VN" sz="1200"/>
            </a:lvl1pPr>
          </a:lstStyle>
          <a:p>
            <a:fld id="{A1185F71-770B-4752-8E12-005825E685FF}" type="slidenum">
              <a:t>‹#›</a:t>
            </a:fld>
            <a:endParaRPr lang="vi-VN"/>
          </a:p>
        </p:txBody>
      </p:sp>
    </p:spTree>
    <p:extLst>
      <p:ext uri="{BB962C8B-B14F-4D97-AF65-F5344CB8AC3E}">
        <p14:creationId xmlns:p14="http://schemas.microsoft.com/office/powerpoint/2010/main" val="798691402"/>
      </p:ext>
    </p:extLst>
  </p:cSld>
  <p:clrMap bg1="lt1" tx1="dk1" bg2="lt2" tx2="dk2" accent1="accent1" accent2="accent2" accent3="accent3" accent4="accent4" accent5="accent5" accent6="accent6" hlink="hlink" folHlink="folHlink"/>
  <p:notesStyle>
    <a:lvl1pPr marL="0" algn="l" defTabSz="914400" rtl="0" eaLnBrk="1" latinLnBrk="0" hangingPunct="1">
      <a:defRPr lang="vi-VN" sz="1200" kern="1200">
        <a:solidFill>
          <a:schemeClr val="tx1"/>
        </a:solidFill>
        <a:latin typeface="+mn-lt"/>
        <a:ea typeface="+mn-ea"/>
        <a:cs typeface="+mn-cs"/>
      </a:defRPr>
    </a:lvl1pPr>
    <a:lvl2pPr marL="457200" algn="l" defTabSz="914400" rtl="0" eaLnBrk="1" latinLnBrk="0" hangingPunct="1">
      <a:defRPr lang="vi-VN" sz="1200" kern="1200">
        <a:solidFill>
          <a:schemeClr val="tx1"/>
        </a:solidFill>
        <a:latin typeface="+mn-lt"/>
        <a:ea typeface="+mn-ea"/>
        <a:cs typeface="+mn-cs"/>
      </a:defRPr>
    </a:lvl2pPr>
    <a:lvl3pPr marL="914400" algn="l" defTabSz="914400" rtl="0" eaLnBrk="1" latinLnBrk="0" hangingPunct="1">
      <a:defRPr lang="vi-VN" sz="1200" kern="1200">
        <a:solidFill>
          <a:schemeClr val="tx1"/>
        </a:solidFill>
        <a:latin typeface="+mn-lt"/>
        <a:ea typeface="+mn-ea"/>
        <a:cs typeface="+mn-cs"/>
      </a:defRPr>
    </a:lvl3pPr>
    <a:lvl4pPr marL="1371600" algn="l" defTabSz="914400" rtl="0" eaLnBrk="1" latinLnBrk="0" hangingPunct="1">
      <a:defRPr lang="vi-VN" sz="1200" kern="1200">
        <a:solidFill>
          <a:schemeClr val="tx1"/>
        </a:solidFill>
        <a:latin typeface="+mn-lt"/>
        <a:ea typeface="+mn-ea"/>
        <a:cs typeface="+mn-cs"/>
      </a:defRPr>
    </a:lvl4pPr>
    <a:lvl5pPr marL="1828800" algn="l" defTabSz="914400" rtl="0" eaLnBrk="1" latinLnBrk="0" hangingPunct="1">
      <a:defRPr lang="vi-VN" sz="1200" kern="1200">
        <a:solidFill>
          <a:schemeClr val="tx1"/>
        </a:solidFill>
        <a:latin typeface="+mn-lt"/>
        <a:ea typeface="+mn-ea"/>
        <a:cs typeface="+mn-cs"/>
      </a:defRPr>
    </a:lvl5pPr>
    <a:lvl6pPr marL="2286000" algn="l" defTabSz="914400" rtl="0" eaLnBrk="1" latinLnBrk="0" hangingPunct="1">
      <a:defRPr lang="vi-VN" sz="1200" kern="1200">
        <a:solidFill>
          <a:schemeClr val="tx1"/>
        </a:solidFill>
        <a:latin typeface="+mn-lt"/>
        <a:ea typeface="+mn-ea"/>
        <a:cs typeface="+mn-cs"/>
      </a:defRPr>
    </a:lvl6pPr>
    <a:lvl7pPr marL="2743200" algn="l" defTabSz="914400" rtl="0" eaLnBrk="1" latinLnBrk="0" hangingPunct="1">
      <a:defRPr lang="vi-VN" sz="1200" kern="1200">
        <a:solidFill>
          <a:schemeClr val="tx1"/>
        </a:solidFill>
        <a:latin typeface="+mn-lt"/>
        <a:ea typeface="+mn-ea"/>
        <a:cs typeface="+mn-cs"/>
      </a:defRPr>
    </a:lvl7pPr>
    <a:lvl8pPr marL="3200400" algn="l" defTabSz="914400" rtl="0" eaLnBrk="1" latinLnBrk="0" hangingPunct="1">
      <a:defRPr lang="vi-VN" sz="1200" kern="1200">
        <a:solidFill>
          <a:schemeClr val="tx1"/>
        </a:solidFill>
        <a:latin typeface="+mn-lt"/>
        <a:ea typeface="+mn-ea"/>
        <a:cs typeface="+mn-cs"/>
      </a:defRPr>
    </a:lvl8pPr>
    <a:lvl9pPr marL="3657600" algn="l" defTabSz="914400" rtl="0" eaLnBrk="1" latinLnBrk="0" hangingPunct="1">
      <a:defRPr lang="vi-VN"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A1185F71-770B-4752-8E12-005825E685FF}" type="slidenum">
              <a:rPr lang="vi-VN" smtClean="0"/>
              <a:t>1</a:t>
            </a:fld>
            <a:endParaRPr lang="vi-VN"/>
          </a:p>
        </p:txBody>
      </p:sp>
    </p:spTree>
    <p:extLst>
      <p:ext uri="{BB962C8B-B14F-4D97-AF65-F5344CB8AC3E}">
        <p14:creationId xmlns:p14="http://schemas.microsoft.com/office/powerpoint/2010/main" val="132703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A1185F71-770B-4752-8E12-005825E685FF}" type="slidenum">
              <a:rPr lang="vi-VN" smtClean="0"/>
              <a:t>2</a:t>
            </a:fld>
            <a:endParaRPr lang="vi-VN"/>
          </a:p>
        </p:txBody>
      </p:sp>
    </p:spTree>
    <p:extLst>
      <p:ext uri="{BB962C8B-B14F-4D97-AF65-F5344CB8AC3E}">
        <p14:creationId xmlns:p14="http://schemas.microsoft.com/office/powerpoint/2010/main" val="3482241199"/>
      </p:ext>
    </p:extLst>
  </p:cSld>
  <p:clrMapOvr>
    <a:masterClrMapping/>
  </p:clrMapOvr>
</p:notes>
</file>

<file path=ppt/slideLayouts/_rels/slideLayout1.xml.rels><?xml version="1.0" encoding="UTF-8" standalone="yes"?>
<Relationships xmlns="http://schemas.openxmlformats.org/package/2006/relationships"><Relationship Id="rId8" Type="http://schemas.microsoft.com/office/2007/relationships/hdphoto" Target="../media/hdphoto6.wdp"/><Relationship Id="rId3" Type="http://schemas.microsoft.com/office/2007/relationships/hdphoto" Target="../media/hdphoto4.wdp"/><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jpeg"/><Relationship Id="rId5" Type="http://schemas.microsoft.com/office/2007/relationships/hdphoto" Target="../media/hdphoto5.wdp"/><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5.jpeg"/><Relationship Id="rId5" Type="http://schemas.microsoft.com/office/2007/relationships/hdphoto" Target="../media/hdphoto5.wdp"/><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7.wdp"/><Relationship Id="rId7" Type="http://schemas.microsoft.com/office/2007/relationships/hdphoto" Target="../media/hdphoto9.wdp"/><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1.png"/><Relationship Id="rId5" Type="http://schemas.microsoft.com/office/2007/relationships/hdphoto" Target="../media/hdphoto8.wdp"/><Relationship Id="rId10" Type="http://schemas.openxmlformats.org/officeDocument/2006/relationships/image" Target="../media/image5.jpeg"/><Relationship Id="rId4" Type="http://schemas.openxmlformats.org/officeDocument/2006/relationships/image" Target="../media/image10.png"/><Relationship Id="rId9" Type="http://schemas.microsoft.com/office/2007/relationships/hdphoto" Target="../media/hdphoto10.wdp"/></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n chiếu Tiêu đề">
    <p:spTree>
      <p:nvGrpSpPr>
        <p:cNvPr id="1" name=""/>
        <p:cNvGrpSpPr/>
        <p:nvPr/>
      </p:nvGrpSpPr>
      <p:grpSpPr>
        <a:xfrm>
          <a:off x="0" y="0"/>
          <a:ext cx="0" cy="0"/>
          <a:chOff x="0" y="0"/>
          <a:chExt cx="0" cy="0"/>
        </a:xfrm>
      </p:grpSpPr>
      <p:sp>
        <p:nvSpPr>
          <p:cNvPr id="13" name="Hình tự do 12"/>
          <p:cNvSpPr/>
          <p:nvPr/>
        </p:nvSpPr>
        <p:spPr bwMode="white">
          <a:xfrm>
            <a:off x="3270441" y="4076531"/>
            <a:ext cx="2316539" cy="1570344"/>
          </a:xfrm>
          <a:custGeom>
            <a:avLst/>
            <a:gdLst>
              <a:gd name="connsiteX0" fmla="*/ 72390 w 853440"/>
              <a:gd name="connsiteY0" fmla="*/ 190500 h 472440"/>
              <a:gd name="connsiteX1" fmla="*/ 354330 w 853440"/>
              <a:gd name="connsiteY1" fmla="*/ 41910 h 472440"/>
              <a:gd name="connsiteX2" fmla="*/ 586740 w 853440"/>
              <a:gd name="connsiteY2" fmla="*/ 0 h 472440"/>
              <a:gd name="connsiteX3" fmla="*/ 693420 w 853440"/>
              <a:gd name="connsiteY3" fmla="*/ 156210 h 472440"/>
              <a:gd name="connsiteX4" fmla="*/ 853440 w 853440"/>
              <a:gd name="connsiteY4" fmla="*/ 342900 h 472440"/>
              <a:gd name="connsiteX5" fmla="*/ 579120 w 853440"/>
              <a:gd name="connsiteY5" fmla="*/ 472440 h 472440"/>
              <a:gd name="connsiteX6" fmla="*/ 281940 w 853440"/>
              <a:gd name="connsiteY6" fmla="*/ 449580 h 472440"/>
              <a:gd name="connsiteX7" fmla="*/ 0 w 853440"/>
              <a:gd name="connsiteY7" fmla="*/ 403860 h 472440"/>
              <a:gd name="connsiteX8" fmla="*/ 72390 w 853440"/>
              <a:gd name="connsiteY8" fmla="*/ 190500 h 472440"/>
              <a:gd name="connsiteX0" fmla="*/ 0 w 781050"/>
              <a:gd name="connsiteY0" fmla="*/ 190500 h 472440"/>
              <a:gd name="connsiteX1" fmla="*/ 281940 w 781050"/>
              <a:gd name="connsiteY1" fmla="*/ 41910 h 472440"/>
              <a:gd name="connsiteX2" fmla="*/ 514350 w 781050"/>
              <a:gd name="connsiteY2" fmla="*/ 0 h 472440"/>
              <a:gd name="connsiteX3" fmla="*/ 621030 w 781050"/>
              <a:gd name="connsiteY3" fmla="*/ 156210 h 472440"/>
              <a:gd name="connsiteX4" fmla="*/ 781050 w 781050"/>
              <a:gd name="connsiteY4" fmla="*/ 342900 h 472440"/>
              <a:gd name="connsiteX5" fmla="*/ 506730 w 781050"/>
              <a:gd name="connsiteY5" fmla="*/ 472440 h 472440"/>
              <a:gd name="connsiteX6" fmla="*/ 209550 w 781050"/>
              <a:gd name="connsiteY6" fmla="*/ 449580 h 472440"/>
              <a:gd name="connsiteX7" fmla="*/ 0 w 781050"/>
              <a:gd name="connsiteY7" fmla="*/ 190500 h 472440"/>
              <a:gd name="connsiteX0" fmla="*/ 51872 w 832922"/>
              <a:gd name="connsiteY0" fmla="*/ 190500 h 472440"/>
              <a:gd name="connsiteX1" fmla="*/ 333812 w 832922"/>
              <a:gd name="connsiteY1" fmla="*/ 41910 h 472440"/>
              <a:gd name="connsiteX2" fmla="*/ 566222 w 832922"/>
              <a:gd name="connsiteY2" fmla="*/ 0 h 472440"/>
              <a:gd name="connsiteX3" fmla="*/ 672902 w 832922"/>
              <a:gd name="connsiteY3" fmla="*/ 156210 h 472440"/>
              <a:gd name="connsiteX4" fmla="*/ 832922 w 832922"/>
              <a:gd name="connsiteY4" fmla="*/ 342900 h 472440"/>
              <a:gd name="connsiteX5" fmla="*/ 558602 w 832922"/>
              <a:gd name="connsiteY5" fmla="*/ 472440 h 472440"/>
              <a:gd name="connsiteX6" fmla="*/ 261422 w 832922"/>
              <a:gd name="connsiteY6" fmla="*/ 449580 h 472440"/>
              <a:gd name="connsiteX7" fmla="*/ 51872 w 832922"/>
              <a:gd name="connsiteY7" fmla="*/ 190500 h 472440"/>
              <a:gd name="connsiteX0" fmla="*/ 68801 w 849851"/>
              <a:gd name="connsiteY0" fmla="*/ 190500 h 476402"/>
              <a:gd name="connsiteX1" fmla="*/ 350741 w 849851"/>
              <a:gd name="connsiteY1" fmla="*/ 41910 h 476402"/>
              <a:gd name="connsiteX2" fmla="*/ 583151 w 849851"/>
              <a:gd name="connsiteY2" fmla="*/ 0 h 476402"/>
              <a:gd name="connsiteX3" fmla="*/ 689831 w 849851"/>
              <a:gd name="connsiteY3" fmla="*/ 156210 h 476402"/>
              <a:gd name="connsiteX4" fmla="*/ 849851 w 849851"/>
              <a:gd name="connsiteY4" fmla="*/ 342900 h 476402"/>
              <a:gd name="connsiteX5" fmla="*/ 575531 w 849851"/>
              <a:gd name="connsiteY5" fmla="*/ 472440 h 476402"/>
              <a:gd name="connsiteX6" fmla="*/ 278351 w 849851"/>
              <a:gd name="connsiteY6" fmla="*/ 449580 h 476402"/>
              <a:gd name="connsiteX7" fmla="*/ 68801 w 849851"/>
              <a:gd name="connsiteY7" fmla="*/ 190500 h 476402"/>
              <a:gd name="connsiteX0" fmla="*/ 68801 w 849851"/>
              <a:gd name="connsiteY0" fmla="*/ 190500 h 500010"/>
              <a:gd name="connsiteX1" fmla="*/ 350741 w 849851"/>
              <a:gd name="connsiteY1" fmla="*/ 41910 h 500010"/>
              <a:gd name="connsiteX2" fmla="*/ 583151 w 849851"/>
              <a:gd name="connsiteY2" fmla="*/ 0 h 500010"/>
              <a:gd name="connsiteX3" fmla="*/ 689831 w 849851"/>
              <a:gd name="connsiteY3" fmla="*/ 156210 h 500010"/>
              <a:gd name="connsiteX4" fmla="*/ 849851 w 849851"/>
              <a:gd name="connsiteY4" fmla="*/ 342900 h 500010"/>
              <a:gd name="connsiteX5" fmla="*/ 575531 w 849851"/>
              <a:gd name="connsiteY5" fmla="*/ 472440 h 500010"/>
              <a:gd name="connsiteX6" fmla="*/ 278351 w 849851"/>
              <a:gd name="connsiteY6" fmla="*/ 449580 h 500010"/>
              <a:gd name="connsiteX7" fmla="*/ 68801 w 849851"/>
              <a:gd name="connsiteY7" fmla="*/ 190500 h 500010"/>
              <a:gd name="connsiteX0" fmla="*/ 68801 w 849851"/>
              <a:gd name="connsiteY0" fmla="*/ 190500 h 521017"/>
              <a:gd name="connsiteX1" fmla="*/ 350741 w 849851"/>
              <a:gd name="connsiteY1" fmla="*/ 41910 h 521017"/>
              <a:gd name="connsiteX2" fmla="*/ 583151 w 849851"/>
              <a:gd name="connsiteY2" fmla="*/ 0 h 521017"/>
              <a:gd name="connsiteX3" fmla="*/ 689831 w 849851"/>
              <a:gd name="connsiteY3" fmla="*/ 156210 h 521017"/>
              <a:gd name="connsiteX4" fmla="*/ 849851 w 849851"/>
              <a:gd name="connsiteY4" fmla="*/ 342900 h 521017"/>
              <a:gd name="connsiteX5" fmla="*/ 575531 w 849851"/>
              <a:gd name="connsiteY5" fmla="*/ 472440 h 521017"/>
              <a:gd name="connsiteX6" fmla="*/ 278351 w 849851"/>
              <a:gd name="connsiteY6" fmla="*/ 449580 h 521017"/>
              <a:gd name="connsiteX7" fmla="*/ 68801 w 849851"/>
              <a:gd name="connsiteY7" fmla="*/ 190500 h 521017"/>
              <a:gd name="connsiteX0" fmla="*/ 68801 w 849851"/>
              <a:gd name="connsiteY0" fmla="*/ 190500 h 521017"/>
              <a:gd name="connsiteX1" fmla="*/ 350741 w 849851"/>
              <a:gd name="connsiteY1" fmla="*/ 41910 h 521017"/>
              <a:gd name="connsiteX2" fmla="*/ 583151 w 849851"/>
              <a:gd name="connsiteY2" fmla="*/ 0 h 521017"/>
              <a:gd name="connsiteX3" fmla="*/ 689831 w 849851"/>
              <a:gd name="connsiteY3" fmla="*/ 156210 h 521017"/>
              <a:gd name="connsiteX4" fmla="*/ 849851 w 849851"/>
              <a:gd name="connsiteY4" fmla="*/ 342900 h 521017"/>
              <a:gd name="connsiteX5" fmla="*/ 575531 w 849851"/>
              <a:gd name="connsiteY5" fmla="*/ 472440 h 521017"/>
              <a:gd name="connsiteX6" fmla="*/ 278351 w 849851"/>
              <a:gd name="connsiteY6" fmla="*/ 449580 h 521017"/>
              <a:gd name="connsiteX7" fmla="*/ 68801 w 849851"/>
              <a:gd name="connsiteY7" fmla="*/ 190500 h 521017"/>
              <a:gd name="connsiteX0" fmla="*/ 68801 w 849851"/>
              <a:gd name="connsiteY0" fmla="*/ 190500 h 521017"/>
              <a:gd name="connsiteX1" fmla="*/ 350741 w 849851"/>
              <a:gd name="connsiteY1" fmla="*/ 41910 h 521017"/>
              <a:gd name="connsiteX2" fmla="*/ 583151 w 849851"/>
              <a:gd name="connsiteY2" fmla="*/ 0 h 521017"/>
              <a:gd name="connsiteX3" fmla="*/ 689831 w 849851"/>
              <a:gd name="connsiteY3" fmla="*/ 156210 h 521017"/>
              <a:gd name="connsiteX4" fmla="*/ 849851 w 849851"/>
              <a:gd name="connsiteY4" fmla="*/ 342900 h 521017"/>
              <a:gd name="connsiteX5" fmla="*/ 575531 w 849851"/>
              <a:gd name="connsiteY5" fmla="*/ 472440 h 521017"/>
              <a:gd name="connsiteX6" fmla="*/ 278351 w 849851"/>
              <a:gd name="connsiteY6" fmla="*/ 449580 h 521017"/>
              <a:gd name="connsiteX7" fmla="*/ 68801 w 849851"/>
              <a:gd name="connsiteY7" fmla="*/ 190500 h 521017"/>
              <a:gd name="connsiteX0" fmla="*/ 68801 w 850624"/>
              <a:gd name="connsiteY0" fmla="*/ 190500 h 521017"/>
              <a:gd name="connsiteX1" fmla="*/ 350741 w 850624"/>
              <a:gd name="connsiteY1" fmla="*/ 41910 h 521017"/>
              <a:gd name="connsiteX2" fmla="*/ 583151 w 850624"/>
              <a:gd name="connsiteY2" fmla="*/ 0 h 521017"/>
              <a:gd name="connsiteX3" fmla="*/ 689831 w 850624"/>
              <a:gd name="connsiteY3" fmla="*/ 156210 h 521017"/>
              <a:gd name="connsiteX4" fmla="*/ 849851 w 850624"/>
              <a:gd name="connsiteY4" fmla="*/ 342900 h 521017"/>
              <a:gd name="connsiteX5" fmla="*/ 575531 w 850624"/>
              <a:gd name="connsiteY5" fmla="*/ 472440 h 521017"/>
              <a:gd name="connsiteX6" fmla="*/ 278351 w 850624"/>
              <a:gd name="connsiteY6" fmla="*/ 449580 h 521017"/>
              <a:gd name="connsiteX7" fmla="*/ 68801 w 850624"/>
              <a:gd name="connsiteY7" fmla="*/ 190500 h 521017"/>
              <a:gd name="connsiteX0" fmla="*/ 68801 w 850900"/>
              <a:gd name="connsiteY0" fmla="*/ 190500 h 521017"/>
              <a:gd name="connsiteX1" fmla="*/ 350741 w 850900"/>
              <a:gd name="connsiteY1" fmla="*/ 41910 h 521017"/>
              <a:gd name="connsiteX2" fmla="*/ 583151 w 850900"/>
              <a:gd name="connsiteY2" fmla="*/ 0 h 521017"/>
              <a:gd name="connsiteX3" fmla="*/ 689831 w 850900"/>
              <a:gd name="connsiteY3" fmla="*/ 156210 h 521017"/>
              <a:gd name="connsiteX4" fmla="*/ 849851 w 850900"/>
              <a:gd name="connsiteY4" fmla="*/ 342900 h 521017"/>
              <a:gd name="connsiteX5" fmla="*/ 575531 w 850900"/>
              <a:gd name="connsiteY5" fmla="*/ 472440 h 521017"/>
              <a:gd name="connsiteX6" fmla="*/ 278351 w 850900"/>
              <a:gd name="connsiteY6" fmla="*/ 449580 h 521017"/>
              <a:gd name="connsiteX7" fmla="*/ 68801 w 850900"/>
              <a:gd name="connsiteY7" fmla="*/ 190500 h 521017"/>
              <a:gd name="connsiteX0" fmla="*/ 68801 w 850900"/>
              <a:gd name="connsiteY0" fmla="*/ 190500 h 521017"/>
              <a:gd name="connsiteX1" fmla="*/ 350741 w 850900"/>
              <a:gd name="connsiteY1" fmla="*/ 41910 h 521017"/>
              <a:gd name="connsiteX2" fmla="*/ 583151 w 850900"/>
              <a:gd name="connsiteY2" fmla="*/ 0 h 521017"/>
              <a:gd name="connsiteX3" fmla="*/ 689831 w 850900"/>
              <a:gd name="connsiteY3" fmla="*/ 156210 h 521017"/>
              <a:gd name="connsiteX4" fmla="*/ 849851 w 850900"/>
              <a:gd name="connsiteY4" fmla="*/ 342900 h 521017"/>
              <a:gd name="connsiteX5" fmla="*/ 575531 w 850900"/>
              <a:gd name="connsiteY5" fmla="*/ 472440 h 521017"/>
              <a:gd name="connsiteX6" fmla="*/ 278351 w 850900"/>
              <a:gd name="connsiteY6" fmla="*/ 449580 h 521017"/>
              <a:gd name="connsiteX7" fmla="*/ 68801 w 850900"/>
              <a:gd name="connsiteY7" fmla="*/ 190500 h 521017"/>
              <a:gd name="connsiteX0" fmla="*/ 68801 w 850900"/>
              <a:gd name="connsiteY0" fmla="*/ 190500 h 521017"/>
              <a:gd name="connsiteX1" fmla="*/ 350741 w 850900"/>
              <a:gd name="connsiteY1" fmla="*/ 41910 h 521017"/>
              <a:gd name="connsiteX2" fmla="*/ 583151 w 850900"/>
              <a:gd name="connsiteY2" fmla="*/ 0 h 521017"/>
              <a:gd name="connsiteX3" fmla="*/ 689831 w 850900"/>
              <a:gd name="connsiteY3" fmla="*/ 156210 h 521017"/>
              <a:gd name="connsiteX4" fmla="*/ 849851 w 850900"/>
              <a:gd name="connsiteY4" fmla="*/ 342900 h 521017"/>
              <a:gd name="connsiteX5" fmla="*/ 575531 w 850900"/>
              <a:gd name="connsiteY5" fmla="*/ 472440 h 521017"/>
              <a:gd name="connsiteX6" fmla="*/ 278351 w 850900"/>
              <a:gd name="connsiteY6" fmla="*/ 449580 h 521017"/>
              <a:gd name="connsiteX7" fmla="*/ 68801 w 850900"/>
              <a:gd name="connsiteY7" fmla="*/ 190500 h 521017"/>
              <a:gd name="connsiteX0" fmla="*/ 68801 w 850900"/>
              <a:gd name="connsiteY0" fmla="*/ 201176 h 531693"/>
              <a:gd name="connsiteX1" fmla="*/ 350741 w 850900"/>
              <a:gd name="connsiteY1" fmla="*/ 52586 h 531693"/>
              <a:gd name="connsiteX2" fmla="*/ 583151 w 850900"/>
              <a:gd name="connsiteY2" fmla="*/ 10676 h 531693"/>
              <a:gd name="connsiteX3" fmla="*/ 689831 w 850900"/>
              <a:gd name="connsiteY3" fmla="*/ 166886 h 531693"/>
              <a:gd name="connsiteX4" fmla="*/ 849851 w 850900"/>
              <a:gd name="connsiteY4" fmla="*/ 353576 h 531693"/>
              <a:gd name="connsiteX5" fmla="*/ 575531 w 850900"/>
              <a:gd name="connsiteY5" fmla="*/ 483116 h 531693"/>
              <a:gd name="connsiteX6" fmla="*/ 278351 w 850900"/>
              <a:gd name="connsiteY6" fmla="*/ 460256 h 531693"/>
              <a:gd name="connsiteX7" fmla="*/ 68801 w 850900"/>
              <a:gd name="connsiteY7" fmla="*/ 201176 h 531693"/>
              <a:gd name="connsiteX0" fmla="*/ 68801 w 850900"/>
              <a:gd name="connsiteY0" fmla="*/ 201176 h 531693"/>
              <a:gd name="connsiteX1" fmla="*/ 350741 w 850900"/>
              <a:gd name="connsiteY1" fmla="*/ 52586 h 531693"/>
              <a:gd name="connsiteX2" fmla="*/ 583151 w 850900"/>
              <a:gd name="connsiteY2" fmla="*/ 10676 h 531693"/>
              <a:gd name="connsiteX3" fmla="*/ 689831 w 850900"/>
              <a:gd name="connsiteY3" fmla="*/ 166886 h 531693"/>
              <a:gd name="connsiteX4" fmla="*/ 849851 w 850900"/>
              <a:gd name="connsiteY4" fmla="*/ 353576 h 531693"/>
              <a:gd name="connsiteX5" fmla="*/ 575531 w 850900"/>
              <a:gd name="connsiteY5" fmla="*/ 483116 h 531693"/>
              <a:gd name="connsiteX6" fmla="*/ 278351 w 850900"/>
              <a:gd name="connsiteY6" fmla="*/ 460256 h 531693"/>
              <a:gd name="connsiteX7" fmla="*/ 68801 w 850900"/>
              <a:gd name="connsiteY7" fmla="*/ 201176 h 531693"/>
              <a:gd name="connsiteX0" fmla="*/ 68801 w 850900"/>
              <a:gd name="connsiteY0" fmla="*/ 201176 h 531693"/>
              <a:gd name="connsiteX1" fmla="*/ 350741 w 850900"/>
              <a:gd name="connsiteY1" fmla="*/ 52586 h 531693"/>
              <a:gd name="connsiteX2" fmla="*/ 583151 w 850900"/>
              <a:gd name="connsiteY2" fmla="*/ 10676 h 531693"/>
              <a:gd name="connsiteX3" fmla="*/ 689831 w 850900"/>
              <a:gd name="connsiteY3" fmla="*/ 166886 h 531693"/>
              <a:gd name="connsiteX4" fmla="*/ 849851 w 850900"/>
              <a:gd name="connsiteY4" fmla="*/ 353576 h 531693"/>
              <a:gd name="connsiteX5" fmla="*/ 575531 w 850900"/>
              <a:gd name="connsiteY5" fmla="*/ 483116 h 531693"/>
              <a:gd name="connsiteX6" fmla="*/ 278351 w 850900"/>
              <a:gd name="connsiteY6" fmla="*/ 460256 h 531693"/>
              <a:gd name="connsiteX7" fmla="*/ 68801 w 850900"/>
              <a:gd name="connsiteY7" fmla="*/ 201176 h 531693"/>
              <a:gd name="connsiteX0" fmla="*/ 68801 w 850900"/>
              <a:gd name="connsiteY0" fmla="*/ 201176 h 531693"/>
              <a:gd name="connsiteX1" fmla="*/ 350741 w 850900"/>
              <a:gd name="connsiteY1" fmla="*/ 52586 h 531693"/>
              <a:gd name="connsiteX2" fmla="*/ 583151 w 850900"/>
              <a:gd name="connsiteY2" fmla="*/ 10676 h 531693"/>
              <a:gd name="connsiteX3" fmla="*/ 689831 w 850900"/>
              <a:gd name="connsiteY3" fmla="*/ 166886 h 531693"/>
              <a:gd name="connsiteX4" fmla="*/ 849851 w 850900"/>
              <a:gd name="connsiteY4" fmla="*/ 353576 h 531693"/>
              <a:gd name="connsiteX5" fmla="*/ 575531 w 850900"/>
              <a:gd name="connsiteY5" fmla="*/ 483116 h 531693"/>
              <a:gd name="connsiteX6" fmla="*/ 278351 w 850900"/>
              <a:gd name="connsiteY6" fmla="*/ 460256 h 531693"/>
              <a:gd name="connsiteX7" fmla="*/ 68801 w 850900"/>
              <a:gd name="connsiteY7" fmla="*/ 201176 h 531693"/>
              <a:gd name="connsiteX0" fmla="*/ 68801 w 850900"/>
              <a:gd name="connsiteY0" fmla="*/ 201176 h 531693"/>
              <a:gd name="connsiteX1" fmla="*/ 350741 w 850900"/>
              <a:gd name="connsiteY1" fmla="*/ 52586 h 531693"/>
              <a:gd name="connsiteX2" fmla="*/ 583151 w 850900"/>
              <a:gd name="connsiteY2" fmla="*/ 10676 h 531693"/>
              <a:gd name="connsiteX3" fmla="*/ 689831 w 850900"/>
              <a:gd name="connsiteY3" fmla="*/ 166886 h 531693"/>
              <a:gd name="connsiteX4" fmla="*/ 849851 w 850900"/>
              <a:gd name="connsiteY4" fmla="*/ 353576 h 531693"/>
              <a:gd name="connsiteX5" fmla="*/ 575531 w 850900"/>
              <a:gd name="connsiteY5" fmla="*/ 483116 h 531693"/>
              <a:gd name="connsiteX6" fmla="*/ 278351 w 850900"/>
              <a:gd name="connsiteY6" fmla="*/ 460256 h 531693"/>
              <a:gd name="connsiteX7" fmla="*/ 68801 w 850900"/>
              <a:gd name="connsiteY7" fmla="*/ 201176 h 531693"/>
              <a:gd name="connsiteX0" fmla="*/ 68801 w 850900"/>
              <a:gd name="connsiteY0" fmla="*/ 201176 h 531693"/>
              <a:gd name="connsiteX1" fmla="*/ 350741 w 850900"/>
              <a:gd name="connsiteY1" fmla="*/ 52586 h 531693"/>
              <a:gd name="connsiteX2" fmla="*/ 583151 w 850900"/>
              <a:gd name="connsiteY2" fmla="*/ 10676 h 531693"/>
              <a:gd name="connsiteX3" fmla="*/ 689831 w 850900"/>
              <a:gd name="connsiteY3" fmla="*/ 166886 h 531693"/>
              <a:gd name="connsiteX4" fmla="*/ 849851 w 850900"/>
              <a:gd name="connsiteY4" fmla="*/ 353576 h 531693"/>
              <a:gd name="connsiteX5" fmla="*/ 575531 w 850900"/>
              <a:gd name="connsiteY5" fmla="*/ 483116 h 531693"/>
              <a:gd name="connsiteX6" fmla="*/ 278351 w 850900"/>
              <a:gd name="connsiteY6" fmla="*/ 460256 h 531693"/>
              <a:gd name="connsiteX7" fmla="*/ 68801 w 850900"/>
              <a:gd name="connsiteY7" fmla="*/ 201176 h 531693"/>
              <a:gd name="connsiteX0" fmla="*/ 68801 w 850900"/>
              <a:gd name="connsiteY0" fmla="*/ 194456 h 524973"/>
              <a:gd name="connsiteX1" fmla="*/ 350741 w 850900"/>
              <a:gd name="connsiteY1" fmla="*/ 45866 h 524973"/>
              <a:gd name="connsiteX2" fmla="*/ 689831 w 850900"/>
              <a:gd name="connsiteY2" fmla="*/ 160166 h 524973"/>
              <a:gd name="connsiteX3" fmla="*/ 849851 w 850900"/>
              <a:gd name="connsiteY3" fmla="*/ 346856 h 524973"/>
              <a:gd name="connsiteX4" fmla="*/ 575531 w 850900"/>
              <a:gd name="connsiteY4" fmla="*/ 476396 h 524973"/>
              <a:gd name="connsiteX5" fmla="*/ 278351 w 850900"/>
              <a:gd name="connsiteY5" fmla="*/ 453536 h 524973"/>
              <a:gd name="connsiteX6" fmla="*/ 68801 w 850900"/>
              <a:gd name="connsiteY6" fmla="*/ 194456 h 524973"/>
              <a:gd name="connsiteX0" fmla="*/ 68801 w 850900"/>
              <a:gd name="connsiteY0" fmla="*/ 194456 h 524973"/>
              <a:gd name="connsiteX1" fmla="*/ 350741 w 850900"/>
              <a:gd name="connsiteY1" fmla="*/ 45866 h 524973"/>
              <a:gd name="connsiteX2" fmla="*/ 689831 w 850900"/>
              <a:gd name="connsiteY2" fmla="*/ 160166 h 524973"/>
              <a:gd name="connsiteX3" fmla="*/ 849851 w 850900"/>
              <a:gd name="connsiteY3" fmla="*/ 346856 h 524973"/>
              <a:gd name="connsiteX4" fmla="*/ 575531 w 850900"/>
              <a:gd name="connsiteY4" fmla="*/ 476396 h 524973"/>
              <a:gd name="connsiteX5" fmla="*/ 278351 w 850900"/>
              <a:gd name="connsiteY5" fmla="*/ 453536 h 524973"/>
              <a:gd name="connsiteX6" fmla="*/ 68801 w 850900"/>
              <a:gd name="connsiteY6" fmla="*/ 194456 h 524973"/>
              <a:gd name="connsiteX0" fmla="*/ 68801 w 850900"/>
              <a:gd name="connsiteY0" fmla="*/ 194456 h 524973"/>
              <a:gd name="connsiteX1" fmla="*/ 350741 w 850900"/>
              <a:gd name="connsiteY1" fmla="*/ 45866 h 524973"/>
              <a:gd name="connsiteX2" fmla="*/ 689831 w 850900"/>
              <a:gd name="connsiteY2" fmla="*/ 160166 h 524973"/>
              <a:gd name="connsiteX3" fmla="*/ 849851 w 850900"/>
              <a:gd name="connsiteY3" fmla="*/ 346856 h 524973"/>
              <a:gd name="connsiteX4" fmla="*/ 575531 w 850900"/>
              <a:gd name="connsiteY4" fmla="*/ 476396 h 524973"/>
              <a:gd name="connsiteX5" fmla="*/ 278351 w 850900"/>
              <a:gd name="connsiteY5" fmla="*/ 453536 h 524973"/>
              <a:gd name="connsiteX6" fmla="*/ 68801 w 850900"/>
              <a:gd name="connsiteY6" fmla="*/ 194456 h 524973"/>
              <a:gd name="connsiteX0" fmla="*/ 68801 w 699143"/>
              <a:gd name="connsiteY0" fmla="*/ 194456 h 524973"/>
              <a:gd name="connsiteX1" fmla="*/ 350741 w 699143"/>
              <a:gd name="connsiteY1" fmla="*/ 45866 h 524973"/>
              <a:gd name="connsiteX2" fmla="*/ 689831 w 699143"/>
              <a:gd name="connsiteY2" fmla="*/ 160166 h 524973"/>
              <a:gd name="connsiteX3" fmla="*/ 575531 w 699143"/>
              <a:gd name="connsiteY3" fmla="*/ 476396 h 524973"/>
              <a:gd name="connsiteX4" fmla="*/ 278351 w 699143"/>
              <a:gd name="connsiteY4" fmla="*/ 453536 h 524973"/>
              <a:gd name="connsiteX5" fmla="*/ 68801 w 699143"/>
              <a:gd name="connsiteY5" fmla="*/ 194456 h 524973"/>
              <a:gd name="connsiteX0" fmla="*/ 68801 w 765578"/>
              <a:gd name="connsiteY0" fmla="*/ 194456 h 524973"/>
              <a:gd name="connsiteX1" fmla="*/ 350741 w 765578"/>
              <a:gd name="connsiteY1" fmla="*/ 45866 h 524973"/>
              <a:gd name="connsiteX2" fmla="*/ 689831 w 765578"/>
              <a:gd name="connsiteY2" fmla="*/ 160166 h 524973"/>
              <a:gd name="connsiteX3" fmla="*/ 575531 w 765578"/>
              <a:gd name="connsiteY3" fmla="*/ 476396 h 524973"/>
              <a:gd name="connsiteX4" fmla="*/ 278351 w 765578"/>
              <a:gd name="connsiteY4" fmla="*/ 453536 h 524973"/>
              <a:gd name="connsiteX5" fmla="*/ 68801 w 765578"/>
              <a:gd name="connsiteY5" fmla="*/ 194456 h 524973"/>
              <a:gd name="connsiteX0" fmla="*/ 68801 w 809586"/>
              <a:gd name="connsiteY0" fmla="*/ 194456 h 524973"/>
              <a:gd name="connsiteX1" fmla="*/ 350741 w 809586"/>
              <a:gd name="connsiteY1" fmla="*/ 45866 h 524973"/>
              <a:gd name="connsiteX2" fmla="*/ 689831 w 809586"/>
              <a:gd name="connsiteY2" fmla="*/ 160166 h 524973"/>
              <a:gd name="connsiteX3" fmla="*/ 575531 w 809586"/>
              <a:gd name="connsiteY3" fmla="*/ 476396 h 524973"/>
              <a:gd name="connsiteX4" fmla="*/ 278351 w 809586"/>
              <a:gd name="connsiteY4" fmla="*/ 453536 h 524973"/>
              <a:gd name="connsiteX5" fmla="*/ 68801 w 809586"/>
              <a:gd name="connsiteY5" fmla="*/ 194456 h 524973"/>
              <a:gd name="connsiteX0" fmla="*/ 68801 w 819409"/>
              <a:gd name="connsiteY0" fmla="*/ 194456 h 524973"/>
              <a:gd name="connsiteX1" fmla="*/ 350741 w 819409"/>
              <a:gd name="connsiteY1" fmla="*/ 45866 h 524973"/>
              <a:gd name="connsiteX2" fmla="*/ 689831 w 819409"/>
              <a:gd name="connsiteY2" fmla="*/ 160166 h 524973"/>
              <a:gd name="connsiteX3" fmla="*/ 575531 w 819409"/>
              <a:gd name="connsiteY3" fmla="*/ 476396 h 524973"/>
              <a:gd name="connsiteX4" fmla="*/ 278351 w 819409"/>
              <a:gd name="connsiteY4" fmla="*/ 453536 h 524973"/>
              <a:gd name="connsiteX5" fmla="*/ 68801 w 819409"/>
              <a:gd name="connsiteY5" fmla="*/ 194456 h 524973"/>
              <a:gd name="connsiteX0" fmla="*/ 68801 w 819409"/>
              <a:gd name="connsiteY0" fmla="*/ 198312 h 528829"/>
              <a:gd name="connsiteX1" fmla="*/ 350741 w 819409"/>
              <a:gd name="connsiteY1" fmla="*/ 49722 h 528829"/>
              <a:gd name="connsiteX2" fmla="*/ 689831 w 819409"/>
              <a:gd name="connsiteY2" fmla="*/ 164022 h 528829"/>
              <a:gd name="connsiteX3" fmla="*/ 575531 w 819409"/>
              <a:gd name="connsiteY3" fmla="*/ 480252 h 528829"/>
              <a:gd name="connsiteX4" fmla="*/ 278351 w 819409"/>
              <a:gd name="connsiteY4" fmla="*/ 457392 h 528829"/>
              <a:gd name="connsiteX5" fmla="*/ 68801 w 819409"/>
              <a:gd name="connsiteY5" fmla="*/ 198312 h 528829"/>
              <a:gd name="connsiteX0" fmla="*/ 68801 w 819409"/>
              <a:gd name="connsiteY0" fmla="*/ 198312 h 528829"/>
              <a:gd name="connsiteX1" fmla="*/ 350741 w 819409"/>
              <a:gd name="connsiteY1" fmla="*/ 49722 h 528829"/>
              <a:gd name="connsiteX2" fmla="*/ 689831 w 819409"/>
              <a:gd name="connsiteY2" fmla="*/ 164022 h 528829"/>
              <a:gd name="connsiteX3" fmla="*/ 575531 w 819409"/>
              <a:gd name="connsiteY3" fmla="*/ 480252 h 528829"/>
              <a:gd name="connsiteX4" fmla="*/ 278351 w 819409"/>
              <a:gd name="connsiteY4" fmla="*/ 457392 h 528829"/>
              <a:gd name="connsiteX5" fmla="*/ 68801 w 819409"/>
              <a:gd name="connsiteY5" fmla="*/ 198312 h 528829"/>
              <a:gd name="connsiteX0" fmla="*/ 68801 w 819409"/>
              <a:gd name="connsiteY0" fmla="*/ 198312 h 528829"/>
              <a:gd name="connsiteX1" fmla="*/ 350741 w 819409"/>
              <a:gd name="connsiteY1" fmla="*/ 49722 h 528829"/>
              <a:gd name="connsiteX2" fmla="*/ 689831 w 819409"/>
              <a:gd name="connsiteY2" fmla="*/ 164022 h 528829"/>
              <a:gd name="connsiteX3" fmla="*/ 575531 w 819409"/>
              <a:gd name="connsiteY3" fmla="*/ 480252 h 528829"/>
              <a:gd name="connsiteX4" fmla="*/ 278351 w 819409"/>
              <a:gd name="connsiteY4" fmla="*/ 457392 h 528829"/>
              <a:gd name="connsiteX5" fmla="*/ 68801 w 819409"/>
              <a:gd name="connsiteY5" fmla="*/ 198312 h 528829"/>
              <a:gd name="connsiteX0" fmla="*/ 68801 w 819409"/>
              <a:gd name="connsiteY0" fmla="*/ 221631 h 552148"/>
              <a:gd name="connsiteX1" fmla="*/ 350741 w 819409"/>
              <a:gd name="connsiteY1" fmla="*/ 73041 h 552148"/>
              <a:gd name="connsiteX2" fmla="*/ 689831 w 819409"/>
              <a:gd name="connsiteY2" fmla="*/ 187341 h 552148"/>
              <a:gd name="connsiteX3" fmla="*/ 575531 w 819409"/>
              <a:gd name="connsiteY3" fmla="*/ 503571 h 552148"/>
              <a:gd name="connsiteX4" fmla="*/ 278351 w 819409"/>
              <a:gd name="connsiteY4" fmla="*/ 480711 h 552148"/>
              <a:gd name="connsiteX5" fmla="*/ 68801 w 819409"/>
              <a:gd name="connsiteY5" fmla="*/ 221631 h 552148"/>
              <a:gd name="connsiteX0" fmla="*/ 92089 w 842697"/>
              <a:gd name="connsiteY0" fmla="*/ 221631 h 552148"/>
              <a:gd name="connsiteX1" fmla="*/ 374029 w 842697"/>
              <a:gd name="connsiteY1" fmla="*/ 73041 h 552148"/>
              <a:gd name="connsiteX2" fmla="*/ 713119 w 842697"/>
              <a:gd name="connsiteY2" fmla="*/ 187341 h 552148"/>
              <a:gd name="connsiteX3" fmla="*/ 598819 w 842697"/>
              <a:gd name="connsiteY3" fmla="*/ 503571 h 552148"/>
              <a:gd name="connsiteX4" fmla="*/ 301639 w 842697"/>
              <a:gd name="connsiteY4" fmla="*/ 480711 h 552148"/>
              <a:gd name="connsiteX5" fmla="*/ 92089 w 842697"/>
              <a:gd name="connsiteY5" fmla="*/ 221631 h 552148"/>
              <a:gd name="connsiteX0" fmla="*/ 93455 w 844063"/>
              <a:gd name="connsiteY0" fmla="*/ 221631 h 552148"/>
              <a:gd name="connsiteX1" fmla="*/ 375395 w 844063"/>
              <a:gd name="connsiteY1" fmla="*/ 73041 h 552148"/>
              <a:gd name="connsiteX2" fmla="*/ 714485 w 844063"/>
              <a:gd name="connsiteY2" fmla="*/ 187341 h 552148"/>
              <a:gd name="connsiteX3" fmla="*/ 600185 w 844063"/>
              <a:gd name="connsiteY3" fmla="*/ 503571 h 552148"/>
              <a:gd name="connsiteX4" fmla="*/ 303005 w 844063"/>
              <a:gd name="connsiteY4" fmla="*/ 480711 h 552148"/>
              <a:gd name="connsiteX5" fmla="*/ 93455 w 844063"/>
              <a:gd name="connsiteY5" fmla="*/ 221631 h 552148"/>
              <a:gd name="connsiteX0" fmla="*/ 93455 w 844063"/>
              <a:gd name="connsiteY0" fmla="*/ 221631 h 564024"/>
              <a:gd name="connsiteX1" fmla="*/ 375395 w 844063"/>
              <a:gd name="connsiteY1" fmla="*/ 73041 h 564024"/>
              <a:gd name="connsiteX2" fmla="*/ 714485 w 844063"/>
              <a:gd name="connsiteY2" fmla="*/ 187341 h 564024"/>
              <a:gd name="connsiteX3" fmla="*/ 600185 w 844063"/>
              <a:gd name="connsiteY3" fmla="*/ 503571 h 564024"/>
              <a:gd name="connsiteX4" fmla="*/ 303005 w 844063"/>
              <a:gd name="connsiteY4" fmla="*/ 480711 h 564024"/>
              <a:gd name="connsiteX5" fmla="*/ 93455 w 844063"/>
              <a:gd name="connsiteY5" fmla="*/ 221631 h 564024"/>
              <a:gd name="connsiteX0" fmla="*/ 93455 w 844063"/>
              <a:gd name="connsiteY0" fmla="*/ 221631 h 572176"/>
              <a:gd name="connsiteX1" fmla="*/ 375395 w 844063"/>
              <a:gd name="connsiteY1" fmla="*/ 73041 h 572176"/>
              <a:gd name="connsiteX2" fmla="*/ 714485 w 844063"/>
              <a:gd name="connsiteY2" fmla="*/ 187341 h 572176"/>
              <a:gd name="connsiteX3" fmla="*/ 600185 w 844063"/>
              <a:gd name="connsiteY3" fmla="*/ 503571 h 572176"/>
              <a:gd name="connsiteX4" fmla="*/ 303005 w 844063"/>
              <a:gd name="connsiteY4" fmla="*/ 480711 h 572176"/>
              <a:gd name="connsiteX5" fmla="*/ 93455 w 844063"/>
              <a:gd name="connsiteY5" fmla="*/ 221631 h 572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063" h="572176">
                <a:moveTo>
                  <a:pt x="93455" y="221631"/>
                </a:moveTo>
                <a:cubicBezTo>
                  <a:pt x="-41165" y="65421"/>
                  <a:pt x="304275" y="-98409"/>
                  <a:pt x="375395" y="73041"/>
                </a:cubicBezTo>
                <a:cubicBezTo>
                  <a:pt x="555100" y="-43164"/>
                  <a:pt x="730360" y="64786"/>
                  <a:pt x="714485" y="187341"/>
                </a:cubicBezTo>
                <a:cubicBezTo>
                  <a:pt x="934830" y="198136"/>
                  <a:pt x="859265" y="607076"/>
                  <a:pt x="600185" y="503571"/>
                </a:cubicBezTo>
                <a:cubicBezTo>
                  <a:pt x="546845" y="583581"/>
                  <a:pt x="363965" y="614061"/>
                  <a:pt x="303005" y="480711"/>
                </a:cubicBezTo>
                <a:cubicBezTo>
                  <a:pt x="99805" y="634381"/>
                  <a:pt x="-133875" y="349901"/>
                  <a:pt x="93455" y="2216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Hình tự do 7"/>
          <p:cNvSpPr>
            <a:spLocks noEditPoints="1"/>
          </p:cNvSpPr>
          <p:nvPr/>
        </p:nvSpPr>
        <p:spPr bwMode="auto">
          <a:xfrm rot="20103791">
            <a:off x="2886699" y="1454682"/>
            <a:ext cx="1478993" cy="1434623"/>
          </a:xfrm>
          <a:custGeom>
            <a:avLst/>
            <a:gdLst>
              <a:gd name="T0" fmla="*/ 64 w 199"/>
              <a:gd name="T1" fmla="*/ 169 h 192"/>
              <a:gd name="T2" fmla="*/ 47 w 199"/>
              <a:gd name="T3" fmla="*/ 157 h 192"/>
              <a:gd name="T4" fmla="*/ 26 w 199"/>
              <a:gd name="T5" fmla="*/ 102 h 192"/>
              <a:gd name="T6" fmla="*/ 32 w 199"/>
              <a:gd name="T7" fmla="*/ 60 h 192"/>
              <a:gd name="T8" fmla="*/ 45 w 199"/>
              <a:gd name="T9" fmla="*/ 50 h 192"/>
              <a:gd name="T10" fmla="*/ 76 w 199"/>
              <a:gd name="T11" fmla="*/ 97 h 192"/>
              <a:gd name="T12" fmla="*/ 115 w 199"/>
              <a:gd name="T13" fmla="*/ 82 h 192"/>
              <a:gd name="T14" fmla="*/ 123 w 199"/>
              <a:gd name="T15" fmla="*/ 82 h 192"/>
              <a:gd name="T16" fmla="*/ 140 w 199"/>
              <a:gd name="T17" fmla="*/ 124 h 192"/>
              <a:gd name="T18" fmla="*/ 80 w 199"/>
              <a:gd name="T19" fmla="*/ 166 h 192"/>
              <a:gd name="T20" fmla="*/ 64 w 199"/>
              <a:gd name="T21" fmla="*/ 169 h 192"/>
              <a:gd name="T22" fmla="*/ 37 w 199"/>
              <a:gd name="T23" fmla="*/ 0 h 192"/>
              <a:gd name="T24" fmla="*/ 20 w 199"/>
              <a:gd name="T25" fmla="*/ 10 h 192"/>
              <a:gd name="T26" fmla="*/ 20 w 199"/>
              <a:gd name="T27" fmla="*/ 11 h 192"/>
              <a:gd name="T28" fmla="*/ 16 w 199"/>
              <a:gd name="T29" fmla="*/ 16 h 192"/>
              <a:gd name="T30" fmla="*/ 7 w 199"/>
              <a:gd name="T31" fmla="*/ 85 h 192"/>
              <a:gd name="T32" fmla="*/ 40 w 199"/>
              <a:gd name="T33" fmla="*/ 173 h 192"/>
              <a:gd name="T34" fmla="*/ 68 w 199"/>
              <a:gd name="T35" fmla="*/ 192 h 192"/>
              <a:gd name="T36" fmla="*/ 94 w 199"/>
              <a:gd name="T37" fmla="*/ 187 h 192"/>
              <a:gd name="T38" fmla="*/ 181 w 199"/>
              <a:gd name="T39" fmla="*/ 135 h 192"/>
              <a:gd name="T40" fmla="*/ 182 w 199"/>
              <a:gd name="T41" fmla="*/ 135 h 192"/>
              <a:gd name="T42" fmla="*/ 191 w 199"/>
              <a:gd name="T43" fmla="*/ 120 h 192"/>
              <a:gd name="T44" fmla="*/ 180 w 199"/>
              <a:gd name="T45" fmla="*/ 59 h 192"/>
              <a:gd name="T46" fmla="*/ 180 w 199"/>
              <a:gd name="T47" fmla="*/ 59 h 192"/>
              <a:gd name="T48" fmla="*/ 164 w 199"/>
              <a:gd name="T49" fmla="*/ 52 h 192"/>
              <a:gd name="T50" fmla="*/ 150 w 199"/>
              <a:gd name="T51" fmla="*/ 51 h 192"/>
              <a:gd name="T52" fmla="*/ 88 w 199"/>
              <a:gd name="T53" fmla="*/ 76 h 192"/>
              <a:gd name="T54" fmla="*/ 37 w 199"/>
              <a:gd name="T5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9" h="192">
                <a:moveTo>
                  <a:pt x="64" y="169"/>
                </a:moveTo>
                <a:cubicBezTo>
                  <a:pt x="58" y="169"/>
                  <a:pt x="53" y="166"/>
                  <a:pt x="47" y="157"/>
                </a:cubicBezTo>
                <a:cubicBezTo>
                  <a:pt x="38" y="144"/>
                  <a:pt x="28" y="118"/>
                  <a:pt x="26" y="102"/>
                </a:cubicBezTo>
                <a:cubicBezTo>
                  <a:pt x="24" y="87"/>
                  <a:pt x="22" y="76"/>
                  <a:pt x="32" y="60"/>
                </a:cubicBezTo>
                <a:cubicBezTo>
                  <a:pt x="36" y="53"/>
                  <a:pt x="41" y="50"/>
                  <a:pt x="45" y="50"/>
                </a:cubicBezTo>
                <a:cubicBezTo>
                  <a:pt x="60" y="50"/>
                  <a:pt x="72" y="83"/>
                  <a:pt x="76" y="97"/>
                </a:cubicBezTo>
                <a:cubicBezTo>
                  <a:pt x="92" y="88"/>
                  <a:pt x="101" y="82"/>
                  <a:pt x="115" y="82"/>
                </a:cubicBezTo>
                <a:cubicBezTo>
                  <a:pt x="117" y="82"/>
                  <a:pt x="120" y="82"/>
                  <a:pt x="123" y="82"/>
                </a:cubicBezTo>
                <a:cubicBezTo>
                  <a:pt x="142" y="85"/>
                  <a:pt x="146" y="110"/>
                  <a:pt x="140" y="124"/>
                </a:cubicBezTo>
                <a:cubicBezTo>
                  <a:pt x="131" y="144"/>
                  <a:pt x="98" y="161"/>
                  <a:pt x="80" y="166"/>
                </a:cubicBezTo>
                <a:cubicBezTo>
                  <a:pt x="74" y="167"/>
                  <a:pt x="69" y="169"/>
                  <a:pt x="64" y="169"/>
                </a:cubicBezTo>
                <a:moveTo>
                  <a:pt x="37" y="0"/>
                </a:moveTo>
                <a:cubicBezTo>
                  <a:pt x="32" y="0"/>
                  <a:pt x="26" y="3"/>
                  <a:pt x="20" y="10"/>
                </a:cubicBezTo>
                <a:cubicBezTo>
                  <a:pt x="20" y="11"/>
                  <a:pt x="20" y="11"/>
                  <a:pt x="20" y="11"/>
                </a:cubicBezTo>
                <a:cubicBezTo>
                  <a:pt x="18" y="12"/>
                  <a:pt x="17" y="14"/>
                  <a:pt x="16" y="16"/>
                </a:cubicBezTo>
                <a:cubicBezTo>
                  <a:pt x="0" y="41"/>
                  <a:pt x="4" y="60"/>
                  <a:pt x="7" y="85"/>
                </a:cubicBezTo>
                <a:cubicBezTo>
                  <a:pt x="10" y="110"/>
                  <a:pt x="25" y="152"/>
                  <a:pt x="40" y="173"/>
                </a:cubicBezTo>
                <a:cubicBezTo>
                  <a:pt x="50" y="187"/>
                  <a:pt x="58" y="192"/>
                  <a:pt x="68" y="192"/>
                </a:cubicBezTo>
                <a:cubicBezTo>
                  <a:pt x="76" y="192"/>
                  <a:pt x="84" y="190"/>
                  <a:pt x="94" y="187"/>
                </a:cubicBezTo>
                <a:cubicBezTo>
                  <a:pt x="118" y="180"/>
                  <a:pt x="160" y="161"/>
                  <a:pt x="181" y="135"/>
                </a:cubicBezTo>
                <a:cubicBezTo>
                  <a:pt x="182" y="135"/>
                  <a:pt x="182" y="135"/>
                  <a:pt x="182" y="135"/>
                </a:cubicBezTo>
                <a:cubicBezTo>
                  <a:pt x="186" y="130"/>
                  <a:pt x="189" y="125"/>
                  <a:pt x="191" y="120"/>
                </a:cubicBezTo>
                <a:cubicBezTo>
                  <a:pt x="199" y="101"/>
                  <a:pt x="197" y="73"/>
                  <a:pt x="180" y="59"/>
                </a:cubicBezTo>
                <a:cubicBezTo>
                  <a:pt x="180" y="59"/>
                  <a:pt x="180" y="59"/>
                  <a:pt x="180" y="59"/>
                </a:cubicBezTo>
                <a:cubicBezTo>
                  <a:pt x="176" y="56"/>
                  <a:pt x="170" y="53"/>
                  <a:pt x="164" y="52"/>
                </a:cubicBezTo>
                <a:cubicBezTo>
                  <a:pt x="159" y="51"/>
                  <a:pt x="154" y="51"/>
                  <a:pt x="150" y="51"/>
                </a:cubicBezTo>
                <a:cubicBezTo>
                  <a:pt x="128" y="51"/>
                  <a:pt x="113" y="62"/>
                  <a:pt x="88" y="76"/>
                </a:cubicBezTo>
                <a:cubicBezTo>
                  <a:pt x="82" y="54"/>
                  <a:pt x="61" y="0"/>
                  <a:pt x="37" y="0"/>
                </a:cubicBezTo>
              </a:path>
            </a:pathLst>
          </a:custGeom>
          <a:blipFill>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a:blipFill>
          <a:ln>
            <a:noFill/>
          </a:ln>
        </p:spPr>
        <p:txBody>
          <a:bodyPr vert="horz" wrap="square" lIns="91440" tIns="45720" rIns="91440" bIns="45720" numCol="1" anchor="t" anchorCtr="0" compatLnSpc="1">
            <a:prstTxWarp prst="textNoShape">
              <a:avLst/>
            </a:prstTxWarp>
          </a:bodyPr>
          <a:lstStyle/>
          <a:p>
            <a:pPr lvl="0"/>
            <a:endParaRPr lang="vi-VN"/>
          </a:p>
        </p:txBody>
      </p:sp>
      <p:sp>
        <p:nvSpPr>
          <p:cNvPr id="21" name="Hình tự do 7"/>
          <p:cNvSpPr>
            <a:spLocks noEditPoints="1"/>
          </p:cNvSpPr>
          <p:nvPr/>
        </p:nvSpPr>
        <p:spPr bwMode="auto">
          <a:xfrm rot="20103791">
            <a:off x="2886699" y="1454682"/>
            <a:ext cx="1478993" cy="1434623"/>
          </a:xfrm>
          <a:custGeom>
            <a:avLst/>
            <a:gdLst>
              <a:gd name="T0" fmla="*/ 64 w 199"/>
              <a:gd name="T1" fmla="*/ 169 h 192"/>
              <a:gd name="T2" fmla="*/ 47 w 199"/>
              <a:gd name="T3" fmla="*/ 157 h 192"/>
              <a:gd name="T4" fmla="*/ 26 w 199"/>
              <a:gd name="T5" fmla="*/ 102 h 192"/>
              <a:gd name="T6" fmla="*/ 32 w 199"/>
              <a:gd name="T7" fmla="*/ 60 h 192"/>
              <a:gd name="T8" fmla="*/ 45 w 199"/>
              <a:gd name="T9" fmla="*/ 50 h 192"/>
              <a:gd name="T10" fmla="*/ 76 w 199"/>
              <a:gd name="T11" fmla="*/ 97 h 192"/>
              <a:gd name="T12" fmla="*/ 115 w 199"/>
              <a:gd name="T13" fmla="*/ 82 h 192"/>
              <a:gd name="T14" fmla="*/ 123 w 199"/>
              <a:gd name="T15" fmla="*/ 82 h 192"/>
              <a:gd name="T16" fmla="*/ 140 w 199"/>
              <a:gd name="T17" fmla="*/ 124 h 192"/>
              <a:gd name="T18" fmla="*/ 80 w 199"/>
              <a:gd name="T19" fmla="*/ 166 h 192"/>
              <a:gd name="T20" fmla="*/ 64 w 199"/>
              <a:gd name="T21" fmla="*/ 169 h 192"/>
              <a:gd name="T22" fmla="*/ 37 w 199"/>
              <a:gd name="T23" fmla="*/ 0 h 192"/>
              <a:gd name="T24" fmla="*/ 20 w 199"/>
              <a:gd name="T25" fmla="*/ 10 h 192"/>
              <a:gd name="T26" fmla="*/ 20 w 199"/>
              <a:gd name="T27" fmla="*/ 11 h 192"/>
              <a:gd name="T28" fmla="*/ 16 w 199"/>
              <a:gd name="T29" fmla="*/ 16 h 192"/>
              <a:gd name="T30" fmla="*/ 7 w 199"/>
              <a:gd name="T31" fmla="*/ 85 h 192"/>
              <a:gd name="T32" fmla="*/ 40 w 199"/>
              <a:gd name="T33" fmla="*/ 173 h 192"/>
              <a:gd name="T34" fmla="*/ 68 w 199"/>
              <a:gd name="T35" fmla="*/ 192 h 192"/>
              <a:gd name="T36" fmla="*/ 94 w 199"/>
              <a:gd name="T37" fmla="*/ 187 h 192"/>
              <a:gd name="T38" fmla="*/ 181 w 199"/>
              <a:gd name="T39" fmla="*/ 135 h 192"/>
              <a:gd name="T40" fmla="*/ 182 w 199"/>
              <a:gd name="T41" fmla="*/ 135 h 192"/>
              <a:gd name="T42" fmla="*/ 191 w 199"/>
              <a:gd name="T43" fmla="*/ 120 h 192"/>
              <a:gd name="T44" fmla="*/ 180 w 199"/>
              <a:gd name="T45" fmla="*/ 59 h 192"/>
              <a:gd name="T46" fmla="*/ 180 w 199"/>
              <a:gd name="T47" fmla="*/ 59 h 192"/>
              <a:gd name="T48" fmla="*/ 164 w 199"/>
              <a:gd name="T49" fmla="*/ 52 h 192"/>
              <a:gd name="T50" fmla="*/ 150 w 199"/>
              <a:gd name="T51" fmla="*/ 51 h 192"/>
              <a:gd name="T52" fmla="*/ 88 w 199"/>
              <a:gd name="T53" fmla="*/ 76 h 192"/>
              <a:gd name="T54" fmla="*/ 37 w 199"/>
              <a:gd name="T5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9" h="192">
                <a:moveTo>
                  <a:pt x="64" y="169"/>
                </a:moveTo>
                <a:cubicBezTo>
                  <a:pt x="58" y="169"/>
                  <a:pt x="53" y="166"/>
                  <a:pt x="47" y="157"/>
                </a:cubicBezTo>
                <a:cubicBezTo>
                  <a:pt x="38" y="144"/>
                  <a:pt x="28" y="118"/>
                  <a:pt x="26" y="102"/>
                </a:cubicBezTo>
                <a:cubicBezTo>
                  <a:pt x="24" y="87"/>
                  <a:pt x="22" y="76"/>
                  <a:pt x="32" y="60"/>
                </a:cubicBezTo>
                <a:cubicBezTo>
                  <a:pt x="36" y="53"/>
                  <a:pt x="41" y="50"/>
                  <a:pt x="45" y="50"/>
                </a:cubicBezTo>
                <a:cubicBezTo>
                  <a:pt x="60" y="50"/>
                  <a:pt x="72" y="83"/>
                  <a:pt x="76" y="97"/>
                </a:cubicBezTo>
                <a:cubicBezTo>
                  <a:pt x="92" y="88"/>
                  <a:pt x="101" y="82"/>
                  <a:pt x="115" y="82"/>
                </a:cubicBezTo>
                <a:cubicBezTo>
                  <a:pt x="117" y="82"/>
                  <a:pt x="120" y="82"/>
                  <a:pt x="123" y="82"/>
                </a:cubicBezTo>
                <a:cubicBezTo>
                  <a:pt x="142" y="85"/>
                  <a:pt x="146" y="110"/>
                  <a:pt x="140" y="124"/>
                </a:cubicBezTo>
                <a:cubicBezTo>
                  <a:pt x="131" y="144"/>
                  <a:pt x="98" y="161"/>
                  <a:pt x="80" y="166"/>
                </a:cubicBezTo>
                <a:cubicBezTo>
                  <a:pt x="74" y="167"/>
                  <a:pt x="69" y="169"/>
                  <a:pt x="64" y="169"/>
                </a:cubicBezTo>
                <a:moveTo>
                  <a:pt x="37" y="0"/>
                </a:moveTo>
                <a:cubicBezTo>
                  <a:pt x="32" y="0"/>
                  <a:pt x="26" y="3"/>
                  <a:pt x="20" y="10"/>
                </a:cubicBezTo>
                <a:cubicBezTo>
                  <a:pt x="20" y="11"/>
                  <a:pt x="20" y="11"/>
                  <a:pt x="20" y="11"/>
                </a:cubicBezTo>
                <a:cubicBezTo>
                  <a:pt x="18" y="12"/>
                  <a:pt x="17" y="14"/>
                  <a:pt x="16" y="16"/>
                </a:cubicBezTo>
                <a:cubicBezTo>
                  <a:pt x="0" y="41"/>
                  <a:pt x="4" y="60"/>
                  <a:pt x="7" y="85"/>
                </a:cubicBezTo>
                <a:cubicBezTo>
                  <a:pt x="10" y="110"/>
                  <a:pt x="25" y="152"/>
                  <a:pt x="40" y="173"/>
                </a:cubicBezTo>
                <a:cubicBezTo>
                  <a:pt x="50" y="187"/>
                  <a:pt x="58" y="192"/>
                  <a:pt x="68" y="192"/>
                </a:cubicBezTo>
                <a:cubicBezTo>
                  <a:pt x="76" y="192"/>
                  <a:pt x="84" y="190"/>
                  <a:pt x="94" y="187"/>
                </a:cubicBezTo>
                <a:cubicBezTo>
                  <a:pt x="118" y="180"/>
                  <a:pt x="160" y="161"/>
                  <a:pt x="181" y="135"/>
                </a:cubicBezTo>
                <a:cubicBezTo>
                  <a:pt x="182" y="135"/>
                  <a:pt x="182" y="135"/>
                  <a:pt x="182" y="135"/>
                </a:cubicBezTo>
                <a:cubicBezTo>
                  <a:pt x="186" y="130"/>
                  <a:pt x="189" y="125"/>
                  <a:pt x="191" y="120"/>
                </a:cubicBezTo>
                <a:cubicBezTo>
                  <a:pt x="199" y="101"/>
                  <a:pt x="197" y="73"/>
                  <a:pt x="180" y="59"/>
                </a:cubicBezTo>
                <a:cubicBezTo>
                  <a:pt x="180" y="59"/>
                  <a:pt x="180" y="59"/>
                  <a:pt x="180" y="59"/>
                </a:cubicBezTo>
                <a:cubicBezTo>
                  <a:pt x="176" y="56"/>
                  <a:pt x="170" y="53"/>
                  <a:pt x="164" y="52"/>
                </a:cubicBezTo>
                <a:cubicBezTo>
                  <a:pt x="159" y="51"/>
                  <a:pt x="154" y="51"/>
                  <a:pt x="150" y="51"/>
                </a:cubicBezTo>
                <a:cubicBezTo>
                  <a:pt x="128" y="51"/>
                  <a:pt x="113" y="62"/>
                  <a:pt x="88" y="76"/>
                </a:cubicBezTo>
                <a:cubicBezTo>
                  <a:pt x="82" y="54"/>
                  <a:pt x="61" y="0"/>
                  <a:pt x="37" y="0"/>
                </a:cubicBezTo>
              </a:path>
            </a:pathLst>
          </a:cu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pPr lvl="0"/>
            <a:endParaRPr lang="vi-VN"/>
          </a:p>
        </p:txBody>
      </p:sp>
      <p:grpSp>
        <p:nvGrpSpPr>
          <p:cNvPr id="44" name="Nhóm 43"/>
          <p:cNvGrpSpPr/>
          <p:nvPr/>
        </p:nvGrpSpPr>
        <p:grpSpPr bwMode="ltGray">
          <a:xfrm rot="20973962" flipH="1">
            <a:off x="3053234" y="2991752"/>
            <a:ext cx="1143824" cy="2258647"/>
            <a:chOff x="476031" y="3849940"/>
            <a:chExt cx="1102141" cy="2198698"/>
          </a:xfrm>
        </p:grpSpPr>
        <p:sp>
          <p:nvSpPr>
            <p:cNvPr id="48" name="Trái tim 31"/>
            <p:cNvSpPr/>
            <p:nvPr/>
          </p:nvSpPr>
          <p:spPr bwMode="ltGray">
            <a:xfrm rot="20624671">
              <a:off x="476031" y="3849940"/>
              <a:ext cx="838707" cy="470366"/>
            </a:xfrm>
            <a:custGeom>
              <a:avLst/>
              <a:gdLst>
                <a:gd name="connsiteX0" fmla="*/ 381000 w 761999"/>
                <a:gd name="connsiteY0" fmla="*/ 91953 h 367813"/>
                <a:gd name="connsiteX1" fmla="*/ 381000 w 761999"/>
                <a:gd name="connsiteY1" fmla="*/ 367813 h 367813"/>
                <a:gd name="connsiteX2" fmla="*/ 381000 w 761999"/>
                <a:gd name="connsiteY2" fmla="*/ 91953 h 367813"/>
                <a:gd name="connsiteX0" fmla="*/ 381425 w 767559"/>
                <a:gd name="connsiteY0" fmla="*/ 112199 h 286006"/>
                <a:gd name="connsiteX1" fmla="*/ 384827 w 767559"/>
                <a:gd name="connsiteY1" fmla="*/ 286006 h 286006"/>
                <a:gd name="connsiteX2" fmla="*/ 381425 w 767559"/>
                <a:gd name="connsiteY2" fmla="*/ 112199 h 286006"/>
                <a:gd name="connsiteX0" fmla="*/ 381425 w 637670"/>
                <a:gd name="connsiteY0" fmla="*/ 112199 h 286006"/>
                <a:gd name="connsiteX1" fmla="*/ 384827 w 637670"/>
                <a:gd name="connsiteY1" fmla="*/ 286006 h 286006"/>
                <a:gd name="connsiteX2" fmla="*/ 381425 w 637670"/>
                <a:gd name="connsiteY2" fmla="*/ 112199 h 286006"/>
                <a:gd name="connsiteX0" fmla="*/ 241430 w 497675"/>
                <a:gd name="connsiteY0" fmla="*/ 96655 h 270462"/>
                <a:gd name="connsiteX1" fmla="*/ 244832 w 497675"/>
                <a:gd name="connsiteY1" fmla="*/ 270462 h 270462"/>
                <a:gd name="connsiteX2" fmla="*/ 241430 w 497675"/>
                <a:gd name="connsiteY2" fmla="*/ 96655 h 270462"/>
                <a:gd name="connsiteX0" fmla="*/ 252651 w 497741"/>
                <a:gd name="connsiteY0" fmla="*/ 96655 h 270462"/>
                <a:gd name="connsiteX1" fmla="*/ 239044 w 497741"/>
                <a:gd name="connsiteY1" fmla="*/ 270462 h 270462"/>
                <a:gd name="connsiteX2" fmla="*/ 252651 w 497741"/>
                <a:gd name="connsiteY2" fmla="*/ 96655 h 270462"/>
                <a:gd name="connsiteX0" fmla="*/ 252651 w 499212"/>
                <a:gd name="connsiteY0" fmla="*/ 96655 h 270462"/>
                <a:gd name="connsiteX1" fmla="*/ 239044 w 499212"/>
                <a:gd name="connsiteY1" fmla="*/ 270462 h 270462"/>
                <a:gd name="connsiteX2" fmla="*/ 252651 w 499212"/>
                <a:gd name="connsiteY2" fmla="*/ 96655 h 270462"/>
                <a:gd name="connsiteX0" fmla="*/ 246719 w 493280"/>
                <a:gd name="connsiteY0" fmla="*/ 98082 h 271889"/>
                <a:gd name="connsiteX1" fmla="*/ 233112 w 493280"/>
                <a:gd name="connsiteY1" fmla="*/ 271889 h 271889"/>
                <a:gd name="connsiteX2" fmla="*/ 246719 w 493280"/>
                <a:gd name="connsiteY2" fmla="*/ 98082 h 271889"/>
                <a:gd name="connsiteX0" fmla="*/ 246719 w 496228"/>
                <a:gd name="connsiteY0" fmla="*/ 98082 h 271889"/>
                <a:gd name="connsiteX1" fmla="*/ 233112 w 496228"/>
                <a:gd name="connsiteY1" fmla="*/ 271889 h 271889"/>
                <a:gd name="connsiteX2" fmla="*/ 246719 w 496228"/>
                <a:gd name="connsiteY2" fmla="*/ 98082 h 271889"/>
                <a:gd name="connsiteX0" fmla="*/ 245779 w 495288"/>
                <a:gd name="connsiteY0" fmla="*/ 105636 h 279443"/>
                <a:gd name="connsiteX1" fmla="*/ 232172 w 495288"/>
                <a:gd name="connsiteY1" fmla="*/ 279443 h 279443"/>
                <a:gd name="connsiteX2" fmla="*/ 245779 w 495288"/>
                <a:gd name="connsiteY2" fmla="*/ 105636 h 279443"/>
                <a:gd name="connsiteX0" fmla="*/ 245779 w 498274"/>
                <a:gd name="connsiteY0" fmla="*/ 105636 h 279443"/>
                <a:gd name="connsiteX1" fmla="*/ 232172 w 498274"/>
                <a:gd name="connsiteY1" fmla="*/ 279443 h 279443"/>
                <a:gd name="connsiteX2" fmla="*/ 245779 w 498274"/>
                <a:gd name="connsiteY2" fmla="*/ 105636 h 279443"/>
              </a:gdLst>
              <a:ahLst/>
              <a:cxnLst>
                <a:cxn ang="0">
                  <a:pos x="connsiteX0" y="connsiteY0"/>
                </a:cxn>
                <a:cxn ang="0">
                  <a:pos x="connsiteX1" y="connsiteY1"/>
                </a:cxn>
                <a:cxn ang="0">
                  <a:pos x="connsiteX2" y="connsiteY2"/>
                </a:cxn>
              </a:cxnLst>
              <a:rect l="l" t="t" r="r" b="b"/>
              <a:pathLst>
                <a:path w="498274" h="279443">
                  <a:moveTo>
                    <a:pt x="245779" y="105636"/>
                  </a:moveTo>
                  <a:cubicBezTo>
                    <a:pt x="424939" y="-98716"/>
                    <a:pt x="717491" y="112440"/>
                    <a:pt x="232172" y="279443"/>
                  </a:cubicBezTo>
                  <a:cubicBezTo>
                    <a:pt x="-212328" y="64814"/>
                    <a:pt x="90431" y="-125930"/>
                    <a:pt x="245779" y="105636"/>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9" name="Hình tự do 48"/>
            <p:cNvSpPr/>
            <p:nvPr/>
          </p:nvSpPr>
          <p:spPr bwMode="ltGray">
            <a:xfrm rot="20624671">
              <a:off x="1137518" y="4074471"/>
              <a:ext cx="60405" cy="1974167"/>
            </a:xfrm>
            <a:custGeom>
              <a:avLst/>
              <a:gdLst>
                <a:gd name="connsiteX0" fmla="*/ 217945 w 217945"/>
                <a:gd name="connsiteY0" fmla="*/ 0 h 2712204"/>
                <a:gd name="connsiteX1" fmla="*/ 0 w 217945"/>
                <a:gd name="connsiteY1" fmla="*/ 2712204 h 2712204"/>
                <a:gd name="connsiteX0" fmla="*/ 24216 w 24216"/>
                <a:gd name="connsiteY0" fmla="*/ 0 h 2873644"/>
                <a:gd name="connsiteX1" fmla="*/ 0 w 24216"/>
                <a:gd name="connsiteY1" fmla="*/ 2873644 h 2873644"/>
                <a:gd name="connsiteX0" fmla="*/ 102493 w 102493"/>
                <a:gd name="connsiteY0" fmla="*/ 0 h 2873644"/>
                <a:gd name="connsiteX1" fmla="*/ 78277 w 102493"/>
                <a:gd name="connsiteY1" fmla="*/ 2873644 h 2873644"/>
                <a:gd name="connsiteX0" fmla="*/ 160570 w 160570"/>
                <a:gd name="connsiteY0" fmla="*/ 0 h 2873644"/>
                <a:gd name="connsiteX1" fmla="*/ 136354 w 160570"/>
                <a:gd name="connsiteY1" fmla="*/ 2873644 h 2873644"/>
                <a:gd name="connsiteX0" fmla="*/ 119427 w 119427"/>
                <a:gd name="connsiteY0" fmla="*/ 0 h 2873644"/>
                <a:gd name="connsiteX1" fmla="*/ 95211 w 119427"/>
                <a:gd name="connsiteY1" fmla="*/ 2873644 h 2873644"/>
                <a:gd name="connsiteX0" fmla="*/ 124984 w 124984"/>
                <a:gd name="connsiteY0" fmla="*/ 0 h 2889789"/>
                <a:gd name="connsiteX1" fmla="*/ 92696 w 124984"/>
                <a:gd name="connsiteY1" fmla="*/ 2889789 h 2889789"/>
                <a:gd name="connsiteX0" fmla="*/ 82529 w 82529"/>
                <a:gd name="connsiteY0" fmla="*/ 0 h 2889789"/>
                <a:gd name="connsiteX1" fmla="*/ 50241 w 82529"/>
                <a:gd name="connsiteY1" fmla="*/ 2889789 h 2889789"/>
                <a:gd name="connsiteX0" fmla="*/ 59892 w 67291"/>
                <a:gd name="connsiteY0" fmla="*/ 0 h 2314320"/>
                <a:gd name="connsiteX1" fmla="*/ 67291 w 67291"/>
                <a:gd name="connsiteY1" fmla="*/ 2314320 h 2314320"/>
                <a:gd name="connsiteX0" fmla="*/ 52534 w 59933"/>
                <a:gd name="connsiteY0" fmla="*/ 0 h 2314320"/>
                <a:gd name="connsiteX1" fmla="*/ 59933 w 59933"/>
                <a:gd name="connsiteY1" fmla="*/ 2314320 h 2314320"/>
                <a:gd name="connsiteX0" fmla="*/ 64026 w 64026"/>
                <a:gd name="connsiteY0" fmla="*/ 0 h 2354008"/>
                <a:gd name="connsiteX1" fmla="*/ 51581 w 64026"/>
                <a:gd name="connsiteY1" fmla="*/ 2354008 h 2354008"/>
                <a:gd name="connsiteX0" fmla="*/ 64026 w 64026"/>
                <a:gd name="connsiteY0" fmla="*/ 0 h 2354008"/>
                <a:gd name="connsiteX1" fmla="*/ 51581 w 64026"/>
                <a:gd name="connsiteY1" fmla="*/ 2354008 h 2354008"/>
                <a:gd name="connsiteX0" fmla="*/ 55680 w 55680"/>
                <a:gd name="connsiteY0" fmla="*/ 0 h 2354008"/>
                <a:gd name="connsiteX1" fmla="*/ 43235 w 55680"/>
                <a:gd name="connsiteY1" fmla="*/ 2354008 h 2354008"/>
                <a:gd name="connsiteX0" fmla="*/ 61815 w 61815"/>
                <a:gd name="connsiteY0" fmla="*/ 0 h 2125805"/>
                <a:gd name="connsiteX1" fmla="*/ 39448 w 61815"/>
                <a:gd name="connsiteY1" fmla="*/ 2125805 h 2125805"/>
                <a:gd name="connsiteX0" fmla="*/ 41671 w 56353"/>
                <a:gd name="connsiteY0" fmla="*/ 0 h 2632919"/>
                <a:gd name="connsiteX1" fmla="*/ 56353 w 56353"/>
                <a:gd name="connsiteY1" fmla="*/ 2632919 h 2632919"/>
                <a:gd name="connsiteX0" fmla="*/ 65144 w 79826"/>
                <a:gd name="connsiteY0" fmla="*/ 0 h 2632919"/>
                <a:gd name="connsiteX1" fmla="*/ 79826 w 79826"/>
                <a:gd name="connsiteY1" fmla="*/ 2632919 h 2632919"/>
              </a:gdLst>
              <a:ahLst/>
              <a:cxnLst>
                <a:cxn ang="0">
                  <a:pos x="connsiteX0" y="connsiteY0"/>
                </a:cxn>
                <a:cxn ang="0">
                  <a:pos x="connsiteX1" y="connsiteY1"/>
                </a:cxn>
              </a:cxnLst>
              <a:rect l="l" t="t" r="r" b="b"/>
              <a:pathLst>
                <a:path w="79826" h="2632919">
                  <a:moveTo>
                    <a:pt x="65144" y="0"/>
                  </a:moveTo>
                  <a:cubicBezTo>
                    <a:pt x="4268" y="154041"/>
                    <a:pt x="-50549" y="2205925"/>
                    <a:pt x="79826" y="2632919"/>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0" name="Trái tim 31"/>
            <p:cNvSpPr/>
            <p:nvPr/>
          </p:nvSpPr>
          <p:spPr bwMode="ltGray">
            <a:xfrm rot="20392545">
              <a:off x="599483" y="4369138"/>
              <a:ext cx="838707" cy="470366"/>
            </a:xfrm>
            <a:custGeom>
              <a:avLst/>
              <a:gdLst>
                <a:gd name="connsiteX0" fmla="*/ 381000 w 761999"/>
                <a:gd name="connsiteY0" fmla="*/ 91953 h 367813"/>
                <a:gd name="connsiteX1" fmla="*/ 381000 w 761999"/>
                <a:gd name="connsiteY1" fmla="*/ 367813 h 367813"/>
                <a:gd name="connsiteX2" fmla="*/ 381000 w 761999"/>
                <a:gd name="connsiteY2" fmla="*/ 91953 h 367813"/>
                <a:gd name="connsiteX0" fmla="*/ 381425 w 767559"/>
                <a:gd name="connsiteY0" fmla="*/ 112199 h 286006"/>
                <a:gd name="connsiteX1" fmla="*/ 384827 w 767559"/>
                <a:gd name="connsiteY1" fmla="*/ 286006 h 286006"/>
                <a:gd name="connsiteX2" fmla="*/ 381425 w 767559"/>
                <a:gd name="connsiteY2" fmla="*/ 112199 h 286006"/>
                <a:gd name="connsiteX0" fmla="*/ 381425 w 637670"/>
                <a:gd name="connsiteY0" fmla="*/ 112199 h 286006"/>
                <a:gd name="connsiteX1" fmla="*/ 384827 w 637670"/>
                <a:gd name="connsiteY1" fmla="*/ 286006 h 286006"/>
                <a:gd name="connsiteX2" fmla="*/ 381425 w 637670"/>
                <a:gd name="connsiteY2" fmla="*/ 112199 h 286006"/>
                <a:gd name="connsiteX0" fmla="*/ 241430 w 497675"/>
                <a:gd name="connsiteY0" fmla="*/ 96655 h 270462"/>
                <a:gd name="connsiteX1" fmla="*/ 244832 w 497675"/>
                <a:gd name="connsiteY1" fmla="*/ 270462 h 270462"/>
                <a:gd name="connsiteX2" fmla="*/ 241430 w 497675"/>
                <a:gd name="connsiteY2" fmla="*/ 96655 h 270462"/>
                <a:gd name="connsiteX0" fmla="*/ 252651 w 497741"/>
                <a:gd name="connsiteY0" fmla="*/ 96655 h 270462"/>
                <a:gd name="connsiteX1" fmla="*/ 239044 w 497741"/>
                <a:gd name="connsiteY1" fmla="*/ 270462 h 270462"/>
                <a:gd name="connsiteX2" fmla="*/ 252651 w 497741"/>
                <a:gd name="connsiteY2" fmla="*/ 96655 h 270462"/>
                <a:gd name="connsiteX0" fmla="*/ 252651 w 499212"/>
                <a:gd name="connsiteY0" fmla="*/ 96655 h 270462"/>
                <a:gd name="connsiteX1" fmla="*/ 239044 w 499212"/>
                <a:gd name="connsiteY1" fmla="*/ 270462 h 270462"/>
                <a:gd name="connsiteX2" fmla="*/ 252651 w 499212"/>
                <a:gd name="connsiteY2" fmla="*/ 96655 h 270462"/>
                <a:gd name="connsiteX0" fmla="*/ 246719 w 493280"/>
                <a:gd name="connsiteY0" fmla="*/ 98082 h 271889"/>
                <a:gd name="connsiteX1" fmla="*/ 233112 w 493280"/>
                <a:gd name="connsiteY1" fmla="*/ 271889 h 271889"/>
                <a:gd name="connsiteX2" fmla="*/ 246719 w 493280"/>
                <a:gd name="connsiteY2" fmla="*/ 98082 h 271889"/>
                <a:gd name="connsiteX0" fmla="*/ 246719 w 496228"/>
                <a:gd name="connsiteY0" fmla="*/ 98082 h 271889"/>
                <a:gd name="connsiteX1" fmla="*/ 233112 w 496228"/>
                <a:gd name="connsiteY1" fmla="*/ 271889 h 271889"/>
                <a:gd name="connsiteX2" fmla="*/ 246719 w 496228"/>
                <a:gd name="connsiteY2" fmla="*/ 98082 h 271889"/>
                <a:gd name="connsiteX0" fmla="*/ 245779 w 495288"/>
                <a:gd name="connsiteY0" fmla="*/ 105636 h 279443"/>
                <a:gd name="connsiteX1" fmla="*/ 232172 w 495288"/>
                <a:gd name="connsiteY1" fmla="*/ 279443 h 279443"/>
                <a:gd name="connsiteX2" fmla="*/ 245779 w 495288"/>
                <a:gd name="connsiteY2" fmla="*/ 105636 h 279443"/>
                <a:gd name="connsiteX0" fmla="*/ 245779 w 498274"/>
                <a:gd name="connsiteY0" fmla="*/ 105636 h 279443"/>
                <a:gd name="connsiteX1" fmla="*/ 232172 w 498274"/>
                <a:gd name="connsiteY1" fmla="*/ 279443 h 279443"/>
                <a:gd name="connsiteX2" fmla="*/ 245779 w 498274"/>
                <a:gd name="connsiteY2" fmla="*/ 105636 h 279443"/>
              </a:gdLst>
              <a:ahLst/>
              <a:cxnLst>
                <a:cxn ang="0">
                  <a:pos x="connsiteX0" y="connsiteY0"/>
                </a:cxn>
                <a:cxn ang="0">
                  <a:pos x="connsiteX1" y="connsiteY1"/>
                </a:cxn>
                <a:cxn ang="0">
                  <a:pos x="connsiteX2" y="connsiteY2"/>
                </a:cxn>
              </a:cxnLst>
              <a:rect l="l" t="t" r="r" b="b"/>
              <a:pathLst>
                <a:path w="498274" h="279443">
                  <a:moveTo>
                    <a:pt x="245779" y="105636"/>
                  </a:moveTo>
                  <a:cubicBezTo>
                    <a:pt x="424939" y="-98716"/>
                    <a:pt x="717491" y="112440"/>
                    <a:pt x="232172" y="279443"/>
                  </a:cubicBezTo>
                  <a:cubicBezTo>
                    <a:pt x="-212328" y="64814"/>
                    <a:pt x="90431" y="-125930"/>
                    <a:pt x="245779" y="105636"/>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1" name="Trái tim 31"/>
            <p:cNvSpPr/>
            <p:nvPr/>
          </p:nvSpPr>
          <p:spPr bwMode="ltGray">
            <a:xfrm rot="20416099">
              <a:off x="739465" y="4849221"/>
              <a:ext cx="838707" cy="470366"/>
            </a:xfrm>
            <a:custGeom>
              <a:avLst/>
              <a:gdLst>
                <a:gd name="connsiteX0" fmla="*/ 381000 w 761999"/>
                <a:gd name="connsiteY0" fmla="*/ 91953 h 367813"/>
                <a:gd name="connsiteX1" fmla="*/ 381000 w 761999"/>
                <a:gd name="connsiteY1" fmla="*/ 367813 h 367813"/>
                <a:gd name="connsiteX2" fmla="*/ 381000 w 761999"/>
                <a:gd name="connsiteY2" fmla="*/ 91953 h 367813"/>
                <a:gd name="connsiteX0" fmla="*/ 381425 w 767559"/>
                <a:gd name="connsiteY0" fmla="*/ 112199 h 286006"/>
                <a:gd name="connsiteX1" fmla="*/ 384827 w 767559"/>
                <a:gd name="connsiteY1" fmla="*/ 286006 h 286006"/>
                <a:gd name="connsiteX2" fmla="*/ 381425 w 767559"/>
                <a:gd name="connsiteY2" fmla="*/ 112199 h 286006"/>
                <a:gd name="connsiteX0" fmla="*/ 381425 w 637670"/>
                <a:gd name="connsiteY0" fmla="*/ 112199 h 286006"/>
                <a:gd name="connsiteX1" fmla="*/ 384827 w 637670"/>
                <a:gd name="connsiteY1" fmla="*/ 286006 h 286006"/>
                <a:gd name="connsiteX2" fmla="*/ 381425 w 637670"/>
                <a:gd name="connsiteY2" fmla="*/ 112199 h 286006"/>
                <a:gd name="connsiteX0" fmla="*/ 241430 w 497675"/>
                <a:gd name="connsiteY0" fmla="*/ 96655 h 270462"/>
                <a:gd name="connsiteX1" fmla="*/ 244832 w 497675"/>
                <a:gd name="connsiteY1" fmla="*/ 270462 h 270462"/>
                <a:gd name="connsiteX2" fmla="*/ 241430 w 497675"/>
                <a:gd name="connsiteY2" fmla="*/ 96655 h 270462"/>
                <a:gd name="connsiteX0" fmla="*/ 252651 w 497741"/>
                <a:gd name="connsiteY0" fmla="*/ 96655 h 270462"/>
                <a:gd name="connsiteX1" fmla="*/ 239044 w 497741"/>
                <a:gd name="connsiteY1" fmla="*/ 270462 h 270462"/>
                <a:gd name="connsiteX2" fmla="*/ 252651 w 497741"/>
                <a:gd name="connsiteY2" fmla="*/ 96655 h 270462"/>
                <a:gd name="connsiteX0" fmla="*/ 252651 w 499212"/>
                <a:gd name="connsiteY0" fmla="*/ 96655 h 270462"/>
                <a:gd name="connsiteX1" fmla="*/ 239044 w 499212"/>
                <a:gd name="connsiteY1" fmla="*/ 270462 h 270462"/>
                <a:gd name="connsiteX2" fmla="*/ 252651 w 499212"/>
                <a:gd name="connsiteY2" fmla="*/ 96655 h 270462"/>
                <a:gd name="connsiteX0" fmla="*/ 246719 w 493280"/>
                <a:gd name="connsiteY0" fmla="*/ 98082 h 271889"/>
                <a:gd name="connsiteX1" fmla="*/ 233112 w 493280"/>
                <a:gd name="connsiteY1" fmla="*/ 271889 h 271889"/>
                <a:gd name="connsiteX2" fmla="*/ 246719 w 493280"/>
                <a:gd name="connsiteY2" fmla="*/ 98082 h 271889"/>
                <a:gd name="connsiteX0" fmla="*/ 246719 w 496228"/>
                <a:gd name="connsiteY0" fmla="*/ 98082 h 271889"/>
                <a:gd name="connsiteX1" fmla="*/ 233112 w 496228"/>
                <a:gd name="connsiteY1" fmla="*/ 271889 h 271889"/>
                <a:gd name="connsiteX2" fmla="*/ 246719 w 496228"/>
                <a:gd name="connsiteY2" fmla="*/ 98082 h 271889"/>
                <a:gd name="connsiteX0" fmla="*/ 245779 w 495288"/>
                <a:gd name="connsiteY0" fmla="*/ 105636 h 279443"/>
                <a:gd name="connsiteX1" fmla="*/ 232172 w 495288"/>
                <a:gd name="connsiteY1" fmla="*/ 279443 h 279443"/>
                <a:gd name="connsiteX2" fmla="*/ 245779 w 495288"/>
                <a:gd name="connsiteY2" fmla="*/ 105636 h 279443"/>
                <a:gd name="connsiteX0" fmla="*/ 245779 w 498274"/>
                <a:gd name="connsiteY0" fmla="*/ 105636 h 279443"/>
                <a:gd name="connsiteX1" fmla="*/ 232172 w 498274"/>
                <a:gd name="connsiteY1" fmla="*/ 279443 h 279443"/>
                <a:gd name="connsiteX2" fmla="*/ 245779 w 498274"/>
                <a:gd name="connsiteY2" fmla="*/ 105636 h 279443"/>
              </a:gdLst>
              <a:ahLst/>
              <a:cxnLst>
                <a:cxn ang="0">
                  <a:pos x="connsiteX0" y="connsiteY0"/>
                </a:cxn>
                <a:cxn ang="0">
                  <a:pos x="connsiteX1" y="connsiteY1"/>
                </a:cxn>
                <a:cxn ang="0">
                  <a:pos x="connsiteX2" y="connsiteY2"/>
                </a:cxn>
              </a:cxnLst>
              <a:rect l="l" t="t" r="r" b="b"/>
              <a:pathLst>
                <a:path w="498274" h="279443">
                  <a:moveTo>
                    <a:pt x="245779" y="105636"/>
                  </a:moveTo>
                  <a:cubicBezTo>
                    <a:pt x="424939" y="-98716"/>
                    <a:pt x="717491" y="112440"/>
                    <a:pt x="232172" y="279443"/>
                  </a:cubicBezTo>
                  <a:cubicBezTo>
                    <a:pt x="-212328" y="64814"/>
                    <a:pt x="90431" y="-125930"/>
                    <a:pt x="245779" y="105636"/>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33" name="Hình tự do 32"/>
          <p:cNvSpPr/>
          <p:nvPr/>
        </p:nvSpPr>
        <p:spPr bwMode="white">
          <a:xfrm rot="20947308">
            <a:off x="-277876" y="1845799"/>
            <a:ext cx="3091083" cy="3180739"/>
          </a:xfrm>
          <a:custGeom>
            <a:avLst/>
            <a:gdLst>
              <a:gd name="connsiteX0" fmla="*/ 1807706 w 3091083"/>
              <a:gd name="connsiteY0" fmla="*/ 118472 h 3180739"/>
              <a:gd name="connsiteX1" fmla="*/ 2493364 w 3091083"/>
              <a:gd name="connsiteY1" fmla="*/ 1023759 h 3180739"/>
              <a:gd name="connsiteX2" fmla="*/ 1966119 w 3091083"/>
              <a:gd name="connsiteY2" fmla="*/ 2796210 h 3180739"/>
              <a:gd name="connsiteX3" fmla="*/ 595284 w 3091083"/>
              <a:gd name="connsiteY3" fmla="*/ 2668081 h 3180739"/>
              <a:gd name="connsiteX4" fmla="*/ 68155 w 3091083"/>
              <a:gd name="connsiteY4" fmla="*/ 2915518 h 3180739"/>
              <a:gd name="connsiteX5" fmla="*/ 0 w 3091083"/>
              <a:gd name="connsiteY5" fmla="*/ 2915621 h 3180739"/>
              <a:gd name="connsiteX6" fmla="*/ 560309 w 3091083"/>
              <a:gd name="connsiteY6" fmla="*/ 0 h 3180739"/>
              <a:gd name="connsiteX7" fmla="*/ 568686 w 3091083"/>
              <a:gd name="connsiteY7" fmla="*/ 2132 h 3180739"/>
              <a:gd name="connsiteX8" fmla="*/ 929205 w 3091083"/>
              <a:gd name="connsiteY8" fmla="*/ 383114 h 3180739"/>
              <a:gd name="connsiteX9" fmla="*/ 1807706 w 3091083"/>
              <a:gd name="connsiteY9" fmla="*/ 118472 h 3180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91083" h="3180739">
                <a:moveTo>
                  <a:pt x="1807706" y="118472"/>
                </a:moveTo>
                <a:cubicBezTo>
                  <a:pt x="2240497" y="197093"/>
                  <a:pt x="2539132" y="594438"/>
                  <a:pt x="2493364" y="1023759"/>
                </a:cubicBezTo>
                <a:cubicBezTo>
                  <a:pt x="3509774" y="1084264"/>
                  <a:pt x="3161207" y="3376350"/>
                  <a:pt x="1966119" y="2796210"/>
                </a:cubicBezTo>
                <a:cubicBezTo>
                  <a:pt x="1720072" y="3244662"/>
                  <a:pt x="876481" y="3415500"/>
                  <a:pt x="595284" y="2668081"/>
                </a:cubicBezTo>
                <a:cubicBezTo>
                  <a:pt x="419535" y="2829577"/>
                  <a:pt x="238844" y="2904736"/>
                  <a:pt x="68155" y="2915518"/>
                </a:cubicBezTo>
                <a:lnTo>
                  <a:pt x="0" y="2915621"/>
                </a:lnTo>
                <a:lnTo>
                  <a:pt x="560309" y="0"/>
                </a:lnTo>
                <a:lnTo>
                  <a:pt x="568686" y="2132"/>
                </a:lnTo>
                <a:cubicBezTo>
                  <a:pt x="725127" y="52614"/>
                  <a:pt x="857441" y="172902"/>
                  <a:pt x="929205" y="383114"/>
                </a:cubicBezTo>
                <a:cubicBezTo>
                  <a:pt x="1240060" y="138868"/>
                  <a:pt x="1548031" y="71300"/>
                  <a:pt x="1807706" y="11847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25" name="Hình tự do 22"/>
          <p:cNvSpPr>
            <a:spLocks/>
          </p:cNvSpPr>
          <p:nvPr/>
        </p:nvSpPr>
        <p:spPr bwMode="auto">
          <a:xfrm rot="20944497">
            <a:off x="1233070" y="4449645"/>
            <a:ext cx="204249" cy="965176"/>
          </a:xfrm>
          <a:custGeom>
            <a:avLst/>
            <a:gdLst>
              <a:gd name="T0" fmla="*/ 30 w 51"/>
              <a:gd name="T1" fmla="*/ 91 h 238"/>
              <a:gd name="T2" fmla="*/ 30 w 51"/>
              <a:gd name="T3" fmla="*/ 72 h 238"/>
              <a:gd name="T4" fmla="*/ 47 w 51"/>
              <a:gd name="T5" fmla="*/ 59 h 238"/>
              <a:gd name="T6" fmla="*/ 31 w 51"/>
              <a:gd name="T7" fmla="*/ 45 h 238"/>
              <a:gd name="T8" fmla="*/ 32 w 51"/>
              <a:gd name="T9" fmla="*/ 27 h 238"/>
              <a:gd name="T10" fmla="*/ 47 w 51"/>
              <a:gd name="T11" fmla="*/ 16 h 238"/>
              <a:gd name="T12" fmla="*/ 34 w 51"/>
              <a:gd name="T13" fmla="*/ 1 h 238"/>
              <a:gd name="T14" fmla="*/ 17 w 51"/>
              <a:gd name="T15" fmla="*/ 12 h 238"/>
              <a:gd name="T16" fmla="*/ 28 w 51"/>
              <a:gd name="T17" fmla="*/ 26 h 238"/>
              <a:gd name="T18" fmla="*/ 26 w 51"/>
              <a:gd name="T19" fmla="*/ 45 h 238"/>
              <a:gd name="T20" fmla="*/ 7 w 51"/>
              <a:gd name="T21" fmla="*/ 58 h 238"/>
              <a:gd name="T22" fmla="*/ 25 w 51"/>
              <a:gd name="T23" fmla="*/ 72 h 238"/>
              <a:gd name="T24" fmla="*/ 25 w 51"/>
              <a:gd name="T25" fmla="*/ 91 h 238"/>
              <a:gd name="T26" fmla="*/ 24 w 51"/>
              <a:gd name="T27" fmla="*/ 91 h 238"/>
              <a:gd name="T28" fmla="*/ 0 w 51"/>
              <a:gd name="T29" fmla="*/ 108 h 238"/>
              <a:gd name="T30" fmla="*/ 26 w 51"/>
              <a:gd name="T31" fmla="*/ 121 h 238"/>
              <a:gd name="T32" fmla="*/ 27 w 51"/>
              <a:gd name="T33" fmla="*/ 121 h 238"/>
              <a:gd name="T34" fmla="*/ 40 w 51"/>
              <a:gd name="T35" fmla="*/ 238 h 238"/>
              <a:gd name="T36" fmla="*/ 45 w 51"/>
              <a:gd name="T37" fmla="*/ 237 h 238"/>
              <a:gd name="T38" fmla="*/ 32 w 51"/>
              <a:gd name="T39" fmla="*/ 121 h 238"/>
              <a:gd name="T40" fmla="*/ 51 w 51"/>
              <a:gd name="T41" fmla="*/ 105 h 238"/>
              <a:gd name="T42" fmla="*/ 30 w 51"/>
              <a:gd name="T43" fmla="*/ 9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238">
                <a:moveTo>
                  <a:pt x="30" y="91"/>
                </a:moveTo>
                <a:cubicBezTo>
                  <a:pt x="30" y="85"/>
                  <a:pt x="30" y="78"/>
                  <a:pt x="30" y="72"/>
                </a:cubicBezTo>
                <a:cubicBezTo>
                  <a:pt x="39" y="71"/>
                  <a:pt x="47" y="65"/>
                  <a:pt x="47" y="59"/>
                </a:cubicBezTo>
                <a:cubicBezTo>
                  <a:pt x="47" y="52"/>
                  <a:pt x="40" y="46"/>
                  <a:pt x="31" y="45"/>
                </a:cubicBezTo>
                <a:cubicBezTo>
                  <a:pt x="31" y="39"/>
                  <a:pt x="32" y="33"/>
                  <a:pt x="32" y="27"/>
                </a:cubicBezTo>
                <a:cubicBezTo>
                  <a:pt x="40" y="27"/>
                  <a:pt x="46" y="22"/>
                  <a:pt x="47" y="16"/>
                </a:cubicBezTo>
                <a:cubicBezTo>
                  <a:pt x="48" y="9"/>
                  <a:pt x="42" y="2"/>
                  <a:pt x="34" y="1"/>
                </a:cubicBezTo>
                <a:cubicBezTo>
                  <a:pt x="26" y="0"/>
                  <a:pt x="18" y="5"/>
                  <a:pt x="17" y="12"/>
                </a:cubicBezTo>
                <a:cubicBezTo>
                  <a:pt x="16" y="18"/>
                  <a:pt x="21" y="24"/>
                  <a:pt x="28" y="26"/>
                </a:cubicBezTo>
                <a:cubicBezTo>
                  <a:pt x="27" y="32"/>
                  <a:pt x="26" y="38"/>
                  <a:pt x="26" y="45"/>
                </a:cubicBezTo>
                <a:cubicBezTo>
                  <a:pt x="16" y="45"/>
                  <a:pt x="7" y="51"/>
                  <a:pt x="7" y="58"/>
                </a:cubicBezTo>
                <a:cubicBezTo>
                  <a:pt x="7" y="65"/>
                  <a:pt x="15" y="71"/>
                  <a:pt x="25" y="72"/>
                </a:cubicBezTo>
                <a:cubicBezTo>
                  <a:pt x="25" y="78"/>
                  <a:pt x="25" y="85"/>
                  <a:pt x="25" y="91"/>
                </a:cubicBezTo>
                <a:cubicBezTo>
                  <a:pt x="25" y="91"/>
                  <a:pt x="25" y="91"/>
                  <a:pt x="24" y="91"/>
                </a:cubicBezTo>
                <a:cubicBezTo>
                  <a:pt x="11" y="92"/>
                  <a:pt x="0" y="99"/>
                  <a:pt x="0" y="108"/>
                </a:cubicBezTo>
                <a:cubicBezTo>
                  <a:pt x="1" y="116"/>
                  <a:pt x="12" y="122"/>
                  <a:pt x="26" y="121"/>
                </a:cubicBezTo>
                <a:cubicBezTo>
                  <a:pt x="26" y="121"/>
                  <a:pt x="27" y="121"/>
                  <a:pt x="27" y="121"/>
                </a:cubicBezTo>
                <a:cubicBezTo>
                  <a:pt x="30" y="160"/>
                  <a:pt x="36" y="199"/>
                  <a:pt x="40" y="238"/>
                </a:cubicBezTo>
                <a:cubicBezTo>
                  <a:pt x="45" y="237"/>
                  <a:pt x="45" y="237"/>
                  <a:pt x="45" y="237"/>
                </a:cubicBezTo>
                <a:cubicBezTo>
                  <a:pt x="41" y="198"/>
                  <a:pt x="35" y="159"/>
                  <a:pt x="32" y="121"/>
                </a:cubicBezTo>
                <a:cubicBezTo>
                  <a:pt x="43" y="119"/>
                  <a:pt x="51" y="112"/>
                  <a:pt x="51" y="105"/>
                </a:cubicBezTo>
                <a:cubicBezTo>
                  <a:pt x="50" y="98"/>
                  <a:pt x="41" y="92"/>
                  <a:pt x="30" y="9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vi-VN"/>
          </a:p>
        </p:txBody>
      </p:sp>
      <p:sp>
        <p:nvSpPr>
          <p:cNvPr id="45" name="Hình tự do 44"/>
          <p:cNvSpPr/>
          <p:nvPr/>
        </p:nvSpPr>
        <p:spPr>
          <a:xfrm>
            <a:off x="10918694" y="5035814"/>
            <a:ext cx="145259" cy="642936"/>
          </a:xfrm>
          <a:custGeom>
            <a:avLst/>
            <a:gdLst>
              <a:gd name="connsiteX0" fmla="*/ 123265 w 324971"/>
              <a:gd name="connsiteY0" fmla="*/ 0 h 2459692"/>
              <a:gd name="connsiteX1" fmla="*/ 162486 w 324971"/>
              <a:gd name="connsiteY1" fmla="*/ 1731309 h 2459692"/>
              <a:gd name="connsiteX2" fmla="*/ 0 w 324971"/>
              <a:gd name="connsiteY2" fmla="*/ 1585633 h 2459692"/>
              <a:gd name="connsiteX3" fmla="*/ 145677 w 324971"/>
              <a:gd name="connsiteY3" fmla="*/ 1776133 h 2459692"/>
              <a:gd name="connsiteX4" fmla="*/ 196103 w 324971"/>
              <a:gd name="connsiteY4" fmla="*/ 2459692 h 2459692"/>
              <a:gd name="connsiteX5" fmla="*/ 252133 w 324971"/>
              <a:gd name="connsiteY5" fmla="*/ 2448486 h 2459692"/>
              <a:gd name="connsiteX6" fmla="*/ 184897 w 324971"/>
              <a:gd name="connsiteY6" fmla="*/ 1753721 h 2459692"/>
              <a:gd name="connsiteX7" fmla="*/ 324971 w 324971"/>
              <a:gd name="connsiteY7" fmla="*/ 1630456 h 2459692"/>
              <a:gd name="connsiteX8" fmla="*/ 179294 w 324971"/>
              <a:gd name="connsiteY8" fmla="*/ 1697692 h 2459692"/>
              <a:gd name="connsiteX9" fmla="*/ 123265 w 324971"/>
              <a:gd name="connsiteY9" fmla="*/ 0 h 2459692"/>
              <a:gd name="connsiteX0" fmla="*/ 127075 w 324971"/>
              <a:gd name="connsiteY0" fmla="*/ 0 h 2444452"/>
              <a:gd name="connsiteX1" fmla="*/ 162486 w 324971"/>
              <a:gd name="connsiteY1" fmla="*/ 171606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179294 w 324971"/>
              <a:gd name="connsiteY8" fmla="*/ 1682452 h 2444452"/>
              <a:gd name="connsiteX9" fmla="*/ 127075 w 324971"/>
              <a:gd name="connsiteY9" fmla="*/ 0 h 2444452"/>
              <a:gd name="connsiteX0" fmla="*/ 127075 w 324971"/>
              <a:gd name="connsiteY0" fmla="*/ 0 h 2444452"/>
              <a:gd name="connsiteX1" fmla="*/ 162486 w 324971"/>
              <a:gd name="connsiteY1" fmla="*/ 171606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179294 w 324971"/>
              <a:gd name="connsiteY8" fmla="*/ 1682452 h 2444452"/>
              <a:gd name="connsiteX9" fmla="*/ 127075 w 324971"/>
              <a:gd name="connsiteY9" fmla="*/ 0 h 2444452"/>
              <a:gd name="connsiteX0" fmla="*/ 127075 w 324971"/>
              <a:gd name="connsiteY0" fmla="*/ 0 h 2444452"/>
              <a:gd name="connsiteX1" fmla="*/ 162486 w 324971"/>
              <a:gd name="connsiteY1" fmla="*/ 171606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179294 w 324971"/>
              <a:gd name="connsiteY8" fmla="*/ 1682452 h 2444452"/>
              <a:gd name="connsiteX9" fmla="*/ 127075 w 324971"/>
              <a:gd name="connsiteY9" fmla="*/ 0 h 2444452"/>
              <a:gd name="connsiteX0" fmla="*/ 127075 w 324971"/>
              <a:gd name="connsiteY0" fmla="*/ 0 h 2444452"/>
              <a:gd name="connsiteX1" fmla="*/ 177726 w 324971"/>
              <a:gd name="connsiteY1" fmla="*/ 168558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179294 w 324971"/>
              <a:gd name="connsiteY8" fmla="*/ 1682452 h 2444452"/>
              <a:gd name="connsiteX9" fmla="*/ 127075 w 324971"/>
              <a:gd name="connsiteY9" fmla="*/ 0 h 2444452"/>
              <a:gd name="connsiteX0" fmla="*/ 127075 w 324971"/>
              <a:gd name="connsiteY0" fmla="*/ 0 h 2444452"/>
              <a:gd name="connsiteX1" fmla="*/ 177726 w 324971"/>
              <a:gd name="connsiteY1" fmla="*/ 168558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221204 w 324971"/>
              <a:gd name="connsiteY8" fmla="*/ 1613872 h 2444452"/>
              <a:gd name="connsiteX9" fmla="*/ 127075 w 324971"/>
              <a:gd name="connsiteY9" fmla="*/ 0 h 2444452"/>
              <a:gd name="connsiteX0" fmla="*/ 127075 w 324971"/>
              <a:gd name="connsiteY0" fmla="*/ 0 h 2444452"/>
              <a:gd name="connsiteX1" fmla="*/ 151056 w 324971"/>
              <a:gd name="connsiteY1" fmla="*/ 165891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221204 w 324971"/>
              <a:gd name="connsiteY8" fmla="*/ 1613872 h 2444452"/>
              <a:gd name="connsiteX9" fmla="*/ 127075 w 324971"/>
              <a:gd name="connsiteY9" fmla="*/ 0 h 2444452"/>
              <a:gd name="connsiteX0" fmla="*/ 127075 w 324971"/>
              <a:gd name="connsiteY0" fmla="*/ 0 h 2444452"/>
              <a:gd name="connsiteX1" fmla="*/ 151056 w 324971"/>
              <a:gd name="connsiteY1" fmla="*/ 165891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92517 w 324971"/>
              <a:gd name="connsiteY6" fmla="*/ 1768961 h 2444452"/>
              <a:gd name="connsiteX7" fmla="*/ 324971 w 324971"/>
              <a:gd name="connsiteY7" fmla="*/ 1615216 h 2444452"/>
              <a:gd name="connsiteX8" fmla="*/ 221204 w 324971"/>
              <a:gd name="connsiteY8" fmla="*/ 1613872 h 2444452"/>
              <a:gd name="connsiteX9" fmla="*/ 127075 w 32497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21204 w 328781"/>
              <a:gd name="connsiteY8" fmla="*/ 1613872 h 2444452"/>
              <a:gd name="connsiteX9" fmla="*/ 127075 w 32878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21204 w 328781"/>
              <a:gd name="connsiteY8" fmla="*/ 1613872 h 2444452"/>
              <a:gd name="connsiteX9" fmla="*/ 127075 w 32878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21204 w 328781"/>
              <a:gd name="connsiteY8" fmla="*/ 1613872 h 2444452"/>
              <a:gd name="connsiteX9" fmla="*/ 127075 w 32878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02154 w 328781"/>
              <a:gd name="connsiteY8" fmla="*/ 1690072 h 2444452"/>
              <a:gd name="connsiteX9" fmla="*/ 127075 w 32878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02154 w 328781"/>
              <a:gd name="connsiteY8" fmla="*/ 1690072 h 2444452"/>
              <a:gd name="connsiteX9" fmla="*/ 127075 w 32878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02154 w 328781"/>
              <a:gd name="connsiteY8" fmla="*/ 1690072 h 2444452"/>
              <a:gd name="connsiteX9" fmla="*/ 127075 w 32878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41867 w 324971"/>
              <a:gd name="connsiteY3" fmla="*/ 176089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41867 w 324971"/>
              <a:gd name="connsiteY3" fmla="*/ 176089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41867 w 324971"/>
              <a:gd name="connsiteY3" fmla="*/ 176089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41867 w 324971"/>
              <a:gd name="connsiteY3" fmla="*/ 176089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48323 w 324971"/>
              <a:gd name="connsiteY5" fmla="*/ 243324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25463 w 324971"/>
              <a:gd name="connsiteY5" fmla="*/ 244086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25463 w 324971"/>
              <a:gd name="connsiteY5" fmla="*/ 244086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25463 w 324971"/>
              <a:gd name="connsiteY5" fmla="*/ 244086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38488 h 2482940"/>
              <a:gd name="connsiteX1" fmla="*/ 147246 w 324971"/>
              <a:gd name="connsiteY1" fmla="*/ 1697407 h 2482940"/>
              <a:gd name="connsiteX2" fmla="*/ 0 w 324971"/>
              <a:gd name="connsiteY2" fmla="*/ 1658411 h 2482940"/>
              <a:gd name="connsiteX3" fmla="*/ 138057 w 324971"/>
              <a:gd name="connsiteY3" fmla="*/ 1757471 h 2482940"/>
              <a:gd name="connsiteX4" fmla="*/ 192293 w 324971"/>
              <a:gd name="connsiteY4" fmla="*/ 2482940 h 2482940"/>
              <a:gd name="connsiteX5" fmla="*/ 225463 w 324971"/>
              <a:gd name="connsiteY5" fmla="*/ 2479354 h 2482940"/>
              <a:gd name="connsiteX6" fmla="*/ 184897 w 324971"/>
              <a:gd name="connsiteY6" fmla="*/ 1780779 h 2482940"/>
              <a:gd name="connsiteX7" fmla="*/ 324971 w 324971"/>
              <a:gd name="connsiteY7" fmla="*/ 1687994 h 2482940"/>
              <a:gd name="connsiteX8" fmla="*/ 198344 w 324971"/>
              <a:gd name="connsiteY8" fmla="*/ 1728560 h 2482940"/>
              <a:gd name="connsiteX9" fmla="*/ 182432 w 324971"/>
              <a:gd name="connsiteY9" fmla="*/ 626349 h 2482940"/>
              <a:gd name="connsiteX10" fmla="*/ 123265 w 324971"/>
              <a:gd name="connsiteY10" fmla="*/ 38488 h 2482940"/>
              <a:gd name="connsiteX0" fmla="*/ 123265 w 324971"/>
              <a:gd name="connsiteY0" fmla="*/ 163279 h 2607731"/>
              <a:gd name="connsiteX1" fmla="*/ 147246 w 324971"/>
              <a:gd name="connsiteY1" fmla="*/ 1822198 h 2607731"/>
              <a:gd name="connsiteX2" fmla="*/ 0 w 324971"/>
              <a:gd name="connsiteY2" fmla="*/ 1783202 h 2607731"/>
              <a:gd name="connsiteX3" fmla="*/ 138057 w 324971"/>
              <a:gd name="connsiteY3" fmla="*/ 1882262 h 2607731"/>
              <a:gd name="connsiteX4" fmla="*/ 192293 w 324971"/>
              <a:gd name="connsiteY4" fmla="*/ 2607731 h 2607731"/>
              <a:gd name="connsiteX5" fmla="*/ 225463 w 324971"/>
              <a:gd name="connsiteY5" fmla="*/ 2604145 h 2607731"/>
              <a:gd name="connsiteX6" fmla="*/ 184897 w 324971"/>
              <a:gd name="connsiteY6" fmla="*/ 1905570 h 2607731"/>
              <a:gd name="connsiteX7" fmla="*/ 324971 w 324971"/>
              <a:gd name="connsiteY7" fmla="*/ 1812785 h 2607731"/>
              <a:gd name="connsiteX8" fmla="*/ 198344 w 324971"/>
              <a:gd name="connsiteY8" fmla="*/ 1853351 h 2607731"/>
              <a:gd name="connsiteX9" fmla="*/ 174812 w 324971"/>
              <a:gd name="connsiteY9" fmla="*/ 183450 h 2607731"/>
              <a:gd name="connsiteX10" fmla="*/ 123265 w 324971"/>
              <a:gd name="connsiteY10" fmla="*/ 163279 h 2607731"/>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25463 w 324971"/>
              <a:gd name="connsiteY5" fmla="*/ 244086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74812 w 324971"/>
              <a:gd name="connsiteY9" fmla="*/ 20171 h 2444452"/>
              <a:gd name="connsiteX10" fmla="*/ 123265 w 324971"/>
              <a:gd name="connsiteY10"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25463 w 324971"/>
              <a:gd name="connsiteY5" fmla="*/ 244086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59572 w 324971"/>
              <a:gd name="connsiteY9" fmla="*/ 23981 h 2444452"/>
              <a:gd name="connsiteX10" fmla="*/ 123265 w 324971"/>
              <a:gd name="connsiteY10" fmla="*/ 0 h 2444452"/>
              <a:gd name="connsiteX0" fmla="*/ 127075 w 324971"/>
              <a:gd name="connsiteY0" fmla="*/ 0 h 2425402"/>
              <a:gd name="connsiteX1" fmla="*/ 147246 w 324971"/>
              <a:gd name="connsiteY1" fmla="*/ 1639869 h 2425402"/>
              <a:gd name="connsiteX2" fmla="*/ 0 w 324971"/>
              <a:gd name="connsiteY2" fmla="*/ 1600873 h 2425402"/>
              <a:gd name="connsiteX3" fmla="*/ 138057 w 324971"/>
              <a:gd name="connsiteY3" fmla="*/ 1699933 h 2425402"/>
              <a:gd name="connsiteX4" fmla="*/ 192293 w 324971"/>
              <a:gd name="connsiteY4" fmla="*/ 2425402 h 2425402"/>
              <a:gd name="connsiteX5" fmla="*/ 225463 w 324971"/>
              <a:gd name="connsiteY5" fmla="*/ 2421816 h 2425402"/>
              <a:gd name="connsiteX6" fmla="*/ 184897 w 324971"/>
              <a:gd name="connsiteY6" fmla="*/ 1723241 h 2425402"/>
              <a:gd name="connsiteX7" fmla="*/ 324971 w 324971"/>
              <a:gd name="connsiteY7" fmla="*/ 1630456 h 2425402"/>
              <a:gd name="connsiteX8" fmla="*/ 198344 w 324971"/>
              <a:gd name="connsiteY8" fmla="*/ 1671022 h 2425402"/>
              <a:gd name="connsiteX9" fmla="*/ 159572 w 324971"/>
              <a:gd name="connsiteY9" fmla="*/ 4931 h 2425402"/>
              <a:gd name="connsiteX10" fmla="*/ 127075 w 324971"/>
              <a:gd name="connsiteY10" fmla="*/ 0 h 2425402"/>
              <a:gd name="connsiteX0" fmla="*/ 127075 w 324971"/>
              <a:gd name="connsiteY0" fmla="*/ 0 h 2425402"/>
              <a:gd name="connsiteX1" fmla="*/ 147246 w 324971"/>
              <a:gd name="connsiteY1" fmla="*/ 1639869 h 2425402"/>
              <a:gd name="connsiteX2" fmla="*/ 0 w 324971"/>
              <a:gd name="connsiteY2" fmla="*/ 1600873 h 2425402"/>
              <a:gd name="connsiteX3" fmla="*/ 138057 w 324971"/>
              <a:gd name="connsiteY3" fmla="*/ 1699933 h 2425402"/>
              <a:gd name="connsiteX4" fmla="*/ 192293 w 324971"/>
              <a:gd name="connsiteY4" fmla="*/ 2425402 h 2425402"/>
              <a:gd name="connsiteX5" fmla="*/ 225463 w 324971"/>
              <a:gd name="connsiteY5" fmla="*/ 2421816 h 2425402"/>
              <a:gd name="connsiteX6" fmla="*/ 184897 w 324971"/>
              <a:gd name="connsiteY6" fmla="*/ 1723241 h 2425402"/>
              <a:gd name="connsiteX7" fmla="*/ 324971 w 324971"/>
              <a:gd name="connsiteY7" fmla="*/ 1630456 h 2425402"/>
              <a:gd name="connsiteX8" fmla="*/ 198344 w 324971"/>
              <a:gd name="connsiteY8" fmla="*/ 1671022 h 2425402"/>
              <a:gd name="connsiteX9" fmla="*/ 159572 w 324971"/>
              <a:gd name="connsiteY9" fmla="*/ 4931 h 2425402"/>
              <a:gd name="connsiteX10" fmla="*/ 127075 w 324971"/>
              <a:gd name="connsiteY10" fmla="*/ 0 h 2425402"/>
              <a:gd name="connsiteX0" fmla="*/ 127075 w 324971"/>
              <a:gd name="connsiteY0" fmla="*/ 0 h 2425402"/>
              <a:gd name="connsiteX1" fmla="*/ 147246 w 324971"/>
              <a:gd name="connsiteY1" fmla="*/ 1639869 h 2425402"/>
              <a:gd name="connsiteX2" fmla="*/ 0 w 324971"/>
              <a:gd name="connsiteY2" fmla="*/ 1600873 h 2425402"/>
              <a:gd name="connsiteX3" fmla="*/ 138057 w 324971"/>
              <a:gd name="connsiteY3" fmla="*/ 1699933 h 2425402"/>
              <a:gd name="connsiteX4" fmla="*/ 192293 w 324971"/>
              <a:gd name="connsiteY4" fmla="*/ 2425402 h 2425402"/>
              <a:gd name="connsiteX5" fmla="*/ 225463 w 324971"/>
              <a:gd name="connsiteY5" fmla="*/ 2421816 h 2425402"/>
              <a:gd name="connsiteX6" fmla="*/ 184897 w 324971"/>
              <a:gd name="connsiteY6" fmla="*/ 1723241 h 2425402"/>
              <a:gd name="connsiteX7" fmla="*/ 324971 w 324971"/>
              <a:gd name="connsiteY7" fmla="*/ 1630456 h 2425402"/>
              <a:gd name="connsiteX8" fmla="*/ 198344 w 324971"/>
              <a:gd name="connsiteY8" fmla="*/ 1671022 h 2425402"/>
              <a:gd name="connsiteX9" fmla="*/ 159572 w 324971"/>
              <a:gd name="connsiteY9" fmla="*/ 4931 h 2425402"/>
              <a:gd name="connsiteX10" fmla="*/ 127075 w 32497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2324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83104 w 321161"/>
              <a:gd name="connsiteY8" fmla="*/ 1667212 h 2425402"/>
              <a:gd name="connsiteX9" fmla="*/ 159572 w 321161"/>
              <a:gd name="connsiteY9" fmla="*/ 4931 h 2425402"/>
              <a:gd name="connsiteX10" fmla="*/ 127075 w 321161"/>
              <a:gd name="connsiteY10" fmla="*/ 0 h 2425402"/>
              <a:gd name="connsiteX0" fmla="*/ 127075 w 321161"/>
              <a:gd name="connsiteY0" fmla="*/ 0 h 2425402"/>
              <a:gd name="connsiteX1" fmla="*/ 123805 w 321161"/>
              <a:gd name="connsiteY1" fmla="*/ 1177000 h 2425402"/>
              <a:gd name="connsiteX2" fmla="*/ 147246 w 321161"/>
              <a:gd name="connsiteY2" fmla="*/ 1639869 h 2425402"/>
              <a:gd name="connsiteX3" fmla="*/ 0 w 321161"/>
              <a:gd name="connsiteY3" fmla="*/ 1600873 h 2425402"/>
              <a:gd name="connsiteX4" fmla="*/ 138057 w 321161"/>
              <a:gd name="connsiteY4" fmla="*/ 1699933 h 2425402"/>
              <a:gd name="connsiteX5" fmla="*/ 192293 w 321161"/>
              <a:gd name="connsiteY5" fmla="*/ 2425402 h 2425402"/>
              <a:gd name="connsiteX6" fmla="*/ 225463 w 321161"/>
              <a:gd name="connsiteY6" fmla="*/ 2421816 h 2425402"/>
              <a:gd name="connsiteX7" fmla="*/ 184897 w 321161"/>
              <a:gd name="connsiteY7" fmla="*/ 1711811 h 2425402"/>
              <a:gd name="connsiteX8" fmla="*/ 321161 w 321161"/>
              <a:gd name="connsiteY8" fmla="*/ 1615216 h 2425402"/>
              <a:gd name="connsiteX9" fmla="*/ 183104 w 321161"/>
              <a:gd name="connsiteY9" fmla="*/ 1667212 h 2425402"/>
              <a:gd name="connsiteX10" fmla="*/ 159572 w 321161"/>
              <a:gd name="connsiteY10" fmla="*/ 4931 h 2425402"/>
              <a:gd name="connsiteX11" fmla="*/ 127075 w 321161"/>
              <a:gd name="connsiteY11" fmla="*/ 0 h 2425402"/>
              <a:gd name="connsiteX0" fmla="*/ 127075 w 321161"/>
              <a:gd name="connsiteY0" fmla="*/ 0 h 2425402"/>
              <a:gd name="connsiteX1" fmla="*/ 123805 w 321161"/>
              <a:gd name="connsiteY1" fmla="*/ 1177000 h 2425402"/>
              <a:gd name="connsiteX2" fmla="*/ 147246 w 321161"/>
              <a:gd name="connsiteY2" fmla="*/ 1639869 h 2425402"/>
              <a:gd name="connsiteX3" fmla="*/ 0 w 321161"/>
              <a:gd name="connsiteY3" fmla="*/ 1600873 h 2425402"/>
              <a:gd name="connsiteX4" fmla="*/ 138057 w 321161"/>
              <a:gd name="connsiteY4" fmla="*/ 1699933 h 2425402"/>
              <a:gd name="connsiteX5" fmla="*/ 192293 w 321161"/>
              <a:gd name="connsiteY5" fmla="*/ 2425402 h 2425402"/>
              <a:gd name="connsiteX6" fmla="*/ 225463 w 321161"/>
              <a:gd name="connsiteY6" fmla="*/ 2421816 h 2425402"/>
              <a:gd name="connsiteX7" fmla="*/ 184897 w 321161"/>
              <a:gd name="connsiteY7" fmla="*/ 1711811 h 2425402"/>
              <a:gd name="connsiteX8" fmla="*/ 321161 w 321161"/>
              <a:gd name="connsiteY8" fmla="*/ 1615216 h 2425402"/>
              <a:gd name="connsiteX9" fmla="*/ 183104 w 321161"/>
              <a:gd name="connsiteY9" fmla="*/ 1667212 h 2425402"/>
              <a:gd name="connsiteX10" fmla="*/ 165469 w 321161"/>
              <a:gd name="connsiteY10" fmla="*/ 1177000 h 2425402"/>
              <a:gd name="connsiteX11" fmla="*/ 159572 w 321161"/>
              <a:gd name="connsiteY11" fmla="*/ 4931 h 2425402"/>
              <a:gd name="connsiteX12" fmla="*/ 127075 w 321161"/>
              <a:gd name="connsiteY12" fmla="*/ 0 h 2425402"/>
              <a:gd name="connsiteX0" fmla="*/ 159572 w 321161"/>
              <a:gd name="connsiteY0" fmla="*/ 0 h 2420471"/>
              <a:gd name="connsiteX1" fmla="*/ 123805 w 321161"/>
              <a:gd name="connsiteY1" fmla="*/ 1172069 h 2420471"/>
              <a:gd name="connsiteX2" fmla="*/ 147246 w 321161"/>
              <a:gd name="connsiteY2" fmla="*/ 1634938 h 2420471"/>
              <a:gd name="connsiteX3" fmla="*/ 0 w 321161"/>
              <a:gd name="connsiteY3" fmla="*/ 1595942 h 2420471"/>
              <a:gd name="connsiteX4" fmla="*/ 138057 w 321161"/>
              <a:gd name="connsiteY4" fmla="*/ 1695002 h 2420471"/>
              <a:gd name="connsiteX5" fmla="*/ 192293 w 321161"/>
              <a:gd name="connsiteY5" fmla="*/ 2420471 h 2420471"/>
              <a:gd name="connsiteX6" fmla="*/ 225463 w 321161"/>
              <a:gd name="connsiteY6" fmla="*/ 2416885 h 2420471"/>
              <a:gd name="connsiteX7" fmla="*/ 184897 w 321161"/>
              <a:gd name="connsiteY7" fmla="*/ 1706880 h 2420471"/>
              <a:gd name="connsiteX8" fmla="*/ 321161 w 321161"/>
              <a:gd name="connsiteY8" fmla="*/ 1610285 h 2420471"/>
              <a:gd name="connsiteX9" fmla="*/ 183104 w 321161"/>
              <a:gd name="connsiteY9" fmla="*/ 1662281 h 2420471"/>
              <a:gd name="connsiteX10" fmla="*/ 165469 w 321161"/>
              <a:gd name="connsiteY10" fmla="*/ 1172069 h 2420471"/>
              <a:gd name="connsiteX11" fmla="*/ 159572 w 321161"/>
              <a:gd name="connsiteY11" fmla="*/ 0 h 2420471"/>
              <a:gd name="connsiteX0" fmla="*/ 165469 w 321161"/>
              <a:gd name="connsiteY0" fmla="*/ 59580 h 1307982"/>
              <a:gd name="connsiteX1" fmla="*/ 123805 w 321161"/>
              <a:gd name="connsiteY1" fmla="*/ 59580 h 1307982"/>
              <a:gd name="connsiteX2" fmla="*/ 147246 w 321161"/>
              <a:gd name="connsiteY2" fmla="*/ 522449 h 1307982"/>
              <a:gd name="connsiteX3" fmla="*/ 0 w 321161"/>
              <a:gd name="connsiteY3" fmla="*/ 483453 h 1307982"/>
              <a:gd name="connsiteX4" fmla="*/ 138057 w 321161"/>
              <a:gd name="connsiteY4" fmla="*/ 582513 h 1307982"/>
              <a:gd name="connsiteX5" fmla="*/ 192293 w 321161"/>
              <a:gd name="connsiteY5" fmla="*/ 1307982 h 1307982"/>
              <a:gd name="connsiteX6" fmla="*/ 225463 w 321161"/>
              <a:gd name="connsiteY6" fmla="*/ 1304396 h 1307982"/>
              <a:gd name="connsiteX7" fmla="*/ 184897 w 321161"/>
              <a:gd name="connsiteY7" fmla="*/ 594391 h 1307982"/>
              <a:gd name="connsiteX8" fmla="*/ 321161 w 321161"/>
              <a:gd name="connsiteY8" fmla="*/ 497796 h 1307982"/>
              <a:gd name="connsiteX9" fmla="*/ 183104 w 321161"/>
              <a:gd name="connsiteY9" fmla="*/ 549792 h 1307982"/>
              <a:gd name="connsiteX10" fmla="*/ 165469 w 321161"/>
              <a:gd name="connsiteY10" fmla="*/ 59580 h 1307982"/>
              <a:gd name="connsiteX0" fmla="*/ 165469 w 321161"/>
              <a:gd name="connsiteY0" fmla="*/ 59580 h 1307982"/>
              <a:gd name="connsiteX1" fmla="*/ 123805 w 321161"/>
              <a:gd name="connsiteY1" fmla="*/ 59580 h 1307982"/>
              <a:gd name="connsiteX2" fmla="*/ 147246 w 321161"/>
              <a:gd name="connsiteY2" fmla="*/ 522449 h 1307982"/>
              <a:gd name="connsiteX3" fmla="*/ 0 w 321161"/>
              <a:gd name="connsiteY3" fmla="*/ 483453 h 1307982"/>
              <a:gd name="connsiteX4" fmla="*/ 138057 w 321161"/>
              <a:gd name="connsiteY4" fmla="*/ 582513 h 1307982"/>
              <a:gd name="connsiteX5" fmla="*/ 192293 w 321161"/>
              <a:gd name="connsiteY5" fmla="*/ 1307982 h 1307982"/>
              <a:gd name="connsiteX6" fmla="*/ 225463 w 321161"/>
              <a:gd name="connsiteY6" fmla="*/ 1304396 h 1307982"/>
              <a:gd name="connsiteX7" fmla="*/ 184897 w 321161"/>
              <a:gd name="connsiteY7" fmla="*/ 594391 h 1307982"/>
              <a:gd name="connsiteX8" fmla="*/ 321161 w 321161"/>
              <a:gd name="connsiteY8" fmla="*/ 497796 h 1307982"/>
              <a:gd name="connsiteX9" fmla="*/ 183104 w 321161"/>
              <a:gd name="connsiteY9" fmla="*/ 549792 h 1307982"/>
              <a:gd name="connsiteX10" fmla="*/ 165469 w 321161"/>
              <a:gd name="connsiteY10" fmla="*/ 59580 h 1307982"/>
              <a:gd name="connsiteX0" fmla="*/ 165469 w 321161"/>
              <a:gd name="connsiteY0" fmla="*/ 0 h 1248402"/>
              <a:gd name="connsiteX1" fmla="*/ 123805 w 321161"/>
              <a:gd name="connsiteY1" fmla="*/ 0 h 1248402"/>
              <a:gd name="connsiteX2" fmla="*/ 147246 w 321161"/>
              <a:gd name="connsiteY2" fmla="*/ 462869 h 1248402"/>
              <a:gd name="connsiteX3" fmla="*/ 0 w 321161"/>
              <a:gd name="connsiteY3" fmla="*/ 423873 h 1248402"/>
              <a:gd name="connsiteX4" fmla="*/ 138057 w 321161"/>
              <a:gd name="connsiteY4" fmla="*/ 522933 h 1248402"/>
              <a:gd name="connsiteX5" fmla="*/ 192293 w 321161"/>
              <a:gd name="connsiteY5" fmla="*/ 1248402 h 1248402"/>
              <a:gd name="connsiteX6" fmla="*/ 225463 w 321161"/>
              <a:gd name="connsiteY6" fmla="*/ 1244816 h 1248402"/>
              <a:gd name="connsiteX7" fmla="*/ 184897 w 321161"/>
              <a:gd name="connsiteY7" fmla="*/ 534811 h 1248402"/>
              <a:gd name="connsiteX8" fmla="*/ 321161 w 321161"/>
              <a:gd name="connsiteY8" fmla="*/ 438216 h 1248402"/>
              <a:gd name="connsiteX9" fmla="*/ 183104 w 321161"/>
              <a:gd name="connsiteY9" fmla="*/ 490212 h 1248402"/>
              <a:gd name="connsiteX10" fmla="*/ 165469 w 321161"/>
              <a:gd name="connsiteY10" fmla="*/ 0 h 1248402"/>
              <a:gd name="connsiteX0" fmla="*/ 165469 w 321161"/>
              <a:gd name="connsiteY0" fmla="*/ 0 h 1248402"/>
              <a:gd name="connsiteX1" fmla="*/ 123805 w 321161"/>
              <a:gd name="connsiteY1" fmla="*/ 0 h 1248402"/>
              <a:gd name="connsiteX2" fmla="*/ 147246 w 321161"/>
              <a:gd name="connsiteY2" fmla="*/ 478492 h 1248402"/>
              <a:gd name="connsiteX3" fmla="*/ 0 w 321161"/>
              <a:gd name="connsiteY3" fmla="*/ 423873 h 1248402"/>
              <a:gd name="connsiteX4" fmla="*/ 138057 w 321161"/>
              <a:gd name="connsiteY4" fmla="*/ 522933 h 1248402"/>
              <a:gd name="connsiteX5" fmla="*/ 192293 w 321161"/>
              <a:gd name="connsiteY5" fmla="*/ 1248402 h 1248402"/>
              <a:gd name="connsiteX6" fmla="*/ 225463 w 321161"/>
              <a:gd name="connsiteY6" fmla="*/ 1244816 h 1248402"/>
              <a:gd name="connsiteX7" fmla="*/ 184897 w 321161"/>
              <a:gd name="connsiteY7" fmla="*/ 534811 h 1248402"/>
              <a:gd name="connsiteX8" fmla="*/ 321161 w 321161"/>
              <a:gd name="connsiteY8" fmla="*/ 438216 h 1248402"/>
              <a:gd name="connsiteX9" fmla="*/ 183104 w 321161"/>
              <a:gd name="connsiteY9" fmla="*/ 490212 h 1248402"/>
              <a:gd name="connsiteX10" fmla="*/ 165469 w 321161"/>
              <a:gd name="connsiteY10" fmla="*/ 0 h 1248402"/>
              <a:gd name="connsiteX0" fmla="*/ 165469 w 321161"/>
              <a:gd name="connsiteY0" fmla="*/ 0 h 1248402"/>
              <a:gd name="connsiteX1" fmla="*/ 123805 w 321161"/>
              <a:gd name="connsiteY1" fmla="*/ 0 h 1248402"/>
              <a:gd name="connsiteX2" fmla="*/ 147246 w 321161"/>
              <a:gd name="connsiteY2" fmla="*/ 478492 h 1248402"/>
              <a:gd name="connsiteX3" fmla="*/ 0 w 321161"/>
              <a:gd name="connsiteY3" fmla="*/ 423873 h 1248402"/>
              <a:gd name="connsiteX4" fmla="*/ 138057 w 321161"/>
              <a:gd name="connsiteY4" fmla="*/ 522933 h 1248402"/>
              <a:gd name="connsiteX5" fmla="*/ 155053 w 321161"/>
              <a:gd name="connsiteY5" fmla="*/ 734323 h 1248402"/>
              <a:gd name="connsiteX6" fmla="*/ 192293 w 321161"/>
              <a:gd name="connsiteY6" fmla="*/ 1248402 h 1248402"/>
              <a:gd name="connsiteX7" fmla="*/ 225463 w 321161"/>
              <a:gd name="connsiteY7" fmla="*/ 1244816 h 1248402"/>
              <a:gd name="connsiteX8" fmla="*/ 184897 w 321161"/>
              <a:gd name="connsiteY8" fmla="*/ 534811 h 1248402"/>
              <a:gd name="connsiteX9" fmla="*/ 321161 w 321161"/>
              <a:gd name="connsiteY9" fmla="*/ 438216 h 1248402"/>
              <a:gd name="connsiteX10" fmla="*/ 183104 w 321161"/>
              <a:gd name="connsiteY10" fmla="*/ 490212 h 1248402"/>
              <a:gd name="connsiteX11" fmla="*/ 165469 w 321161"/>
              <a:gd name="connsiteY11" fmla="*/ 0 h 1248402"/>
              <a:gd name="connsiteX0" fmla="*/ 165469 w 321161"/>
              <a:gd name="connsiteY0" fmla="*/ 0 h 1248402"/>
              <a:gd name="connsiteX1" fmla="*/ 123805 w 321161"/>
              <a:gd name="connsiteY1" fmla="*/ 0 h 1248402"/>
              <a:gd name="connsiteX2" fmla="*/ 147246 w 321161"/>
              <a:gd name="connsiteY2" fmla="*/ 478492 h 1248402"/>
              <a:gd name="connsiteX3" fmla="*/ 0 w 321161"/>
              <a:gd name="connsiteY3" fmla="*/ 423873 h 1248402"/>
              <a:gd name="connsiteX4" fmla="*/ 138057 w 321161"/>
              <a:gd name="connsiteY4" fmla="*/ 522933 h 1248402"/>
              <a:gd name="connsiteX5" fmla="*/ 155053 w 321161"/>
              <a:gd name="connsiteY5" fmla="*/ 734323 h 1248402"/>
              <a:gd name="connsiteX6" fmla="*/ 192293 w 321161"/>
              <a:gd name="connsiteY6" fmla="*/ 1248402 h 1248402"/>
              <a:gd name="connsiteX7" fmla="*/ 225463 w 321161"/>
              <a:gd name="connsiteY7" fmla="*/ 1244816 h 1248402"/>
              <a:gd name="connsiteX8" fmla="*/ 196716 w 321161"/>
              <a:gd name="connsiteY8" fmla="*/ 734323 h 1248402"/>
              <a:gd name="connsiteX9" fmla="*/ 184897 w 321161"/>
              <a:gd name="connsiteY9" fmla="*/ 534811 h 1248402"/>
              <a:gd name="connsiteX10" fmla="*/ 321161 w 321161"/>
              <a:gd name="connsiteY10" fmla="*/ 438216 h 1248402"/>
              <a:gd name="connsiteX11" fmla="*/ 183104 w 321161"/>
              <a:gd name="connsiteY11" fmla="*/ 490212 h 1248402"/>
              <a:gd name="connsiteX12" fmla="*/ 165469 w 321161"/>
              <a:gd name="connsiteY12" fmla="*/ 0 h 1248402"/>
              <a:gd name="connsiteX0" fmla="*/ 165469 w 321161"/>
              <a:gd name="connsiteY0" fmla="*/ 0 h 1248402"/>
              <a:gd name="connsiteX1" fmla="*/ 123805 w 321161"/>
              <a:gd name="connsiteY1" fmla="*/ 0 h 1248402"/>
              <a:gd name="connsiteX2" fmla="*/ 147246 w 321161"/>
              <a:gd name="connsiteY2" fmla="*/ 478492 h 1248402"/>
              <a:gd name="connsiteX3" fmla="*/ 0 w 321161"/>
              <a:gd name="connsiteY3" fmla="*/ 423873 h 1248402"/>
              <a:gd name="connsiteX4" fmla="*/ 138057 w 321161"/>
              <a:gd name="connsiteY4" fmla="*/ 522933 h 1248402"/>
              <a:gd name="connsiteX5" fmla="*/ 155053 w 321161"/>
              <a:gd name="connsiteY5" fmla="*/ 734323 h 1248402"/>
              <a:gd name="connsiteX6" fmla="*/ 192293 w 321161"/>
              <a:gd name="connsiteY6" fmla="*/ 1248402 h 1248402"/>
              <a:gd name="connsiteX7" fmla="*/ 196716 w 321161"/>
              <a:gd name="connsiteY7" fmla="*/ 734323 h 1248402"/>
              <a:gd name="connsiteX8" fmla="*/ 184897 w 321161"/>
              <a:gd name="connsiteY8" fmla="*/ 534811 h 1248402"/>
              <a:gd name="connsiteX9" fmla="*/ 321161 w 321161"/>
              <a:gd name="connsiteY9" fmla="*/ 438216 h 1248402"/>
              <a:gd name="connsiteX10" fmla="*/ 183104 w 321161"/>
              <a:gd name="connsiteY10" fmla="*/ 490212 h 1248402"/>
              <a:gd name="connsiteX11" fmla="*/ 165469 w 321161"/>
              <a:gd name="connsiteY11" fmla="*/ 0 h 1248402"/>
              <a:gd name="connsiteX0" fmla="*/ 165469 w 321161"/>
              <a:gd name="connsiteY0" fmla="*/ 0 h 734323"/>
              <a:gd name="connsiteX1" fmla="*/ 123805 w 321161"/>
              <a:gd name="connsiteY1" fmla="*/ 0 h 734323"/>
              <a:gd name="connsiteX2" fmla="*/ 147246 w 321161"/>
              <a:gd name="connsiteY2" fmla="*/ 478492 h 734323"/>
              <a:gd name="connsiteX3" fmla="*/ 0 w 321161"/>
              <a:gd name="connsiteY3" fmla="*/ 423873 h 734323"/>
              <a:gd name="connsiteX4" fmla="*/ 138057 w 321161"/>
              <a:gd name="connsiteY4" fmla="*/ 522933 h 734323"/>
              <a:gd name="connsiteX5" fmla="*/ 155053 w 321161"/>
              <a:gd name="connsiteY5" fmla="*/ 734323 h 734323"/>
              <a:gd name="connsiteX6" fmla="*/ 196716 w 321161"/>
              <a:gd name="connsiteY6" fmla="*/ 734323 h 734323"/>
              <a:gd name="connsiteX7" fmla="*/ 184897 w 321161"/>
              <a:gd name="connsiteY7" fmla="*/ 534811 h 734323"/>
              <a:gd name="connsiteX8" fmla="*/ 321161 w 321161"/>
              <a:gd name="connsiteY8" fmla="*/ 438216 h 734323"/>
              <a:gd name="connsiteX9" fmla="*/ 183104 w 321161"/>
              <a:gd name="connsiteY9" fmla="*/ 490212 h 734323"/>
              <a:gd name="connsiteX10" fmla="*/ 165469 w 321161"/>
              <a:gd name="connsiteY10" fmla="*/ 0 h 734323"/>
              <a:gd name="connsiteX0" fmla="*/ 165469 w 321161"/>
              <a:gd name="connsiteY0" fmla="*/ 0 h 734323"/>
              <a:gd name="connsiteX1" fmla="*/ 123805 w 321161"/>
              <a:gd name="connsiteY1" fmla="*/ 0 h 734323"/>
              <a:gd name="connsiteX2" fmla="*/ 147246 w 321161"/>
              <a:gd name="connsiteY2" fmla="*/ 478492 h 734323"/>
              <a:gd name="connsiteX3" fmla="*/ 0 w 321161"/>
              <a:gd name="connsiteY3" fmla="*/ 423873 h 734323"/>
              <a:gd name="connsiteX4" fmla="*/ 138057 w 321161"/>
              <a:gd name="connsiteY4" fmla="*/ 522933 h 734323"/>
              <a:gd name="connsiteX5" fmla="*/ 155053 w 321161"/>
              <a:gd name="connsiteY5" fmla="*/ 734323 h 734323"/>
              <a:gd name="connsiteX6" fmla="*/ 196716 w 321161"/>
              <a:gd name="connsiteY6" fmla="*/ 734323 h 734323"/>
              <a:gd name="connsiteX7" fmla="*/ 184897 w 321161"/>
              <a:gd name="connsiteY7" fmla="*/ 534811 h 734323"/>
              <a:gd name="connsiteX8" fmla="*/ 321161 w 321161"/>
              <a:gd name="connsiteY8" fmla="*/ 438216 h 734323"/>
              <a:gd name="connsiteX9" fmla="*/ 183104 w 321161"/>
              <a:gd name="connsiteY9" fmla="*/ 490212 h 734323"/>
              <a:gd name="connsiteX10" fmla="*/ 165469 w 321161"/>
              <a:gd name="connsiteY10" fmla="*/ 0 h 734323"/>
              <a:gd name="connsiteX0" fmla="*/ 165469 w 321161"/>
              <a:gd name="connsiteY0" fmla="*/ 0 h 734323"/>
              <a:gd name="connsiteX1" fmla="*/ 123805 w 321161"/>
              <a:gd name="connsiteY1" fmla="*/ 0 h 734323"/>
              <a:gd name="connsiteX2" fmla="*/ 147246 w 321161"/>
              <a:gd name="connsiteY2" fmla="*/ 478492 h 734323"/>
              <a:gd name="connsiteX3" fmla="*/ 0 w 321161"/>
              <a:gd name="connsiteY3" fmla="*/ 423873 h 734323"/>
              <a:gd name="connsiteX4" fmla="*/ 145869 w 321161"/>
              <a:gd name="connsiteY4" fmla="*/ 522933 h 734323"/>
              <a:gd name="connsiteX5" fmla="*/ 155053 w 321161"/>
              <a:gd name="connsiteY5" fmla="*/ 734323 h 734323"/>
              <a:gd name="connsiteX6" fmla="*/ 196716 w 321161"/>
              <a:gd name="connsiteY6" fmla="*/ 734323 h 734323"/>
              <a:gd name="connsiteX7" fmla="*/ 184897 w 321161"/>
              <a:gd name="connsiteY7" fmla="*/ 534811 h 734323"/>
              <a:gd name="connsiteX8" fmla="*/ 321161 w 321161"/>
              <a:gd name="connsiteY8" fmla="*/ 438216 h 734323"/>
              <a:gd name="connsiteX9" fmla="*/ 183104 w 321161"/>
              <a:gd name="connsiteY9" fmla="*/ 490212 h 734323"/>
              <a:gd name="connsiteX10" fmla="*/ 165469 w 321161"/>
              <a:gd name="connsiteY10" fmla="*/ 0 h 734323"/>
              <a:gd name="connsiteX0" fmla="*/ 165469 w 196716"/>
              <a:gd name="connsiteY0" fmla="*/ 0 h 734323"/>
              <a:gd name="connsiteX1" fmla="*/ 123805 w 196716"/>
              <a:gd name="connsiteY1" fmla="*/ 0 h 734323"/>
              <a:gd name="connsiteX2" fmla="*/ 147246 w 196716"/>
              <a:gd name="connsiteY2" fmla="*/ 478492 h 734323"/>
              <a:gd name="connsiteX3" fmla="*/ 0 w 196716"/>
              <a:gd name="connsiteY3" fmla="*/ 423873 h 734323"/>
              <a:gd name="connsiteX4" fmla="*/ 145869 w 196716"/>
              <a:gd name="connsiteY4" fmla="*/ 522933 h 734323"/>
              <a:gd name="connsiteX5" fmla="*/ 155053 w 196716"/>
              <a:gd name="connsiteY5" fmla="*/ 734323 h 734323"/>
              <a:gd name="connsiteX6" fmla="*/ 196716 w 196716"/>
              <a:gd name="connsiteY6" fmla="*/ 734323 h 734323"/>
              <a:gd name="connsiteX7" fmla="*/ 184897 w 196716"/>
              <a:gd name="connsiteY7" fmla="*/ 534811 h 734323"/>
              <a:gd name="connsiteX8" fmla="*/ 183104 w 196716"/>
              <a:gd name="connsiteY8" fmla="*/ 490212 h 734323"/>
              <a:gd name="connsiteX9" fmla="*/ 165469 w 196716"/>
              <a:gd name="connsiteY9" fmla="*/ 0 h 734323"/>
              <a:gd name="connsiteX0" fmla="*/ 41664 w 72911"/>
              <a:gd name="connsiteY0" fmla="*/ 0 h 734323"/>
              <a:gd name="connsiteX1" fmla="*/ 0 w 72911"/>
              <a:gd name="connsiteY1" fmla="*/ 0 h 734323"/>
              <a:gd name="connsiteX2" fmla="*/ 23441 w 72911"/>
              <a:gd name="connsiteY2" fmla="*/ 478492 h 734323"/>
              <a:gd name="connsiteX3" fmla="*/ 22064 w 72911"/>
              <a:gd name="connsiteY3" fmla="*/ 522933 h 734323"/>
              <a:gd name="connsiteX4" fmla="*/ 31248 w 72911"/>
              <a:gd name="connsiteY4" fmla="*/ 734323 h 734323"/>
              <a:gd name="connsiteX5" fmla="*/ 72911 w 72911"/>
              <a:gd name="connsiteY5" fmla="*/ 734323 h 734323"/>
              <a:gd name="connsiteX6" fmla="*/ 61092 w 72911"/>
              <a:gd name="connsiteY6" fmla="*/ 534811 h 734323"/>
              <a:gd name="connsiteX7" fmla="*/ 59299 w 72911"/>
              <a:gd name="connsiteY7" fmla="*/ 490212 h 734323"/>
              <a:gd name="connsiteX8" fmla="*/ 41664 w 72911"/>
              <a:gd name="connsiteY8" fmla="*/ 0 h 734323"/>
              <a:gd name="connsiteX0" fmla="*/ 41664 w 72911"/>
              <a:gd name="connsiteY0" fmla="*/ 0 h 734323"/>
              <a:gd name="connsiteX1" fmla="*/ 0 w 72911"/>
              <a:gd name="connsiteY1" fmla="*/ 0 h 734323"/>
              <a:gd name="connsiteX2" fmla="*/ 23441 w 72911"/>
              <a:gd name="connsiteY2" fmla="*/ 478492 h 734323"/>
              <a:gd name="connsiteX3" fmla="*/ 31248 w 72911"/>
              <a:gd name="connsiteY3" fmla="*/ 734323 h 734323"/>
              <a:gd name="connsiteX4" fmla="*/ 72911 w 72911"/>
              <a:gd name="connsiteY4" fmla="*/ 734323 h 734323"/>
              <a:gd name="connsiteX5" fmla="*/ 61092 w 72911"/>
              <a:gd name="connsiteY5" fmla="*/ 534811 h 734323"/>
              <a:gd name="connsiteX6" fmla="*/ 59299 w 72911"/>
              <a:gd name="connsiteY6" fmla="*/ 490212 h 734323"/>
              <a:gd name="connsiteX7" fmla="*/ 41664 w 72911"/>
              <a:gd name="connsiteY7" fmla="*/ 0 h 734323"/>
              <a:gd name="connsiteX0" fmla="*/ 41664 w 72911"/>
              <a:gd name="connsiteY0" fmla="*/ 0 h 734323"/>
              <a:gd name="connsiteX1" fmla="*/ 0 w 72911"/>
              <a:gd name="connsiteY1" fmla="*/ 0 h 734323"/>
              <a:gd name="connsiteX2" fmla="*/ 31248 w 72911"/>
              <a:gd name="connsiteY2" fmla="*/ 734323 h 734323"/>
              <a:gd name="connsiteX3" fmla="*/ 72911 w 72911"/>
              <a:gd name="connsiteY3" fmla="*/ 734323 h 734323"/>
              <a:gd name="connsiteX4" fmla="*/ 61092 w 72911"/>
              <a:gd name="connsiteY4" fmla="*/ 534811 h 734323"/>
              <a:gd name="connsiteX5" fmla="*/ 59299 w 72911"/>
              <a:gd name="connsiteY5" fmla="*/ 490212 h 734323"/>
              <a:gd name="connsiteX6" fmla="*/ 41664 w 72911"/>
              <a:gd name="connsiteY6" fmla="*/ 0 h 734323"/>
              <a:gd name="connsiteX0" fmla="*/ 41664 w 72911"/>
              <a:gd name="connsiteY0" fmla="*/ 0 h 734323"/>
              <a:gd name="connsiteX1" fmla="*/ 0 w 72911"/>
              <a:gd name="connsiteY1" fmla="*/ 0 h 734323"/>
              <a:gd name="connsiteX2" fmla="*/ 31248 w 72911"/>
              <a:gd name="connsiteY2" fmla="*/ 734323 h 734323"/>
              <a:gd name="connsiteX3" fmla="*/ 72911 w 72911"/>
              <a:gd name="connsiteY3" fmla="*/ 734323 h 734323"/>
              <a:gd name="connsiteX4" fmla="*/ 59299 w 72911"/>
              <a:gd name="connsiteY4" fmla="*/ 490212 h 734323"/>
              <a:gd name="connsiteX5" fmla="*/ 41664 w 72911"/>
              <a:gd name="connsiteY5" fmla="*/ 0 h 734323"/>
              <a:gd name="connsiteX0" fmla="*/ 41664 w 72911"/>
              <a:gd name="connsiteY0" fmla="*/ 0 h 734323"/>
              <a:gd name="connsiteX1" fmla="*/ 0 w 72911"/>
              <a:gd name="connsiteY1" fmla="*/ 0 h 734323"/>
              <a:gd name="connsiteX2" fmla="*/ 31248 w 72911"/>
              <a:gd name="connsiteY2" fmla="*/ 734323 h 734323"/>
              <a:gd name="connsiteX3" fmla="*/ 72911 w 72911"/>
              <a:gd name="connsiteY3" fmla="*/ 734323 h 734323"/>
              <a:gd name="connsiteX4" fmla="*/ 41664 w 72911"/>
              <a:gd name="connsiteY4" fmla="*/ 0 h 734323"/>
              <a:gd name="connsiteX0" fmla="*/ 158843 w 190090"/>
              <a:gd name="connsiteY0" fmla="*/ 0 h 734323"/>
              <a:gd name="connsiteX1" fmla="*/ 117179 w 190090"/>
              <a:gd name="connsiteY1" fmla="*/ 0 h 734323"/>
              <a:gd name="connsiteX2" fmla="*/ 0 w 190090"/>
              <a:gd name="connsiteY2" fmla="*/ 708283 h 734323"/>
              <a:gd name="connsiteX3" fmla="*/ 190090 w 190090"/>
              <a:gd name="connsiteY3" fmla="*/ 734323 h 734323"/>
              <a:gd name="connsiteX4" fmla="*/ 158843 w 190090"/>
              <a:gd name="connsiteY4" fmla="*/ 0 h 734323"/>
              <a:gd name="connsiteX0" fmla="*/ 158843 w 158842"/>
              <a:gd name="connsiteY0" fmla="*/ 0 h 713491"/>
              <a:gd name="connsiteX1" fmla="*/ 117179 w 158842"/>
              <a:gd name="connsiteY1" fmla="*/ 0 h 713491"/>
              <a:gd name="connsiteX2" fmla="*/ 0 w 158842"/>
              <a:gd name="connsiteY2" fmla="*/ 708283 h 713491"/>
              <a:gd name="connsiteX3" fmla="*/ 26041 w 158842"/>
              <a:gd name="connsiteY3" fmla="*/ 713491 h 713491"/>
              <a:gd name="connsiteX4" fmla="*/ 158843 w 158842"/>
              <a:gd name="connsiteY4" fmla="*/ 0 h 713491"/>
              <a:gd name="connsiteX0" fmla="*/ 143220 w 143220"/>
              <a:gd name="connsiteY0" fmla="*/ 13020 h 713491"/>
              <a:gd name="connsiteX1" fmla="*/ 117179 w 143220"/>
              <a:gd name="connsiteY1" fmla="*/ 0 h 713491"/>
              <a:gd name="connsiteX2" fmla="*/ 0 w 143220"/>
              <a:gd name="connsiteY2" fmla="*/ 708283 h 713491"/>
              <a:gd name="connsiteX3" fmla="*/ 26041 w 143220"/>
              <a:gd name="connsiteY3" fmla="*/ 713491 h 713491"/>
              <a:gd name="connsiteX4" fmla="*/ 143220 w 143220"/>
              <a:gd name="connsiteY4" fmla="*/ 13020 h 713491"/>
              <a:gd name="connsiteX0" fmla="*/ 143220 w 143220"/>
              <a:gd name="connsiteY0" fmla="*/ 13020 h 713491"/>
              <a:gd name="connsiteX1" fmla="*/ 117179 w 143220"/>
              <a:gd name="connsiteY1" fmla="*/ 0 h 713491"/>
              <a:gd name="connsiteX2" fmla="*/ 0 w 143220"/>
              <a:gd name="connsiteY2" fmla="*/ 708283 h 713491"/>
              <a:gd name="connsiteX3" fmla="*/ 26041 w 143220"/>
              <a:gd name="connsiteY3" fmla="*/ 713491 h 713491"/>
              <a:gd name="connsiteX4" fmla="*/ 143220 w 143220"/>
              <a:gd name="connsiteY4" fmla="*/ 13020 h 713491"/>
              <a:gd name="connsiteX0" fmla="*/ 143220 w 143220"/>
              <a:gd name="connsiteY0" fmla="*/ 13020 h 713491"/>
              <a:gd name="connsiteX1" fmla="*/ 117179 w 143220"/>
              <a:gd name="connsiteY1" fmla="*/ 0 h 713491"/>
              <a:gd name="connsiteX2" fmla="*/ 0 w 143220"/>
              <a:gd name="connsiteY2" fmla="*/ 708283 h 713491"/>
              <a:gd name="connsiteX3" fmla="*/ 26041 w 143220"/>
              <a:gd name="connsiteY3" fmla="*/ 713491 h 713491"/>
              <a:gd name="connsiteX4" fmla="*/ 143220 w 143220"/>
              <a:gd name="connsiteY4" fmla="*/ 13020 h 713491"/>
              <a:gd name="connsiteX0" fmla="*/ 143220 w 143220"/>
              <a:gd name="connsiteY0" fmla="*/ 0 h 700471"/>
              <a:gd name="connsiteX1" fmla="*/ 101555 w 143220"/>
              <a:gd name="connsiteY1" fmla="*/ 7812 h 700471"/>
              <a:gd name="connsiteX2" fmla="*/ 0 w 143220"/>
              <a:gd name="connsiteY2" fmla="*/ 695263 h 700471"/>
              <a:gd name="connsiteX3" fmla="*/ 26041 w 143220"/>
              <a:gd name="connsiteY3" fmla="*/ 700471 h 700471"/>
              <a:gd name="connsiteX4" fmla="*/ 143220 w 143220"/>
              <a:gd name="connsiteY4" fmla="*/ 0 h 700471"/>
              <a:gd name="connsiteX0" fmla="*/ 143220 w 143220"/>
              <a:gd name="connsiteY0" fmla="*/ 0 h 700471"/>
              <a:gd name="connsiteX1" fmla="*/ 104158 w 143220"/>
              <a:gd name="connsiteY1" fmla="*/ 7812 h 700471"/>
              <a:gd name="connsiteX2" fmla="*/ 0 w 143220"/>
              <a:gd name="connsiteY2" fmla="*/ 695263 h 700471"/>
              <a:gd name="connsiteX3" fmla="*/ 26041 w 143220"/>
              <a:gd name="connsiteY3" fmla="*/ 700471 h 700471"/>
              <a:gd name="connsiteX4" fmla="*/ 143220 w 143220"/>
              <a:gd name="connsiteY4" fmla="*/ 0 h 700471"/>
              <a:gd name="connsiteX0" fmla="*/ 158844 w 158844"/>
              <a:gd name="connsiteY0" fmla="*/ 0 h 703074"/>
              <a:gd name="connsiteX1" fmla="*/ 119782 w 158844"/>
              <a:gd name="connsiteY1" fmla="*/ 7812 h 703074"/>
              <a:gd name="connsiteX2" fmla="*/ 0 w 158844"/>
              <a:gd name="connsiteY2" fmla="*/ 703074 h 703074"/>
              <a:gd name="connsiteX3" fmla="*/ 41665 w 158844"/>
              <a:gd name="connsiteY3" fmla="*/ 700471 h 703074"/>
              <a:gd name="connsiteX4" fmla="*/ 158844 w 158844"/>
              <a:gd name="connsiteY4" fmla="*/ 0 h 703074"/>
              <a:gd name="connsiteX0" fmla="*/ 158844 w 158844"/>
              <a:gd name="connsiteY0" fmla="*/ 0 h 703074"/>
              <a:gd name="connsiteX1" fmla="*/ 119782 w 158844"/>
              <a:gd name="connsiteY1" fmla="*/ 7812 h 703074"/>
              <a:gd name="connsiteX2" fmla="*/ 0 w 158844"/>
              <a:gd name="connsiteY2" fmla="*/ 703074 h 703074"/>
              <a:gd name="connsiteX3" fmla="*/ 41665 w 158844"/>
              <a:gd name="connsiteY3" fmla="*/ 700471 h 703074"/>
              <a:gd name="connsiteX4" fmla="*/ 158844 w 158844"/>
              <a:gd name="connsiteY4" fmla="*/ 0 h 703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44" h="703074">
                <a:moveTo>
                  <a:pt x="158844" y="0"/>
                </a:moveTo>
                <a:lnTo>
                  <a:pt x="119782" y="7812"/>
                </a:lnTo>
                <a:cubicBezTo>
                  <a:pt x="79855" y="239566"/>
                  <a:pt x="52946" y="471320"/>
                  <a:pt x="0" y="703074"/>
                </a:cubicBezTo>
                <a:lnTo>
                  <a:pt x="41665" y="700471"/>
                </a:lnTo>
                <a:cubicBezTo>
                  <a:pt x="101556" y="446149"/>
                  <a:pt x="140616" y="134540"/>
                  <a:pt x="158844" y="0"/>
                </a:cubicBezTo>
                <a:close/>
              </a:path>
            </a:pathLst>
          </a:custGeom>
          <a:solidFill>
            <a:schemeClr val="accent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lang="vi-VN"/>
            </a:pPr>
            <a:endParaRPr kumimoji="0" lang="vi-VN" sz="1800" b="0" i="0" u="none" strike="noStrike" kern="0" cap="none" spc="0" normalizeH="0" baseline="0">
              <a:ln>
                <a:noFill/>
              </a:ln>
              <a:solidFill>
                <a:prstClr val="white"/>
              </a:solidFill>
              <a:effectLst/>
              <a:uLnTx/>
              <a:uFillTx/>
              <a:latin typeface="Cambria"/>
            </a:endParaRPr>
          </a:p>
        </p:txBody>
      </p:sp>
      <p:sp>
        <p:nvSpPr>
          <p:cNvPr id="28" name="Hình tự do 5"/>
          <p:cNvSpPr>
            <a:spLocks noEditPoints="1"/>
          </p:cNvSpPr>
          <p:nvPr/>
        </p:nvSpPr>
        <p:spPr bwMode="auto">
          <a:xfrm rot="631506">
            <a:off x="10702759" y="4358774"/>
            <a:ext cx="865413" cy="708227"/>
          </a:xfrm>
          <a:custGeom>
            <a:avLst/>
            <a:gdLst>
              <a:gd name="T0" fmla="*/ 114 w 244"/>
              <a:gd name="T1" fmla="*/ 180 h 199"/>
              <a:gd name="T2" fmla="*/ 91 w 244"/>
              <a:gd name="T3" fmla="*/ 168 h 199"/>
              <a:gd name="T4" fmla="*/ 45 w 244"/>
              <a:gd name="T5" fmla="*/ 95 h 199"/>
              <a:gd name="T6" fmla="*/ 76 w 244"/>
              <a:gd name="T7" fmla="*/ 57 h 199"/>
              <a:gd name="T8" fmla="*/ 83 w 244"/>
              <a:gd name="T9" fmla="*/ 58 h 199"/>
              <a:gd name="T10" fmla="*/ 127 w 244"/>
              <a:gd name="T11" fmla="*/ 95 h 199"/>
              <a:gd name="T12" fmla="*/ 177 w 244"/>
              <a:gd name="T13" fmla="*/ 58 h 199"/>
              <a:gd name="T14" fmla="*/ 192 w 244"/>
              <a:gd name="T15" fmla="*/ 76 h 199"/>
              <a:gd name="T16" fmla="*/ 178 w 244"/>
              <a:gd name="T17" fmla="*/ 124 h 199"/>
              <a:gd name="T18" fmla="*/ 130 w 244"/>
              <a:gd name="T19" fmla="*/ 174 h 199"/>
              <a:gd name="T20" fmla="*/ 114 w 244"/>
              <a:gd name="T21" fmla="*/ 180 h 199"/>
              <a:gd name="T22" fmla="*/ 51 w 244"/>
              <a:gd name="T23" fmla="*/ 0 h 199"/>
              <a:gd name="T24" fmla="*/ 47 w 244"/>
              <a:gd name="T25" fmla="*/ 0 h 199"/>
              <a:gd name="T26" fmla="*/ 1 w 244"/>
              <a:gd name="T27" fmla="*/ 62 h 199"/>
              <a:gd name="T28" fmla="*/ 1 w 244"/>
              <a:gd name="T29" fmla="*/ 68 h 199"/>
              <a:gd name="T30" fmla="*/ 1 w 244"/>
              <a:gd name="T31" fmla="*/ 69 h 199"/>
              <a:gd name="T32" fmla="*/ 75 w 244"/>
              <a:gd name="T33" fmla="*/ 180 h 199"/>
              <a:gd name="T34" fmla="*/ 113 w 244"/>
              <a:gd name="T35" fmla="*/ 199 h 199"/>
              <a:gd name="T36" fmla="*/ 116 w 244"/>
              <a:gd name="T37" fmla="*/ 199 h 199"/>
              <a:gd name="T38" fmla="*/ 116 w 244"/>
              <a:gd name="T39" fmla="*/ 199 h 199"/>
              <a:gd name="T40" fmla="*/ 139 w 244"/>
              <a:gd name="T41" fmla="*/ 190 h 199"/>
              <a:gd name="T42" fmla="*/ 216 w 244"/>
              <a:gd name="T43" fmla="*/ 109 h 199"/>
              <a:gd name="T44" fmla="*/ 238 w 244"/>
              <a:gd name="T45" fmla="*/ 31 h 199"/>
              <a:gd name="T46" fmla="*/ 214 w 244"/>
              <a:gd name="T47" fmla="*/ 3 h 199"/>
              <a:gd name="T48" fmla="*/ 133 w 244"/>
              <a:gd name="T49" fmla="*/ 62 h 199"/>
              <a:gd name="T50" fmla="*/ 61 w 244"/>
              <a:gd name="T51" fmla="*/ 1 h 199"/>
              <a:gd name="T52" fmla="*/ 51 w 244"/>
              <a:gd name="T53"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4" h="199">
                <a:moveTo>
                  <a:pt x="114" y="180"/>
                </a:moveTo>
                <a:cubicBezTo>
                  <a:pt x="106" y="180"/>
                  <a:pt x="100" y="175"/>
                  <a:pt x="91" y="168"/>
                </a:cubicBezTo>
                <a:cubicBezTo>
                  <a:pt x="74" y="154"/>
                  <a:pt x="45" y="121"/>
                  <a:pt x="45" y="95"/>
                </a:cubicBezTo>
                <a:cubicBezTo>
                  <a:pt x="45" y="78"/>
                  <a:pt x="58" y="57"/>
                  <a:pt x="76" y="57"/>
                </a:cubicBezTo>
                <a:cubicBezTo>
                  <a:pt x="78" y="57"/>
                  <a:pt x="80" y="57"/>
                  <a:pt x="83" y="58"/>
                </a:cubicBezTo>
                <a:cubicBezTo>
                  <a:pt x="105" y="63"/>
                  <a:pt x="111" y="75"/>
                  <a:pt x="127" y="95"/>
                </a:cubicBezTo>
                <a:cubicBezTo>
                  <a:pt x="136" y="84"/>
                  <a:pt x="160" y="58"/>
                  <a:pt x="177" y="58"/>
                </a:cubicBezTo>
                <a:cubicBezTo>
                  <a:pt x="184" y="58"/>
                  <a:pt x="189" y="63"/>
                  <a:pt x="192" y="76"/>
                </a:cubicBezTo>
                <a:cubicBezTo>
                  <a:pt x="195" y="97"/>
                  <a:pt x="187" y="108"/>
                  <a:pt x="178" y="124"/>
                </a:cubicBezTo>
                <a:cubicBezTo>
                  <a:pt x="168" y="140"/>
                  <a:pt x="146" y="164"/>
                  <a:pt x="130" y="174"/>
                </a:cubicBezTo>
                <a:cubicBezTo>
                  <a:pt x="124" y="178"/>
                  <a:pt x="119" y="180"/>
                  <a:pt x="114" y="180"/>
                </a:cubicBezTo>
                <a:moveTo>
                  <a:pt x="51" y="0"/>
                </a:moveTo>
                <a:cubicBezTo>
                  <a:pt x="50" y="0"/>
                  <a:pt x="49" y="0"/>
                  <a:pt x="47" y="0"/>
                </a:cubicBezTo>
                <a:cubicBezTo>
                  <a:pt x="19" y="3"/>
                  <a:pt x="0" y="36"/>
                  <a:pt x="1" y="62"/>
                </a:cubicBezTo>
                <a:cubicBezTo>
                  <a:pt x="1" y="64"/>
                  <a:pt x="1" y="66"/>
                  <a:pt x="1" y="68"/>
                </a:cubicBezTo>
                <a:cubicBezTo>
                  <a:pt x="1" y="69"/>
                  <a:pt x="1" y="69"/>
                  <a:pt x="1" y="69"/>
                </a:cubicBezTo>
                <a:cubicBezTo>
                  <a:pt x="5" y="110"/>
                  <a:pt x="48" y="159"/>
                  <a:pt x="75" y="180"/>
                </a:cubicBezTo>
                <a:cubicBezTo>
                  <a:pt x="90" y="191"/>
                  <a:pt x="100" y="199"/>
                  <a:pt x="113" y="199"/>
                </a:cubicBezTo>
                <a:cubicBezTo>
                  <a:pt x="114" y="199"/>
                  <a:pt x="115" y="199"/>
                  <a:pt x="116" y="199"/>
                </a:cubicBezTo>
                <a:cubicBezTo>
                  <a:pt x="116" y="199"/>
                  <a:pt x="116" y="199"/>
                  <a:pt x="116" y="199"/>
                </a:cubicBezTo>
                <a:cubicBezTo>
                  <a:pt x="122" y="199"/>
                  <a:pt x="130" y="196"/>
                  <a:pt x="139" y="190"/>
                </a:cubicBezTo>
                <a:cubicBezTo>
                  <a:pt x="165" y="174"/>
                  <a:pt x="201" y="136"/>
                  <a:pt x="216" y="109"/>
                </a:cubicBezTo>
                <a:cubicBezTo>
                  <a:pt x="231" y="84"/>
                  <a:pt x="244" y="66"/>
                  <a:pt x="238" y="31"/>
                </a:cubicBezTo>
                <a:cubicBezTo>
                  <a:pt x="235" y="10"/>
                  <a:pt x="226" y="3"/>
                  <a:pt x="214" y="3"/>
                </a:cubicBezTo>
                <a:cubicBezTo>
                  <a:pt x="188" y="3"/>
                  <a:pt x="148" y="43"/>
                  <a:pt x="133" y="62"/>
                </a:cubicBezTo>
                <a:cubicBezTo>
                  <a:pt x="108" y="30"/>
                  <a:pt x="98" y="10"/>
                  <a:pt x="61" y="1"/>
                </a:cubicBezTo>
                <a:cubicBezTo>
                  <a:pt x="58" y="0"/>
                  <a:pt x="55" y="0"/>
                  <a:pt x="51" y="0"/>
                </a:cubicBezTo>
              </a:path>
            </a:pathLst>
          </a:custGeom>
          <a:blipFill>
            <a:blip r:embed="rId4" cstate="print">
              <a:duotone>
                <a:schemeClr val="accent5">
                  <a:shade val="45000"/>
                  <a:satMod val="135000"/>
                </a:schemeClr>
                <a:prstClr val="white"/>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a:blipFill>
          <a:ln>
            <a:noFill/>
          </a:ln>
        </p:spPr>
        <p:txBody>
          <a:bodyPr vert="horz" wrap="square" lIns="91440" tIns="45720" rIns="91440" bIns="45720" numCol="1" anchor="t" anchorCtr="0" compatLnSpc="1">
            <a:prstTxWarp prst="textNoShape">
              <a:avLst/>
            </a:prstTxWarp>
          </a:bodyPr>
          <a:lstStyle/>
          <a:p>
            <a:endParaRPr lang="vi-VN"/>
          </a:p>
        </p:txBody>
      </p:sp>
      <p:sp>
        <p:nvSpPr>
          <p:cNvPr id="29" name="Hình tự do 5"/>
          <p:cNvSpPr>
            <a:spLocks noEditPoints="1"/>
          </p:cNvSpPr>
          <p:nvPr/>
        </p:nvSpPr>
        <p:spPr bwMode="auto">
          <a:xfrm rot="631506">
            <a:off x="10702759" y="4358774"/>
            <a:ext cx="865413" cy="708227"/>
          </a:xfrm>
          <a:custGeom>
            <a:avLst/>
            <a:gdLst>
              <a:gd name="T0" fmla="*/ 114 w 244"/>
              <a:gd name="T1" fmla="*/ 180 h 199"/>
              <a:gd name="T2" fmla="*/ 91 w 244"/>
              <a:gd name="T3" fmla="*/ 168 h 199"/>
              <a:gd name="T4" fmla="*/ 45 w 244"/>
              <a:gd name="T5" fmla="*/ 95 h 199"/>
              <a:gd name="T6" fmla="*/ 76 w 244"/>
              <a:gd name="T7" fmla="*/ 57 h 199"/>
              <a:gd name="T8" fmla="*/ 83 w 244"/>
              <a:gd name="T9" fmla="*/ 58 h 199"/>
              <a:gd name="T10" fmla="*/ 127 w 244"/>
              <a:gd name="T11" fmla="*/ 95 h 199"/>
              <a:gd name="T12" fmla="*/ 177 w 244"/>
              <a:gd name="T13" fmla="*/ 58 h 199"/>
              <a:gd name="T14" fmla="*/ 192 w 244"/>
              <a:gd name="T15" fmla="*/ 76 h 199"/>
              <a:gd name="T16" fmla="*/ 178 w 244"/>
              <a:gd name="T17" fmla="*/ 124 h 199"/>
              <a:gd name="T18" fmla="*/ 130 w 244"/>
              <a:gd name="T19" fmla="*/ 174 h 199"/>
              <a:gd name="T20" fmla="*/ 114 w 244"/>
              <a:gd name="T21" fmla="*/ 180 h 199"/>
              <a:gd name="T22" fmla="*/ 51 w 244"/>
              <a:gd name="T23" fmla="*/ 0 h 199"/>
              <a:gd name="T24" fmla="*/ 47 w 244"/>
              <a:gd name="T25" fmla="*/ 0 h 199"/>
              <a:gd name="T26" fmla="*/ 1 w 244"/>
              <a:gd name="T27" fmla="*/ 62 h 199"/>
              <a:gd name="T28" fmla="*/ 1 w 244"/>
              <a:gd name="T29" fmla="*/ 68 h 199"/>
              <a:gd name="T30" fmla="*/ 1 w 244"/>
              <a:gd name="T31" fmla="*/ 69 h 199"/>
              <a:gd name="T32" fmla="*/ 75 w 244"/>
              <a:gd name="T33" fmla="*/ 180 h 199"/>
              <a:gd name="T34" fmla="*/ 113 w 244"/>
              <a:gd name="T35" fmla="*/ 199 h 199"/>
              <a:gd name="T36" fmla="*/ 116 w 244"/>
              <a:gd name="T37" fmla="*/ 199 h 199"/>
              <a:gd name="T38" fmla="*/ 116 w 244"/>
              <a:gd name="T39" fmla="*/ 199 h 199"/>
              <a:gd name="T40" fmla="*/ 139 w 244"/>
              <a:gd name="T41" fmla="*/ 190 h 199"/>
              <a:gd name="T42" fmla="*/ 216 w 244"/>
              <a:gd name="T43" fmla="*/ 109 h 199"/>
              <a:gd name="T44" fmla="*/ 238 w 244"/>
              <a:gd name="T45" fmla="*/ 31 h 199"/>
              <a:gd name="T46" fmla="*/ 214 w 244"/>
              <a:gd name="T47" fmla="*/ 3 h 199"/>
              <a:gd name="T48" fmla="*/ 133 w 244"/>
              <a:gd name="T49" fmla="*/ 62 h 199"/>
              <a:gd name="T50" fmla="*/ 61 w 244"/>
              <a:gd name="T51" fmla="*/ 1 h 199"/>
              <a:gd name="T52" fmla="*/ 51 w 244"/>
              <a:gd name="T53"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4" h="199">
                <a:moveTo>
                  <a:pt x="114" y="180"/>
                </a:moveTo>
                <a:cubicBezTo>
                  <a:pt x="106" y="180"/>
                  <a:pt x="100" y="175"/>
                  <a:pt x="91" y="168"/>
                </a:cubicBezTo>
                <a:cubicBezTo>
                  <a:pt x="74" y="154"/>
                  <a:pt x="45" y="121"/>
                  <a:pt x="45" y="95"/>
                </a:cubicBezTo>
                <a:cubicBezTo>
                  <a:pt x="45" y="78"/>
                  <a:pt x="58" y="57"/>
                  <a:pt x="76" y="57"/>
                </a:cubicBezTo>
                <a:cubicBezTo>
                  <a:pt x="78" y="57"/>
                  <a:pt x="80" y="57"/>
                  <a:pt x="83" y="58"/>
                </a:cubicBezTo>
                <a:cubicBezTo>
                  <a:pt x="105" y="63"/>
                  <a:pt x="111" y="75"/>
                  <a:pt x="127" y="95"/>
                </a:cubicBezTo>
                <a:cubicBezTo>
                  <a:pt x="136" y="84"/>
                  <a:pt x="160" y="58"/>
                  <a:pt x="177" y="58"/>
                </a:cubicBezTo>
                <a:cubicBezTo>
                  <a:pt x="184" y="58"/>
                  <a:pt x="189" y="63"/>
                  <a:pt x="192" y="76"/>
                </a:cubicBezTo>
                <a:cubicBezTo>
                  <a:pt x="195" y="97"/>
                  <a:pt x="187" y="108"/>
                  <a:pt x="178" y="124"/>
                </a:cubicBezTo>
                <a:cubicBezTo>
                  <a:pt x="168" y="140"/>
                  <a:pt x="146" y="164"/>
                  <a:pt x="130" y="174"/>
                </a:cubicBezTo>
                <a:cubicBezTo>
                  <a:pt x="124" y="178"/>
                  <a:pt x="119" y="180"/>
                  <a:pt x="114" y="180"/>
                </a:cubicBezTo>
                <a:moveTo>
                  <a:pt x="51" y="0"/>
                </a:moveTo>
                <a:cubicBezTo>
                  <a:pt x="50" y="0"/>
                  <a:pt x="49" y="0"/>
                  <a:pt x="47" y="0"/>
                </a:cubicBezTo>
                <a:cubicBezTo>
                  <a:pt x="19" y="3"/>
                  <a:pt x="0" y="36"/>
                  <a:pt x="1" y="62"/>
                </a:cubicBezTo>
                <a:cubicBezTo>
                  <a:pt x="1" y="64"/>
                  <a:pt x="1" y="66"/>
                  <a:pt x="1" y="68"/>
                </a:cubicBezTo>
                <a:cubicBezTo>
                  <a:pt x="1" y="69"/>
                  <a:pt x="1" y="69"/>
                  <a:pt x="1" y="69"/>
                </a:cubicBezTo>
                <a:cubicBezTo>
                  <a:pt x="5" y="110"/>
                  <a:pt x="48" y="159"/>
                  <a:pt x="75" y="180"/>
                </a:cubicBezTo>
                <a:cubicBezTo>
                  <a:pt x="90" y="191"/>
                  <a:pt x="100" y="199"/>
                  <a:pt x="113" y="199"/>
                </a:cubicBezTo>
                <a:cubicBezTo>
                  <a:pt x="114" y="199"/>
                  <a:pt x="115" y="199"/>
                  <a:pt x="116" y="199"/>
                </a:cubicBezTo>
                <a:cubicBezTo>
                  <a:pt x="116" y="199"/>
                  <a:pt x="116" y="199"/>
                  <a:pt x="116" y="199"/>
                </a:cubicBezTo>
                <a:cubicBezTo>
                  <a:pt x="122" y="199"/>
                  <a:pt x="130" y="196"/>
                  <a:pt x="139" y="190"/>
                </a:cubicBezTo>
                <a:cubicBezTo>
                  <a:pt x="165" y="174"/>
                  <a:pt x="201" y="136"/>
                  <a:pt x="216" y="109"/>
                </a:cubicBezTo>
                <a:cubicBezTo>
                  <a:pt x="231" y="84"/>
                  <a:pt x="244" y="66"/>
                  <a:pt x="238" y="31"/>
                </a:cubicBezTo>
                <a:cubicBezTo>
                  <a:pt x="235" y="10"/>
                  <a:pt x="226" y="3"/>
                  <a:pt x="214" y="3"/>
                </a:cubicBezTo>
                <a:cubicBezTo>
                  <a:pt x="188" y="3"/>
                  <a:pt x="148" y="43"/>
                  <a:pt x="133" y="62"/>
                </a:cubicBezTo>
                <a:cubicBezTo>
                  <a:pt x="108" y="30"/>
                  <a:pt x="98" y="10"/>
                  <a:pt x="61" y="1"/>
                </a:cubicBezTo>
                <a:cubicBezTo>
                  <a:pt x="58" y="0"/>
                  <a:pt x="55" y="0"/>
                  <a:pt x="51" y="0"/>
                </a:cubicBezTo>
              </a:path>
            </a:pathLst>
          </a:custGeom>
          <a:solidFill>
            <a:schemeClr val="accent5">
              <a:alpha val="50000"/>
            </a:schemeClr>
          </a:solidFill>
          <a:ln>
            <a:noFill/>
          </a:ln>
        </p:spPr>
        <p:txBody>
          <a:bodyPr vert="horz" wrap="square" lIns="91440" tIns="45720" rIns="91440" bIns="45720" numCol="1" anchor="t" anchorCtr="0" compatLnSpc="1">
            <a:prstTxWarp prst="textNoShape">
              <a:avLst/>
            </a:prstTxWarp>
          </a:bodyPr>
          <a:lstStyle/>
          <a:p>
            <a:endParaRPr lang="vi-VN"/>
          </a:p>
        </p:txBody>
      </p:sp>
      <p:sp>
        <p:nvSpPr>
          <p:cNvPr id="38" name="Hình tự do 22"/>
          <p:cNvSpPr>
            <a:spLocks/>
          </p:cNvSpPr>
          <p:nvPr/>
        </p:nvSpPr>
        <p:spPr bwMode="auto">
          <a:xfrm rot="315225" flipH="1">
            <a:off x="10183548" y="4697317"/>
            <a:ext cx="192143" cy="1137832"/>
          </a:xfrm>
          <a:custGeom>
            <a:avLst/>
            <a:gdLst>
              <a:gd name="T0" fmla="*/ 30 w 51"/>
              <a:gd name="T1" fmla="*/ 91 h 238"/>
              <a:gd name="T2" fmla="*/ 30 w 51"/>
              <a:gd name="T3" fmla="*/ 72 h 238"/>
              <a:gd name="T4" fmla="*/ 47 w 51"/>
              <a:gd name="T5" fmla="*/ 59 h 238"/>
              <a:gd name="T6" fmla="*/ 31 w 51"/>
              <a:gd name="T7" fmla="*/ 45 h 238"/>
              <a:gd name="T8" fmla="*/ 32 w 51"/>
              <a:gd name="T9" fmla="*/ 27 h 238"/>
              <a:gd name="T10" fmla="*/ 47 w 51"/>
              <a:gd name="T11" fmla="*/ 16 h 238"/>
              <a:gd name="T12" fmla="*/ 34 w 51"/>
              <a:gd name="T13" fmla="*/ 1 h 238"/>
              <a:gd name="T14" fmla="*/ 17 w 51"/>
              <a:gd name="T15" fmla="*/ 12 h 238"/>
              <a:gd name="T16" fmla="*/ 28 w 51"/>
              <a:gd name="T17" fmla="*/ 26 h 238"/>
              <a:gd name="T18" fmla="*/ 26 w 51"/>
              <a:gd name="T19" fmla="*/ 45 h 238"/>
              <a:gd name="T20" fmla="*/ 7 w 51"/>
              <a:gd name="T21" fmla="*/ 58 h 238"/>
              <a:gd name="T22" fmla="*/ 25 w 51"/>
              <a:gd name="T23" fmla="*/ 72 h 238"/>
              <a:gd name="T24" fmla="*/ 25 w 51"/>
              <a:gd name="T25" fmla="*/ 91 h 238"/>
              <a:gd name="T26" fmla="*/ 24 w 51"/>
              <a:gd name="T27" fmla="*/ 91 h 238"/>
              <a:gd name="T28" fmla="*/ 0 w 51"/>
              <a:gd name="T29" fmla="*/ 108 h 238"/>
              <a:gd name="T30" fmla="*/ 26 w 51"/>
              <a:gd name="T31" fmla="*/ 121 h 238"/>
              <a:gd name="T32" fmla="*/ 27 w 51"/>
              <a:gd name="T33" fmla="*/ 121 h 238"/>
              <a:gd name="T34" fmla="*/ 40 w 51"/>
              <a:gd name="T35" fmla="*/ 238 h 238"/>
              <a:gd name="T36" fmla="*/ 45 w 51"/>
              <a:gd name="T37" fmla="*/ 237 h 238"/>
              <a:gd name="T38" fmla="*/ 32 w 51"/>
              <a:gd name="T39" fmla="*/ 121 h 238"/>
              <a:gd name="T40" fmla="*/ 51 w 51"/>
              <a:gd name="T41" fmla="*/ 105 h 238"/>
              <a:gd name="T42" fmla="*/ 30 w 51"/>
              <a:gd name="T43" fmla="*/ 9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238">
                <a:moveTo>
                  <a:pt x="30" y="91"/>
                </a:moveTo>
                <a:cubicBezTo>
                  <a:pt x="30" y="85"/>
                  <a:pt x="30" y="78"/>
                  <a:pt x="30" y="72"/>
                </a:cubicBezTo>
                <a:cubicBezTo>
                  <a:pt x="39" y="71"/>
                  <a:pt x="47" y="65"/>
                  <a:pt x="47" y="59"/>
                </a:cubicBezTo>
                <a:cubicBezTo>
                  <a:pt x="47" y="52"/>
                  <a:pt x="40" y="46"/>
                  <a:pt x="31" y="45"/>
                </a:cubicBezTo>
                <a:cubicBezTo>
                  <a:pt x="31" y="39"/>
                  <a:pt x="32" y="33"/>
                  <a:pt x="32" y="27"/>
                </a:cubicBezTo>
                <a:cubicBezTo>
                  <a:pt x="40" y="27"/>
                  <a:pt x="46" y="22"/>
                  <a:pt x="47" y="16"/>
                </a:cubicBezTo>
                <a:cubicBezTo>
                  <a:pt x="48" y="9"/>
                  <a:pt x="42" y="2"/>
                  <a:pt x="34" y="1"/>
                </a:cubicBezTo>
                <a:cubicBezTo>
                  <a:pt x="26" y="0"/>
                  <a:pt x="18" y="5"/>
                  <a:pt x="17" y="12"/>
                </a:cubicBezTo>
                <a:cubicBezTo>
                  <a:pt x="16" y="18"/>
                  <a:pt x="21" y="24"/>
                  <a:pt x="28" y="26"/>
                </a:cubicBezTo>
                <a:cubicBezTo>
                  <a:pt x="27" y="32"/>
                  <a:pt x="26" y="38"/>
                  <a:pt x="26" y="45"/>
                </a:cubicBezTo>
                <a:cubicBezTo>
                  <a:pt x="16" y="45"/>
                  <a:pt x="7" y="51"/>
                  <a:pt x="7" y="58"/>
                </a:cubicBezTo>
                <a:cubicBezTo>
                  <a:pt x="7" y="65"/>
                  <a:pt x="15" y="71"/>
                  <a:pt x="25" y="72"/>
                </a:cubicBezTo>
                <a:cubicBezTo>
                  <a:pt x="25" y="78"/>
                  <a:pt x="25" y="85"/>
                  <a:pt x="25" y="91"/>
                </a:cubicBezTo>
                <a:cubicBezTo>
                  <a:pt x="25" y="91"/>
                  <a:pt x="25" y="91"/>
                  <a:pt x="24" y="91"/>
                </a:cubicBezTo>
                <a:cubicBezTo>
                  <a:pt x="11" y="92"/>
                  <a:pt x="0" y="99"/>
                  <a:pt x="0" y="108"/>
                </a:cubicBezTo>
                <a:cubicBezTo>
                  <a:pt x="1" y="116"/>
                  <a:pt x="12" y="122"/>
                  <a:pt x="26" y="121"/>
                </a:cubicBezTo>
                <a:cubicBezTo>
                  <a:pt x="26" y="121"/>
                  <a:pt x="27" y="121"/>
                  <a:pt x="27" y="121"/>
                </a:cubicBezTo>
                <a:cubicBezTo>
                  <a:pt x="30" y="160"/>
                  <a:pt x="36" y="199"/>
                  <a:pt x="40" y="238"/>
                </a:cubicBezTo>
                <a:cubicBezTo>
                  <a:pt x="45" y="237"/>
                  <a:pt x="45" y="237"/>
                  <a:pt x="45" y="237"/>
                </a:cubicBezTo>
                <a:cubicBezTo>
                  <a:pt x="41" y="198"/>
                  <a:pt x="35" y="159"/>
                  <a:pt x="32" y="121"/>
                </a:cubicBezTo>
                <a:cubicBezTo>
                  <a:pt x="43" y="119"/>
                  <a:pt x="51" y="112"/>
                  <a:pt x="51" y="105"/>
                </a:cubicBezTo>
                <a:cubicBezTo>
                  <a:pt x="50" y="98"/>
                  <a:pt x="41" y="92"/>
                  <a:pt x="30" y="9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vi-VN"/>
          </a:p>
        </p:txBody>
      </p:sp>
      <p:sp>
        <p:nvSpPr>
          <p:cNvPr id="8" name="Hình tự do 7"/>
          <p:cNvSpPr/>
          <p:nvPr/>
        </p:nvSpPr>
        <p:spPr>
          <a:xfrm>
            <a:off x="1332626" y="5145208"/>
            <a:ext cx="6174786" cy="1059486"/>
          </a:xfrm>
          <a:custGeom>
            <a:avLst/>
            <a:gdLst>
              <a:gd name="connsiteX0" fmla="*/ 19050 w 9124950"/>
              <a:gd name="connsiteY0" fmla="*/ 180975 h 238125"/>
              <a:gd name="connsiteX1" fmla="*/ 9124950 w 9124950"/>
              <a:gd name="connsiteY1" fmla="*/ 238125 h 238125"/>
              <a:gd name="connsiteX2" fmla="*/ 4438650 w 9124950"/>
              <a:gd name="connsiteY2" fmla="*/ 0 h 238125"/>
              <a:gd name="connsiteX3" fmla="*/ 0 w 9124950"/>
              <a:gd name="connsiteY3" fmla="*/ 133350 h 238125"/>
              <a:gd name="connsiteX4" fmla="*/ 85725 w 9124950"/>
              <a:gd name="connsiteY4" fmla="*/ 180975 h 238125"/>
              <a:gd name="connsiteX5" fmla="*/ 19050 w 9124950"/>
              <a:gd name="connsiteY5" fmla="*/ 180975 h 238125"/>
              <a:gd name="connsiteX0" fmla="*/ 85725 w 9124950"/>
              <a:gd name="connsiteY0" fmla="*/ 180975 h 238125"/>
              <a:gd name="connsiteX1" fmla="*/ 9124950 w 9124950"/>
              <a:gd name="connsiteY1" fmla="*/ 238125 h 238125"/>
              <a:gd name="connsiteX2" fmla="*/ 4438650 w 9124950"/>
              <a:gd name="connsiteY2" fmla="*/ 0 h 238125"/>
              <a:gd name="connsiteX3" fmla="*/ 0 w 9124950"/>
              <a:gd name="connsiteY3" fmla="*/ 133350 h 238125"/>
              <a:gd name="connsiteX4" fmla="*/ 85725 w 9124950"/>
              <a:gd name="connsiteY4" fmla="*/ 180975 h 238125"/>
              <a:gd name="connsiteX0" fmla="*/ 0 w 9124950"/>
              <a:gd name="connsiteY0" fmla="*/ 133350 h 238125"/>
              <a:gd name="connsiteX1" fmla="*/ 9124950 w 9124950"/>
              <a:gd name="connsiteY1" fmla="*/ 238125 h 238125"/>
              <a:gd name="connsiteX2" fmla="*/ 4438650 w 9124950"/>
              <a:gd name="connsiteY2" fmla="*/ 0 h 238125"/>
              <a:gd name="connsiteX3" fmla="*/ 0 w 9124950"/>
              <a:gd name="connsiteY3" fmla="*/ 133350 h 238125"/>
              <a:gd name="connsiteX0" fmla="*/ 36407 w 9161357"/>
              <a:gd name="connsiteY0" fmla="*/ 133350 h 449173"/>
              <a:gd name="connsiteX1" fmla="*/ 9161357 w 9161357"/>
              <a:gd name="connsiteY1" fmla="*/ 238125 h 449173"/>
              <a:gd name="connsiteX2" fmla="*/ 4475057 w 9161357"/>
              <a:gd name="connsiteY2" fmla="*/ 0 h 449173"/>
              <a:gd name="connsiteX3" fmla="*/ 36407 w 9161357"/>
              <a:gd name="connsiteY3" fmla="*/ 133350 h 449173"/>
              <a:gd name="connsiteX0" fmla="*/ 25473 w 9150645"/>
              <a:gd name="connsiteY0" fmla="*/ 627976 h 1050014"/>
              <a:gd name="connsiteX1" fmla="*/ 9150423 w 9150645"/>
              <a:gd name="connsiteY1" fmla="*/ 732751 h 1050014"/>
              <a:gd name="connsiteX2" fmla="*/ 4464123 w 9150645"/>
              <a:gd name="connsiteY2" fmla="*/ 494626 h 1050014"/>
              <a:gd name="connsiteX3" fmla="*/ 25473 w 9150645"/>
              <a:gd name="connsiteY3" fmla="*/ 627976 h 1050014"/>
              <a:gd name="connsiteX0" fmla="*/ 25525 w 9150557"/>
              <a:gd name="connsiteY0" fmla="*/ 133350 h 556394"/>
              <a:gd name="connsiteX1" fmla="*/ 9150475 w 9150557"/>
              <a:gd name="connsiteY1" fmla="*/ 238125 h 556394"/>
              <a:gd name="connsiteX2" fmla="*/ 4464175 w 9150557"/>
              <a:gd name="connsiteY2" fmla="*/ 0 h 556394"/>
              <a:gd name="connsiteX3" fmla="*/ 25525 w 9150557"/>
              <a:gd name="connsiteY3" fmla="*/ 133350 h 556394"/>
              <a:gd name="connsiteX0" fmla="*/ 27630 w 9143055"/>
              <a:gd name="connsiteY0" fmla="*/ 247650 h 549377"/>
              <a:gd name="connsiteX1" fmla="*/ 9143055 w 9143055"/>
              <a:gd name="connsiteY1" fmla="*/ 238125 h 549377"/>
              <a:gd name="connsiteX2" fmla="*/ 4456755 w 9143055"/>
              <a:gd name="connsiteY2" fmla="*/ 0 h 549377"/>
              <a:gd name="connsiteX3" fmla="*/ 27630 w 9143055"/>
              <a:gd name="connsiteY3" fmla="*/ 247650 h 549377"/>
              <a:gd name="connsiteX0" fmla="*/ 27630 w 9143055"/>
              <a:gd name="connsiteY0" fmla="*/ 247650 h 549377"/>
              <a:gd name="connsiteX1" fmla="*/ 9143055 w 9143055"/>
              <a:gd name="connsiteY1" fmla="*/ 238125 h 549377"/>
              <a:gd name="connsiteX2" fmla="*/ 4456755 w 9143055"/>
              <a:gd name="connsiteY2" fmla="*/ 0 h 549377"/>
              <a:gd name="connsiteX3" fmla="*/ 27630 w 9143055"/>
              <a:gd name="connsiteY3" fmla="*/ 247650 h 549377"/>
              <a:gd name="connsiteX0" fmla="*/ 0 w 9115425"/>
              <a:gd name="connsiteY0" fmla="*/ 247650 h 247650"/>
              <a:gd name="connsiteX1" fmla="*/ 9115425 w 9115425"/>
              <a:gd name="connsiteY1" fmla="*/ 238125 h 247650"/>
              <a:gd name="connsiteX2" fmla="*/ 4429125 w 9115425"/>
              <a:gd name="connsiteY2" fmla="*/ 0 h 247650"/>
              <a:gd name="connsiteX3" fmla="*/ 0 w 9115425"/>
              <a:gd name="connsiteY3" fmla="*/ 247650 h 247650"/>
              <a:gd name="connsiteX0" fmla="*/ 0 w 9115425"/>
              <a:gd name="connsiteY0" fmla="*/ 9525 h 9525"/>
              <a:gd name="connsiteX1" fmla="*/ 9115425 w 9115425"/>
              <a:gd name="connsiteY1" fmla="*/ 0 h 9525"/>
              <a:gd name="connsiteX2" fmla="*/ 0 w 9115425"/>
              <a:gd name="connsiteY2" fmla="*/ 9525 h 9525"/>
              <a:gd name="connsiteX0" fmla="*/ 0 w 10000"/>
              <a:gd name="connsiteY0" fmla="*/ 292235 h 292235"/>
              <a:gd name="connsiteX1" fmla="*/ 10000 w 10000"/>
              <a:gd name="connsiteY1" fmla="*/ 282235 h 292235"/>
              <a:gd name="connsiteX2" fmla="*/ 0 w 10000"/>
              <a:gd name="connsiteY2" fmla="*/ 292235 h 292235"/>
              <a:gd name="connsiteX0" fmla="*/ 0 w 10001"/>
              <a:gd name="connsiteY0" fmla="*/ 294051 h 327478"/>
              <a:gd name="connsiteX1" fmla="*/ 10000 w 10001"/>
              <a:gd name="connsiteY1" fmla="*/ 284051 h 327478"/>
              <a:gd name="connsiteX2" fmla="*/ 0 w 10001"/>
              <a:gd name="connsiteY2" fmla="*/ 294051 h 327478"/>
              <a:gd name="connsiteX0" fmla="*/ 0 w 10006"/>
              <a:gd name="connsiteY0" fmla="*/ 423180 h 456620"/>
              <a:gd name="connsiteX1" fmla="*/ 10000 w 10006"/>
              <a:gd name="connsiteY1" fmla="*/ 413180 h 456620"/>
              <a:gd name="connsiteX2" fmla="*/ 0 w 10006"/>
              <a:gd name="connsiteY2" fmla="*/ 423180 h 456620"/>
              <a:gd name="connsiteX0" fmla="*/ 0 w 10000"/>
              <a:gd name="connsiteY0" fmla="*/ 423180 h 423180"/>
              <a:gd name="connsiteX1" fmla="*/ 10000 w 10000"/>
              <a:gd name="connsiteY1" fmla="*/ 413180 h 423180"/>
              <a:gd name="connsiteX2" fmla="*/ 0 w 10000"/>
              <a:gd name="connsiteY2" fmla="*/ 423180 h 423180"/>
              <a:gd name="connsiteX0" fmla="*/ 0 w 10073"/>
              <a:gd name="connsiteY0" fmla="*/ 389913 h 459913"/>
              <a:gd name="connsiteX1" fmla="*/ 10073 w 10073"/>
              <a:gd name="connsiteY1" fmla="*/ 459913 h 459913"/>
              <a:gd name="connsiteX2" fmla="*/ 0 w 10073"/>
              <a:gd name="connsiteY2" fmla="*/ 389913 h 459913"/>
              <a:gd name="connsiteX0" fmla="*/ 0 w 10104"/>
              <a:gd name="connsiteY0" fmla="*/ 423180 h 423180"/>
              <a:gd name="connsiteX1" fmla="*/ 10104 w 10104"/>
              <a:gd name="connsiteY1" fmla="*/ 413180 h 423180"/>
              <a:gd name="connsiteX2" fmla="*/ 0 w 10104"/>
              <a:gd name="connsiteY2" fmla="*/ 423180 h 423180"/>
              <a:gd name="connsiteX0" fmla="*/ 1039 w 11143"/>
              <a:gd name="connsiteY0" fmla="*/ 110027 h 110027"/>
              <a:gd name="connsiteX1" fmla="*/ 11143 w 11143"/>
              <a:gd name="connsiteY1" fmla="*/ 100027 h 110027"/>
              <a:gd name="connsiteX2" fmla="*/ 1467 w 11143"/>
              <a:gd name="connsiteY2" fmla="*/ 25 h 110027"/>
              <a:gd name="connsiteX3" fmla="*/ 1039 w 11143"/>
              <a:gd name="connsiteY3" fmla="*/ 110027 h 110027"/>
              <a:gd name="connsiteX0" fmla="*/ 1032 w 11136"/>
              <a:gd name="connsiteY0" fmla="*/ 840002 h 840002"/>
              <a:gd name="connsiteX1" fmla="*/ 11136 w 11136"/>
              <a:gd name="connsiteY1" fmla="*/ 830002 h 840002"/>
              <a:gd name="connsiteX2" fmla="*/ 1481 w 11136"/>
              <a:gd name="connsiteY2" fmla="*/ 2 h 840002"/>
              <a:gd name="connsiteX3" fmla="*/ 1032 w 11136"/>
              <a:gd name="connsiteY3" fmla="*/ 840002 h 840002"/>
              <a:gd name="connsiteX0" fmla="*/ 1032 w 12217"/>
              <a:gd name="connsiteY0" fmla="*/ 840078 h 861516"/>
              <a:gd name="connsiteX1" fmla="*/ 11136 w 12217"/>
              <a:gd name="connsiteY1" fmla="*/ 830078 h 861516"/>
              <a:gd name="connsiteX2" fmla="*/ 10844 w 12217"/>
              <a:gd name="connsiteY2" fmla="*/ 790076 h 861516"/>
              <a:gd name="connsiteX3" fmla="*/ 1481 w 12217"/>
              <a:gd name="connsiteY3" fmla="*/ 78 h 861516"/>
              <a:gd name="connsiteX4" fmla="*/ 1032 w 12217"/>
              <a:gd name="connsiteY4" fmla="*/ 840078 h 861516"/>
              <a:gd name="connsiteX0" fmla="*/ 1032 w 12337"/>
              <a:gd name="connsiteY0" fmla="*/ 840592 h 840592"/>
              <a:gd name="connsiteX1" fmla="*/ 11136 w 12337"/>
              <a:gd name="connsiteY1" fmla="*/ 830592 h 840592"/>
              <a:gd name="connsiteX2" fmla="*/ 11105 w 12337"/>
              <a:gd name="connsiteY2" fmla="*/ 210591 h 840592"/>
              <a:gd name="connsiteX3" fmla="*/ 1481 w 12337"/>
              <a:gd name="connsiteY3" fmla="*/ 592 h 840592"/>
              <a:gd name="connsiteX4" fmla="*/ 1032 w 12337"/>
              <a:gd name="connsiteY4" fmla="*/ 840592 h 840592"/>
              <a:gd name="connsiteX0" fmla="*/ 1032 w 11136"/>
              <a:gd name="connsiteY0" fmla="*/ 840592 h 840592"/>
              <a:gd name="connsiteX1" fmla="*/ 11136 w 11136"/>
              <a:gd name="connsiteY1" fmla="*/ 830592 h 840592"/>
              <a:gd name="connsiteX2" fmla="*/ 11105 w 11136"/>
              <a:gd name="connsiteY2" fmla="*/ 210591 h 840592"/>
              <a:gd name="connsiteX3" fmla="*/ 1481 w 11136"/>
              <a:gd name="connsiteY3" fmla="*/ 592 h 840592"/>
              <a:gd name="connsiteX4" fmla="*/ 1032 w 11136"/>
              <a:gd name="connsiteY4" fmla="*/ 840592 h 840592"/>
              <a:gd name="connsiteX0" fmla="*/ 1032 w 11136"/>
              <a:gd name="connsiteY0" fmla="*/ 840094 h 840094"/>
              <a:gd name="connsiteX1" fmla="*/ 11136 w 11136"/>
              <a:gd name="connsiteY1" fmla="*/ 830094 h 840094"/>
              <a:gd name="connsiteX2" fmla="*/ 11126 w 11136"/>
              <a:gd name="connsiteY2" fmla="*/ 680091 h 840094"/>
              <a:gd name="connsiteX3" fmla="*/ 1481 w 11136"/>
              <a:gd name="connsiteY3" fmla="*/ 94 h 840094"/>
              <a:gd name="connsiteX4" fmla="*/ 1032 w 11136"/>
              <a:gd name="connsiteY4" fmla="*/ 840094 h 840094"/>
              <a:gd name="connsiteX0" fmla="*/ 0 w 10104"/>
              <a:gd name="connsiteY0" fmla="*/ 840094 h 840094"/>
              <a:gd name="connsiteX1" fmla="*/ 10104 w 10104"/>
              <a:gd name="connsiteY1" fmla="*/ 830094 h 840094"/>
              <a:gd name="connsiteX2" fmla="*/ 10094 w 10104"/>
              <a:gd name="connsiteY2" fmla="*/ 680091 h 840094"/>
              <a:gd name="connsiteX3" fmla="*/ 449 w 10104"/>
              <a:gd name="connsiteY3" fmla="*/ 94 h 840094"/>
              <a:gd name="connsiteX4" fmla="*/ 0 w 10104"/>
              <a:gd name="connsiteY4" fmla="*/ 840094 h 840094"/>
              <a:gd name="connsiteX0" fmla="*/ 0 w 10104"/>
              <a:gd name="connsiteY0" fmla="*/ 261762 h 261762"/>
              <a:gd name="connsiteX1" fmla="*/ 10104 w 10104"/>
              <a:gd name="connsiteY1" fmla="*/ 251762 h 261762"/>
              <a:gd name="connsiteX2" fmla="*/ 10094 w 10104"/>
              <a:gd name="connsiteY2" fmla="*/ 101759 h 261762"/>
              <a:gd name="connsiteX3" fmla="*/ 52 w 10104"/>
              <a:gd name="connsiteY3" fmla="*/ 11761 h 261762"/>
              <a:gd name="connsiteX4" fmla="*/ 0 w 10104"/>
              <a:gd name="connsiteY4" fmla="*/ 261762 h 261762"/>
              <a:gd name="connsiteX0" fmla="*/ 0 w 10104"/>
              <a:gd name="connsiteY0" fmla="*/ 261762 h 261762"/>
              <a:gd name="connsiteX1" fmla="*/ 10104 w 10104"/>
              <a:gd name="connsiteY1" fmla="*/ 251762 h 261762"/>
              <a:gd name="connsiteX2" fmla="*/ 10094 w 10104"/>
              <a:gd name="connsiteY2" fmla="*/ 101759 h 261762"/>
              <a:gd name="connsiteX3" fmla="*/ 52 w 10104"/>
              <a:gd name="connsiteY3" fmla="*/ 11761 h 261762"/>
              <a:gd name="connsiteX4" fmla="*/ 0 w 10104"/>
              <a:gd name="connsiteY4" fmla="*/ 261762 h 261762"/>
              <a:gd name="connsiteX0" fmla="*/ 0 w 10104"/>
              <a:gd name="connsiteY0" fmla="*/ 223379 h 223379"/>
              <a:gd name="connsiteX1" fmla="*/ 10104 w 10104"/>
              <a:gd name="connsiteY1" fmla="*/ 213379 h 223379"/>
              <a:gd name="connsiteX2" fmla="*/ 10094 w 10104"/>
              <a:gd name="connsiteY2" fmla="*/ 63376 h 223379"/>
              <a:gd name="connsiteX3" fmla="*/ 31 w 10104"/>
              <a:gd name="connsiteY3" fmla="*/ 63377 h 223379"/>
              <a:gd name="connsiteX4" fmla="*/ 0 w 10104"/>
              <a:gd name="connsiteY4" fmla="*/ 223379 h 223379"/>
              <a:gd name="connsiteX0" fmla="*/ 0 w 10104"/>
              <a:gd name="connsiteY0" fmla="*/ 223379 h 223379"/>
              <a:gd name="connsiteX1" fmla="*/ 10104 w 10104"/>
              <a:gd name="connsiteY1" fmla="*/ 213379 h 223379"/>
              <a:gd name="connsiteX2" fmla="*/ 10094 w 10104"/>
              <a:gd name="connsiteY2" fmla="*/ 63376 h 223379"/>
              <a:gd name="connsiteX3" fmla="*/ 31 w 10104"/>
              <a:gd name="connsiteY3" fmla="*/ 63377 h 223379"/>
              <a:gd name="connsiteX4" fmla="*/ 0 w 10104"/>
              <a:gd name="connsiteY4" fmla="*/ 223379 h 223379"/>
              <a:gd name="connsiteX0" fmla="*/ 0 w 10104"/>
              <a:gd name="connsiteY0" fmla="*/ 303659 h 303659"/>
              <a:gd name="connsiteX1" fmla="*/ 10104 w 10104"/>
              <a:gd name="connsiteY1" fmla="*/ 293659 h 303659"/>
              <a:gd name="connsiteX2" fmla="*/ 10094 w 10104"/>
              <a:gd name="connsiteY2" fmla="*/ 143656 h 303659"/>
              <a:gd name="connsiteX3" fmla="*/ 31 w 10104"/>
              <a:gd name="connsiteY3" fmla="*/ 143657 h 303659"/>
              <a:gd name="connsiteX4" fmla="*/ 0 w 10104"/>
              <a:gd name="connsiteY4" fmla="*/ 303659 h 303659"/>
              <a:gd name="connsiteX0" fmla="*/ 0 w 10104"/>
              <a:gd name="connsiteY0" fmla="*/ 310235 h 310235"/>
              <a:gd name="connsiteX1" fmla="*/ 10104 w 10104"/>
              <a:gd name="connsiteY1" fmla="*/ 300235 h 310235"/>
              <a:gd name="connsiteX2" fmla="*/ 10094 w 10104"/>
              <a:gd name="connsiteY2" fmla="*/ 150232 h 310235"/>
              <a:gd name="connsiteX3" fmla="*/ 31 w 10104"/>
              <a:gd name="connsiteY3" fmla="*/ 150233 h 310235"/>
              <a:gd name="connsiteX4" fmla="*/ 0 w 10104"/>
              <a:gd name="connsiteY4" fmla="*/ 310235 h 310235"/>
              <a:gd name="connsiteX0" fmla="*/ 0 w 10104"/>
              <a:gd name="connsiteY0" fmla="*/ 904925 h 904925"/>
              <a:gd name="connsiteX1" fmla="*/ 10104 w 10104"/>
              <a:gd name="connsiteY1" fmla="*/ 894925 h 904925"/>
              <a:gd name="connsiteX2" fmla="*/ 10094 w 10104"/>
              <a:gd name="connsiteY2" fmla="*/ 744922 h 904925"/>
              <a:gd name="connsiteX3" fmla="*/ 5 w 10104"/>
              <a:gd name="connsiteY3" fmla="*/ 44926 h 904925"/>
              <a:gd name="connsiteX4" fmla="*/ 0 w 10104"/>
              <a:gd name="connsiteY4" fmla="*/ 904925 h 904925"/>
              <a:gd name="connsiteX0" fmla="*/ 0 w 10104"/>
              <a:gd name="connsiteY0" fmla="*/ 922108 h 922108"/>
              <a:gd name="connsiteX1" fmla="*/ 10104 w 10104"/>
              <a:gd name="connsiteY1" fmla="*/ 912108 h 922108"/>
              <a:gd name="connsiteX2" fmla="*/ 4678 w 10104"/>
              <a:gd name="connsiteY2" fmla="*/ 495440 h 922108"/>
              <a:gd name="connsiteX3" fmla="*/ 5 w 10104"/>
              <a:gd name="connsiteY3" fmla="*/ 62109 h 922108"/>
              <a:gd name="connsiteX4" fmla="*/ 0 w 10104"/>
              <a:gd name="connsiteY4" fmla="*/ 922108 h 922108"/>
              <a:gd name="connsiteX0" fmla="*/ 0 w 7117"/>
              <a:gd name="connsiteY0" fmla="*/ 922108 h 945441"/>
              <a:gd name="connsiteX1" fmla="*/ 7117 w 7117"/>
              <a:gd name="connsiteY1" fmla="*/ 945441 h 945441"/>
              <a:gd name="connsiteX2" fmla="*/ 4678 w 7117"/>
              <a:gd name="connsiteY2" fmla="*/ 495440 h 945441"/>
              <a:gd name="connsiteX3" fmla="*/ 5 w 7117"/>
              <a:gd name="connsiteY3" fmla="*/ 62109 h 945441"/>
              <a:gd name="connsiteX4" fmla="*/ 0 w 7117"/>
              <a:gd name="connsiteY4" fmla="*/ 922108 h 945441"/>
              <a:gd name="connsiteX0" fmla="*/ 0 w 10000"/>
              <a:gd name="connsiteY0" fmla="*/ 11344 h 11591"/>
              <a:gd name="connsiteX1" fmla="*/ 10000 w 10000"/>
              <a:gd name="connsiteY1" fmla="*/ 11591 h 11591"/>
              <a:gd name="connsiteX2" fmla="*/ 6757 w 10000"/>
              <a:gd name="connsiteY2" fmla="*/ 1014 h 11591"/>
              <a:gd name="connsiteX3" fmla="*/ 7 w 10000"/>
              <a:gd name="connsiteY3" fmla="*/ 2248 h 11591"/>
              <a:gd name="connsiteX4" fmla="*/ 0 w 10000"/>
              <a:gd name="connsiteY4" fmla="*/ 11344 h 11591"/>
              <a:gd name="connsiteX0" fmla="*/ 0 w 10000"/>
              <a:gd name="connsiteY0" fmla="*/ 9096 h 9343"/>
              <a:gd name="connsiteX1" fmla="*/ 10000 w 10000"/>
              <a:gd name="connsiteY1" fmla="*/ 9343 h 9343"/>
              <a:gd name="connsiteX2" fmla="*/ 7 w 10000"/>
              <a:gd name="connsiteY2" fmla="*/ 0 h 9343"/>
              <a:gd name="connsiteX3" fmla="*/ 0 w 10000"/>
              <a:gd name="connsiteY3" fmla="*/ 9096 h 9343"/>
              <a:gd name="connsiteX0" fmla="*/ 0 w 10489"/>
              <a:gd name="connsiteY0" fmla="*/ 9736 h 9736"/>
              <a:gd name="connsiteX1" fmla="*/ 10489 w 10489"/>
              <a:gd name="connsiteY1" fmla="*/ 9528 h 9736"/>
              <a:gd name="connsiteX2" fmla="*/ 7 w 10489"/>
              <a:gd name="connsiteY2" fmla="*/ 0 h 9736"/>
              <a:gd name="connsiteX3" fmla="*/ 0 w 10489"/>
              <a:gd name="connsiteY3" fmla="*/ 9736 h 9736"/>
              <a:gd name="connsiteX0" fmla="*/ 0 w 10000"/>
              <a:gd name="connsiteY0" fmla="*/ 12587 h 12587"/>
              <a:gd name="connsiteX1" fmla="*/ 10000 w 10000"/>
              <a:gd name="connsiteY1" fmla="*/ 12373 h 12587"/>
              <a:gd name="connsiteX2" fmla="*/ 7 w 10000"/>
              <a:gd name="connsiteY2" fmla="*/ 2587 h 12587"/>
              <a:gd name="connsiteX3" fmla="*/ 0 w 10000"/>
              <a:gd name="connsiteY3" fmla="*/ 12587 h 12587"/>
              <a:gd name="connsiteX0" fmla="*/ 0 w 10000"/>
              <a:gd name="connsiteY0" fmla="*/ 12678 h 12678"/>
              <a:gd name="connsiteX1" fmla="*/ 10000 w 10000"/>
              <a:gd name="connsiteY1" fmla="*/ 12464 h 12678"/>
              <a:gd name="connsiteX2" fmla="*/ 7 w 10000"/>
              <a:gd name="connsiteY2" fmla="*/ 2678 h 12678"/>
              <a:gd name="connsiteX3" fmla="*/ 0 w 10000"/>
              <a:gd name="connsiteY3" fmla="*/ 12678 h 12678"/>
              <a:gd name="connsiteX0" fmla="*/ 0 w 10000"/>
              <a:gd name="connsiteY0" fmla="*/ 12793 h 12793"/>
              <a:gd name="connsiteX1" fmla="*/ 10000 w 10000"/>
              <a:gd name="connsiteY1" fmla="*/ 12579 h 12793"/>
              <a:gd name="connsiteX2" fmla="*/ 7 w 10000"/>
              <a:gd name="connsiteY2" fmla="*/ 2793 h 12793"/>
              <a:gd name="connsiteX3" fmla="*/ 0 w 10000"/>
              <a:gd name="connsiteY3" fmla="*/ 12793 h 12793"/>
              <a:gd name="connsiteX0" fmla="*/ 0 w 10000"/>
              <a:gd name="connsiteY0" fmla="*/ 16006 h 16006"/>
              <a:gd name="connsiteX1" fmla="*/ 10000 w 10000"/>
              <a:gd name="connsiteY1" fmla="*/ 15792 h 16006"/>
              <a:gd name="connsiteX2" fmla="*/ 19 w 10000"/>
              <a:gd name="connsiteY2" fmla="*/ 2421 h 16006"/>
              <a:gd name="connsiteX3" fmla="*/ 0 w 10000"/>
              <a:gd name="connsiteY3" fmla="*/ 16006 h 16006"/>
              <a:gd name="connsiteX0" fmla="*/ 0 w 3596"/>
              <a:gd name="connsiteY0" fmla="*/ 16215 h 16215"/>
              <a:gd name="connsiteX1" fmla="*/ 3596 w 3596"/>
              <a:gd name="connsiteY1" fmla="*/ 13869 h 16215"/>
              <a:gd name="connsiteX2" fmla="*/ 19 w 3596"/>
              <a:gd name="connsiteY2" fmla="*/ 2630 h 16215"/>
              <a:gd name="connsiteX3" fmla="*/ 0 w 3596"/>
              <a:gd name="connsiteY3" fmla="*/ 16215 h 16215"/>
              <a:gd name="connsiteX0" fmla="*/ 0 w 13503"/>
              <a:gd name="connsiteY0" fmla="*/ 9889 h 9889"/>
              <a:gd name="connsiteX1" fmla="*/ 13503 w 13503"/>
              <a:gd name="connsiteY1" fmla="*/ 9577 h 9889"/>
              <a:gd name="connsiteX2" fmla="*/ 53 w 13503"/>
              <a:gd name="connsiteY2" fmla="*/ 1511 h 9889"/>
              <a:gd name="connsiteX3" fmla="*/ 0 w 13503"/>
              <a:gd name="connsiteY3" fmla="*/ 9889 h 9889"/>
              <a:gd name="connsiteX0" fmla="*/ 0 w 10000"/>
              <a:gd name="connsiteY0" fmla="*/ 8472 h 8472"/>
              <a:gd name="connsiteX1" fmla="*/ 10000 w 10000"/>
              <a:gd name="connsiteY1" fmla="*/ 8156 h 8472"/>
              <a:gd name="connsiteX2" fmla="*/ 39 w 10000"/>
              <a:gd name="connsiteY2" fmla="*/ 0 h 8472"/>
              <a:gd name="connsiteX3" fmla="*/ 0 w 10000"/>
              <a:gd name="connsiteY3" fmla="*/ 8472 h 8472"/>
              <a:gd name="connsiteX0" fmla="*/ 0 w 10000"/>
              <a:gd name="connsiteY0" fmla="*/ 10013 h 10013"/>
              <a:gd name="connsiteX1" fmla="*/ 10000 w 10000"/>
              <a:gd name="connsiteY1" fmla="*/ 9640 h 10013"/>
              <a:gd name="connsiteX2" fmla="*/ 39 w 10000"/>
              <a:gd name="connsiteY2" fmla="*/ 13 h 10013"/>
              <a:gd name="connsiteX3" fmla="*/ 0 w 10000"/>
              <a:gd name="connsiteY3" fmla="*/ 10013 h 10013"/>
              <a:gd name="connsiteX0" fmla="*/ 0 w 10697"/>
              <a:gd name="connsiteY0" fmla="*/ 10013 h 10013"/>
              <a:gd name="connsiteX1" fmla="*/ 10697 w 10697"/>
              <a:gd name="connsiteY1" fmla="*/ 9925 h 10013"/>
              <a:gd name="connsiteX2" fmla="*/ 39 w 10697"/>
              <a:gd name="connsiteY2" fmla="*/ 13 h 10013"/>
              <a:gd name="connsiteX3" fmla="*/ 0 w 10697"/>
              <a:gd name="connsiteY3" fmla="*/ 10013 h 10013"/>
              <a:gd name="connsiteX0" fmla="*/ 0 w 10697"/>
              <a:gd name="connsiteY0" fmla="*/ 10016 h 10016"/>
              <a:gd name="connsiteX1" fmla="*/ 10697 w 10697"/>
              <a:gd name="connsiteY1" fmla="*/ 9928 h 10016"/>
              <a:gd name="connsiteX2" fmla="*/ 39 w 10697"/>
              <a:gd name="connsiteY2" fmla="*/ 16 h 10016"/>
              <a:gd name="connsiteX3" fmla="*/ 0 w 10697"/>
              <a:gd name="connsiteY3" fmla="*/ 10016 h 10016"/>
              <a:gd name="connsiteX0" fmla="*/ 1739 w 12436"/>
              <a:gd name="connsiteY0" fmla="*/ 6184 h 6184"/>
              <a:gd name="connsiteX1" fmla="*/ 12436 w 12436"/>
              <a:gd name="connsiteY1" fmla="*/ 6096 h 6184"/>
              <a:gd name="connsiteX2" fmla="*/ 0 w 12436"/>
              <a:gd name="connsiteY2" fmla="*/ 36 h 6184"/>
              <a:gd name="connsiteX3" fmla="*/ 1739 w 12436"/>
              <a:gd name="connsiteY3" fmla="*/ 6184 h 6184"/>
              <a:gd name="connsiteX0" fmla="*/ 1398 w 6233"/>
              <a:gd name="connsiteY0" fmla="*/ 12372 h 12372"/>
              <a:gd name="connsiteX1" fmla="*/ 6233 w 6233"/>
              <a:gd name="connsiteY1" fmla="*/ 2772 h 12372"/>
              <a:gd name="connsiteX2" fmla="*/ 0 w 6233"/>
              <a:gd name="connsiteY2" fmla="*/ 2430 h 12372"/>
              <a:gd name="connsiteX3" fmla="*/ 1398 w 6233"/>
              <a:gd name="connsiteY3" fmla="*/ 12372 h 12372"/>
              <a:gd name="connsiteX0" fmla="*/ 2244 w 10001"/>
              <a:gd name="connsiteY0" fmla="*/ 10284 h 10284"/>
              <a:gd name="connsiteX1" fmla="*/ 10001 w 10001"/>
              <a:gd name="connsiteY1" fmla="*/ 2525 h 10284"/>
              <a:gd name="connsiteX2" fmla="*/ 1 w 10001"/>
              <a:gd name="connsiteY2" fmla="*/ 2248 h 10284"/>
              <a:gd name="connsiteX3" fmla="*/ 2244 w 10001"/>
              <a:gd name="connsiteY3" fmla="*/ 10284 h 10284"/>
              <a:gd name="connsiteX0" fmla="*/ 2244 w 10001"/>
              <a:gd name="connsiteY0" fmla="*/ 8759 h 8759"/>
              <a:gd name="connsiteX1" fmla="*/ 10001 w 10001"/>
              <a:gd name="connsiteY1" fmla="*/ 1000 h 8759"/>
              <a:gd name="connsiteX2" fmla="*/ 1 w 10001"/>
              <a:gd name="connsiteY2" fmla="*/ 723 h 8759"/>
              <a:gd name="connsiteX3" fmla="*/ 2244 w 10001"/>
              <a:gd name="connsiteY3" fmla="*/ 8759 h 8759"/>
              <a:gd name="connsiteX0" fmla="*/ 2244 w 10000"/>
              <a:gd name="connsiteY0" fmla="*/ 10643 h 10643"/>
              <a:gd name="connsiteX1" fmla="*/ 10000 w 10000"/>
              <a:gd name="connsiteY1" fmla="*/ 1785 h 10643"/>
              <a:gd name="connsiteX2" fmla="*/ 1 w 10000"/>
              <a:gd name="connsiteY2" fmla="*/ 1468 h 10643"/>
              <a:gd name="connsiteX3" fmla="*/ 2244 w 10000"/>
              <a:gd name="connsiteY3" fmla="*/ 10643 h 10643"/>
              <a:gd name="connsiteX0" fmla="*/ 2244 w 10000"/>
              <a:gd name="connsiteY0" fmla="*/ 11013 h 11013"/>
              <a:gd name="connsiteX1" fmla="*/ 10000 w 10000"/>
              <a:gd name="connsiteY1" fmla="*/ 2155 h 11013"/>
              <a:gd name="connsiteX2" fmla="*/ 1 w 10000"/>
              <a:gd name="connsiteY2" fmla="*/ 1838 h 11013"/>
              <a:gd name="connsiteX3" fmla="*/ 2244 w 10000"/>
              <a:gd name="connsiteY3" fmla="*/ 11013 h 11013"/>
              <a:gd name="connsiteX0" fmla="*/ 8225 w 10000"/>
              <a:gd name="connsiteY0" fmla="*/ 6117 h 6117"/>
              <a:gd name="connsiteX1" fmla="*/ 10000 w 10000"/>
              <a:gd name="connsiteY1" fmla="*/ 2155 h 6117"/>
              <a:gd name="connsiteX2" fmla="*/ 1 w 10000"/>
              <a:gd name="connsiteY2" fmla="*/ 1838 h 6117"/>
              <a:gd name="connsiteX3" fmla="*/ 8225 w 10000"/>
              <a:gd name="connsiteY3" fmla="*/ 6117 h 6117"/>
              <a:gd name="connsiteX0" fmla="*/ 5033 w 10000"/>
              <a:gd name="connsiteY0" fmla="*/ 11392 h 11392"/>
              <a:gd name="connsiteX1" fmla="*/ 10000 w 10000"/>
              <a:gd name="connsiteY1" fmla="*/ 3523 h 11392"/>
              <a:gd name="connsiteX2" fmla="*/ 1 w 10000"/>
              <a:gd name="connsiteY2" fmla="*/ 3005 h 11392"/>
              <a:gd name="connsiteX3" fmla="*/ 5033 w 10000"/>
              <a:gd name="connsiteY3" fmla="*/ 11392 h 11392"/>
              <a:gd name="connsiteX0" fmla="*/ 5033 w 10000"/>
              <a:gd name="connsiteY0" fmla="*/ 11392 h 11392"/>
              <a:gd name="connsiteX1" fmla="*/ 10000 w 10000"/>
              <a:gd name="connsiteY1" fmla="*/ 3523 h 11392"/>
              <a:gd name="connsiteX2" fmla="*/ 1 w 10000"/>
              <a:gd name="connsiteY2" fmla="*/ 3005 h 11392"/>
              <a:gd name="connsiteX3" fmla="*/ 5033 w 10000"/>
              <a:gd name="connsiteY3" fmla="*/ 11392 h 11392"/>
              <a:gd name="connsiteX0" fmla="*/ 5033 w 10000"/>
              <a:gd name="connsiteY0" fmla="*/ 11392 h 11392"/>
              <a:gd name="connsiteX1" fmla="*/ 10000 w 10000"/>
              <a:gd name="connsiteY1" fmla="*/ 3523 h 11392"/>
              <a:gd name="connsiteX2" fmla="*/ 1 w 10000"/>
              <a:gd name="connsiteY2" fmla="*/ 3005 h 11392"/>
              <a:gd name="connsiteX3" fmla="*/ 5033 w 10000"/>
              <a:gd name="connsiteY3" fmla="*/ 11392 h 11392"/>
              <a:gd name="connsiteX0" fmla="*/ 5032 w 9999"/>
              <a:gd name="connsiteY0" fmla="*/ 11392 h 11392"/>
              <a:gd name="connsiteX1" fmla="*/ 9999 w 9999"/>
              <a:gd name="connsiteY1" fmla="*/ 3523 h 11392"/>
              <a:gd name="connsiteX2" fmla="*/ 0 w 9999"/>
              <a:gd name="connsiteY2" fmla="*/ 3005 h 11392"/>
              <a:gd name="connsiteX3" fmla="*/ 5032 w 9999"/>
              <a:gd name="connsiteY3" fmla="*/ 11392 h 11392"/>
              <a:gd name="connsiteX0" fmla="*/ 5033 w 10000"/>
              <a:gd name="connsiteY0" fmla="*/ 10000 h 10000"/>
              <a:gd name="connsiteX1" fmla="*/ 10000 w 10000"/>
              <a:gd name="connsiteY1" fmla="*/ 3093 h 10000"/>
              <a:gd name="connsiteX2" fmla="*/ 0 w 10000"/>
              <a:gd name="connsiteY2" fmla="*/ 2638 h 10000"/>
              <a:gd name="connsiteX3" fmla="*/ 5033 w 10000"/>
              <a:gd name="connsiteY3" fmla="*/ 10000 h 10000"/>
              <a:gd name="connsiteX0" fmla="*/ 5033 w 10000"/>
              <a:gd name="connsiteY0" fmla="*/ 10000 h 10000"/>
              <a:gd name="connsiteX1" fmla="*/ 10000 w 10000"/>
              <a:gd name="connsiteY1" fmla="*/ 3093 h 10000"/>
              <a:gd name="connsiteX2" fmla="*/ 0 w 10000"/>
              <a:gd name="connsiteY2" fmla="*/ 2638 h 10000"/>
              <a:gd name="connsiteX3" fmla="*/ 5033 w 10000"/>
              <a:gd name="connsiteY3" fmla="*/ 10000 h 10000"/>
              <a:gd name="connsiteX0" fmla="*/ 5033 w 10155"/>
              <a:gd name="connsiteY0" fmla="*/ 9869 h 9869"/>
              <a:gd name="connsiteX1" fmla="*/ 10155 w 10155"/>
              <a:gd name="connsiteY1" fmla="*/ 3267 h 9869"/>
              <a:gd name="connsiteX2" fmla="*/ 0 w 10155"/>
              <a:gd name="connsiteY2" fmla="*/ 2507 h 9869"/>
              <a:gd name="connsiteX3" fmla="*/ 5033 w 10155"/>
              <a:gd name="connsiteY3" fmla="*/ 9869 h 9869"/>
              <a:gd name="connsiteX0" fmla="*/ 8921 w 10000"/>
              <a:gd name="connsiteY0" fmla="*/ 11193 h 11193"/>
              <a:gd name="connsiteX1" fmla="*/ 10000 w 10000"/>
              <a:gd name="connsiteY1" fmla="*/ 3310 h 11193"/>
              <a:gd name="connsiteX2" fmla="*/ 0 w 10000"/>
              <a:gd name="connsiteY2" fmla="*/ 2540 h 11193"/>
              <a:gd name="connsiteX3" fmla="*/ 8921 w 10000"/>
              <a:gd name="connsiteY3" fmla="*/ 11193 h 11193"/>
              <a:gd name="connsiteX0" fmla="*/ 8921 w 15948"/>
              <a:gd name="connsiteY0" fmla="*/ 10278 h 10278"/>
              <a:gd name="connsiteX1" fmla="*/ 15948 w 15948"/>
              <a:gd name="connsiteY1" fmla="*/ 5462 h 10278"/>
              <a:gd name="connsiteX2" fmla="*/ 0 w 15948"/>
              <a:gd name="connsiteY2" fmla="*/ 1625 h 10278"/>
              <a:gd name="connsiteX3" fmla="*/ 8921 w 15948"/>
              <a:gd name="connsiteY3" fmla="*/ 10278 h 10278"/>
              <a:gd name="connsiteX0" fmla="*/ 8921 w 15948"/>
              <a:gd name="connsiteY0" fmla="*/ 10278 h 10278"/>
              <a:gd name="connsiteX1" fmla="*/ 15948 w 15948"/>
              <a:gd name="connsiteY1" fmla="*/ 5462 h 10278"/>
              <a:gd name="connsiteX2" fmla="*/ 0 w 15948"/>
              <a:gd name="connsiteY2" fmla="*/ 1625 h 10278"/>
              <a:gd name="connsiteX3" fmla="*/ 8921 w 15948"/>
              <a:gd name="connsiteY3" fmla="*/ 10278 h 10278"/>
              <a:gd name="connsiteX0" fmla="*/ 9022 w 16049"/>
              <a:gd name="connsiteY0" fmla="*/ 10413 h 10413"/>
              <a:gd name="connsiteX1" fmla="*/ 16049 w 16049"/>
              <a:gd name="connsiteY1" fmla="*/ 5597 h 10413"/>
              <a:gd name="connsiteX2" fmla="*/ 0 w 16049"/>
              <a:gd name="connsiteY2" fmla="*/ 1590 h 10413"/>
              <a:gd name="connsiteX3" fmla="*/ 9022 w 16049"/>
              <a:gd name="connsiteY3" fmla="*/ 10413 h 10413"/>
              <a:gd name="connsiteX0" fmla="*/ 9022 w 16049"/>
              <a:gd name="connsiteY0" fmla="*/ 11837 h 11837"/>
              <a:gd name="connsiteX1" fmla="*/ 16049 w 16049"/>
              <a:gd name="connsiteY1" fmla="*/ 7021 h 11837"/>
              <a:gd name="connsiteX2" fmla="*/ 0 w 16049"/>
              <a:gd name="connsiteY2" fmla="*/ 3014 h 11837"/>
              <a:gd name="connsiteX3" fmla="*/ 9022 w 16049"/>
              <a:gd name="connsiteY3" fmla="*/ 11837 h 11837"/>
              <a:gd name="connsiteX0" fmla="*/ 9022 w 16049"/>
              <a:gd name="connsiteY0" fmla="*/ 12080 h 12080"/>
              <a:gd name="connsiteX1" fmla="*/ 16049 w 16049"/>
              <a:gd name="connsiteY1" fmla="*/ 7264 h 12080"/>
              <a:gd name="connsiteX2" fmla="*/ 0 w 16049"/>
              <a:gd name="connsiteY2" fmla="*/ 3257 h 12080"/>
              <a:gd name="connsiteX3" fmla="*/ 9022 w 16049"/>
              <a:gd name="connsiteY3" fmla="*/ 12080 h 12080"/>
              <a:gd name="connsiteX0" fmla="*/ 9022 w 16889"/>
              <a:gd name="connsiteY0" fmla="*/ 11602 h 11602"/>
              <a:gd name="connsiteX1" fmla="*/ 16889 w 16889"/>
              <a:gd name="connsiteY1" fmla="*/ 9001 h 11602"/>
              <a:gd name="connsiteX2" fmla="*/ 0 w 16889"/>
              <a:gd name="connsiteY2" fmla="*/ 2779 h 11602"/>
              <a:gd name="connsiteX3" fmla="*/ 9022 w 16889"/>
              <a:gd name="connsiteY3" fmla="*/ 11602 h 11602"/>
              <a:gd name="connsiteX0" fmla="*/ 9560 w 16889"/>
              <a:gd name="connsiteY0" fmla="*/ 13988 h 13988"/>
              <a:gd name="connsiteX1" fmla="*/ 16889 w 16889"/>
              <a:gd name="connsiteY1" fmla="*/ 9001 h 13988"/>
              <a:gd name="connsiteX2" fmla="*/ 0 w 16889"/>
              <a:gd name="connsiteY2" fmla="*/ 2779 h 13988"/>
              <a:gd name="connsiteX3" fmla="*/ 9560 w 16889"/>
              <a:gd name="connsiteY3" fmla="*/ 13988 h 13988"/>
              <a:gd name="connsiteX0" fmla="*/ 9560 w 17427"/>
              <a:gd name="connsiteY0" fmla="*/ 13988 h 13988"/>
              <a:gd name="connsiteX1" fmla="*/ 17427 w 17427"/>
              <a:gd name="connsiteY1" fmla="*/ 9001 h 13988"/>
              <a:gd name="connsiteX2" fmla="*/ 0 w 17427"/>
              <a:gd name="connsiteY2" fmla="*/ 2779 h 13988"/>
              <a:gd name="connsiteX3" fmla="*/ 9560 w 17427"/>
              <a:gd name="connsiteY3" fmla="*/ 13988 h 13988"/>
              <a:gd name="connsiteX0" fmla="*/ 9560 w 17427"/>
              <a:gd name="connsiteY0" fmla="*/ 14260 h 14260"/>
              <a:gd name="connsiteX1" fmla="*/ 17427 w 17427"/>
              <a:gd name="connsiteY1" fmla="*/ 9273 h 14260"/>
              <a:gd name="connsiteX2" fmla="*/ 0 w 17427"/>
              <a:gd name="connsiteY2" fmla="*/ 3051 h 14260"/>
              <a:gd name="connsiteX3" fmla="*/ 9560 w 17427"/>
              <a:gd name="connsiteY3" fmla="*/ 14260 h 14260"/>
              <a:gd name="connsiteX0" fmla="*/ 9560 w 17427"/>
              <a:gd name="connsiteY0" fmla="*/ 15164 h 15164"/>
              <a:gd name="connsiteX1" fmla="*/ 17427 w 17427"/>
              <a:gd name="connsiteY1" fmla="*/ 10177 h 15164"/>
              <a:gd name="connsiteX2" fmla="*/ 0 w 17427"/>
              <a:gd name="connsiteY2" fmla="*/ 3955 h 15164"/>
              <a:gd name="connsiteX3" fmla="*/ 9560 w 17427"/>
              <a:gd name="connsiteY3" fmla="*/ 15164 h 15164"/>
            </a:gdLst>
            <a:ahLst/>
            <a:cxnLst>
              <a:cxn ang="0">
                <a:pos x="connsiteX0" y="connsiteY0"/>
              </a:cxn>
              <a:cxn ang="0">
                <a:pos x="connsiteX1" y="connsiteY1"/>
              </a:cxn>
              <a:cxn ang="0">
                <a:pos x="connsiteX2" y="connsiteY2"/>
              </a:cxn>
              <a:cxn ang="0">
                <a:pos x="connsiteX3" y="connsiteY3"/>
              </a:cxn>
            </a:cxnLst>
            <a:rect l="l" t="t" r="r" b="b"/>
            <a:pathLst>
              <a:path w="17427" h="15164">
                <a:moveTo>
                  <a:pt x="9560" y="15164"/>
                </a:moveTo>
                <a:cubicBezTo>
                  <a:pt x="11979" y="12476"/>
                  <a:pt x="15918" y="11427"/>
                  <a:pt x="17427" y="10177"/>
                </a:cubicBezTo>
                <a:cubicBezTo>
                  <a:pt x="14981" y="3702"/>
                  <a:pt x="4884" y="-5282"/>
                  <a:pt x="0" y="3955"/>
                </a:cubicBezTo>
                <a:cubicBezTo>
                  <a:pt x="2595" y="5197"/>
                  <a:pt x="9407" y="13614"/>
                  <a:pt x="9560" y="15164"/>
                </a:cubicBezTo>
                <a:close/>
              </a:path>
            </a:pathLst>
          </a:custGeom>
          <a:solidFill>
            <a:schemeClr val="accent2">
              <a:lumMod val="60000"/>
              <a:lumOff val="4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lang="vi-VN"/>
            </a:pPr>
            <a:endParaRPr kumimoji="0" lang="vi-VN" sz="1800" b="0" i="0" u="none" strike="noStrike" kern="0" cap="none" spc="0" normalizeH="0" baseline="0">
              <a:ln>
                <a:noFill/>
              </a:ln>
              <a:solidFill>
                <a:prstClr val="white"/>
              </a:solidFill>
              <a:effectLst/>
              <a:uLnTx/>
              <a:uFillTx/>
              <a:latin typeface="Cambria"/>
            </a:endParaRPr>
          </a:p>
        </p:txBody>
      </p:sp>
      <p:sp>
        <p:nvSpPr>
          <p:cNvPr id="35" name="Hình tự do 34"/>
          <p:cNvSpPr/>
          <p:nvPr/>
        </p:nvSpPr>
        <p:spPr>
          <a:xfrm>
            <a:off x="-10996" y="5318752"/>
            <a:ext cx="4799625" cy="1548981"/>
          </a:xfrm>
          <a:custGeom>
            <a:avLst/>
            <a:gdLst>
              <a:gd name="connsiteX0" fmla="*/ 238164 w 4799625"/>
              <a:gd name="connsiteY0" fmla="*/ 977 h 1548981"/>
              <a:gd name="connsiteX1" fmla="*/ 4799625 w 4799625"/>
              <a:gd name="connsiteY1" fmla="*/ 894321 h 1548981"/>
              <a:gd name="connsiteX2" fmla="*/ 2666651 w 4799625"/>
              <a:gd name="connsiteY2" fmla="*/ 1424464 h 1548981"/>
              <a:gd name="connsiteX3" fmla="*/ 2403068 w 4799625"/>
              <a:gd name="connsiteY3" fmla="*/ 1548981 h 1548981"/>
              <a:gd name="connsiteX4" fmla="*/ 0 w 4799625"/>
              <a:gd name="connsiteY4" fmla="*/ 1548981 h 1548981"/>
              <a:gd name="connsiteX5" fmla="*/ 0 w 4799625"/>
              <a:gd name="connsiteY5" fmla="*/ 10991 h 1548981"/>
              <a:gd name="connsiteX6" fmla="*/ 97462 w 4799625"/>
              <a:gd name="connsiteY6" fmla="*/ 5213 h 1548981"/>
              <a:gd name="connsiteX7" fmla="*/ 238164 w 4799625"/>
              <a:gd name="connsiteY7" fmla="*/ 977 h 1548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9625" h="1548981">
                <a:moveTo>
                  <a:pt x="238164" y="977"/>
                </a:moveTo>
                <a:cubicBezTo>
                  <a:pt x="1600844" y="-22805"/>
                  <a:pt x="4306110" y="390350"/>
                  <a:pt x="4799625" y="894321"/>
                </a:cubicBezTo>
                <a:cubicBezTo>
                  <a:pt x="4629055" y="822137"/>
                  <a:pt x="3489081" y="1079087"/>
                  <a:pt x="2666651" y="1424464"/>
                </a:cubicBezTo>
                <a:lnTo>
                  <a:pt x="2403068" y="1548981"/>
                </a:lnTo>
                <a:lnTo>
                  <a:pt x="0" y="1548981"/>
                </a:lnTo>
                <a:lnTo>
                  <a:pt x="0" y="10991"/>
                </a:lnTo>
                <a:lnTo>
                  <a:pt x="97462" y="5213"/>
                </a:lnTo>
                <a:cubicBezTo>
                  <a:pt x="142543" y="3233"/>
                  <a:pt x="189497" y="1827"/>
                  <a:pt x="238164" y="977"/>
                </a:cubicBezTo>
                <a:close/>
              </a:path>
            </a:pathLst>
          </a:custGeom>
          <a:blipFill dpi="0" rotWithShape="1">
            <a:blip r:embed="rId6" cstate="print">
              <a:extLst>
                <a:ext uri="{28A0092B-C50C-407E-A947-70E740481C1C}">
                  <a14:useLocalDpi xmlns:a14="http://schemas.microsoft.com/office/drawing/2010/main"/>
                </a:ext>
              </a:extLst>
            </a:blip>
            <a:srcRect/>
            <a:tile tx="0" ty="0" sx="100000" sy="100000" flip="none" algn="ctr"/>
          </a:blipFill>
          <a:ln w="25400"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lang="vi-VN"/>
            </a:pPr>
            <a:endParaRPr kumimoji="0" lang="vi-VN" sz="1800" b="0" i="0" u="none" strike="noStrike" kern="0" cap="none" spc="0" normalizeH="0" baseline="0">
              <a:ln>
                <a:noFill/>
              </a:ln>
              <a:solidFill>
                <a:prstClr val="white"/>
              </a:solidFill>
              <a:effectLst/>
              <a:uLnTx/>
              <a:uFillTx/>
              <a:latin typeface="Cambria"/>
            </a:endParaRPr>
          </a:p>
        </p:txBody>
      </p:sp>
      <p:sp>
        <p:nvSpPr>
          <p:cNvPr id="36" name="Hình tự do 35"/>
          <p:cNvSpPr/>
          <p:nvPr/>
        </p:nvSpPr>
        <p:spPr>
          <a:xfrm>
            <a:off x="-10997" y="6002003"/>
            <a:ext cx="5219925" cy="865730"/>
          </a:xfrm>
          <a:custGeom>
            <a:avLst/>
            <a:gdLst>
              <a:gd name="connsiteX0" fmla="*/ 3789102 w 5219925"/>
              <a:gd name="connsiteY0" fmla="*/ 158 h 865730"/>
              <a:gd name="connsiteX1" fmla="*/ 5219925 w 5219925"/>
              <a:gd name="connsiteY1" fmla="*/ 86096 h 865730"/>
              <a:gd name="connsiteX2" fmla="*/ 2113082 w 5219925"/>
              <a:gd name="connsiteY2" fmla="*/ 854650 h 865730"/>
              <a:gd name="connsiteX3" fmla="*/ 2079317 w 5219925"/>
              <a:gd name="connsiteY3" fmla="*/ 865730 h 865730"/>
              <a:gd name="connsiteX4" fmla="*/ 0 w 5219925"/>
              <a:gd name="connsiteY4" fmla="*/ 865730 h 865730"/>
              <a:gd name="connsiteX5" fmla="*/ 0 w 5219925"/>
              <a:gd name="connsiteY5" fmla="*/ 419996 h 865730"/>
              <a:gd name="connsiteX6" fmla="*/ 102049 w 5219925"/>
              <a:gd name="connsiteY6" fmla="*/ 395590 h 865730"/>
              <a:gd name="connsiteX7" fmla="*/ 3789102 w 5219925"/>
              <a:gd name="connsiteY7" fmla="*/ 158 h 86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9925" h="865730">
                <a:moveTo>
                  <a:pt x="3789102" y="158"/>
                </a:moveTo>
                <a:cubicBezTo>
                  <a:pt x="4301489" y="-2262"/>
                  <a:pt x="4792852" y="22837"/>
                  <a:pt x="5219925" y="86096"/>
                </a:cubicBezTo>
                <a:cubicBezTo>
                  <a:pt x="4181461" y="186674"/>
                  <a:pt x="2698071" y="663036"/>
                  <a:pt x="2113082" y="854650"/>
                </a:cubicBezTo>
                <a:lnTo>
                  <a:pt x="2079317" y="865730"/>
                </a:lnTo>
                <a:lnTo>
                  <a:pt x="0" y="865730"/>
                </a:lnTo>
                <a:lnTo>
                  <a:pt x="0" y="419996"/>
                </a:lnTo>
                <a:lnTo>
                  <a:pt x="102049" y="395590"/>
                </a:lnTo>
                <a:cubicBezTo>
                  <a:pt x="954201" y="202479"/>
                  <a:pt x="2444085" y="6509"/>
                  <a:pt x="3789102" y="158"/>
                </a:cubicBezTo>
                <a:close/>
              </a:path>
            </a:pathLst>
          </a:custGeom>
          <a:solidFill>
            <a:schemeClr val="bg2">
              <a:lumMod val="25000"/>
            </a:schemeClr>
          </a:solidFill>
          <a:ln w="25400"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lang="vi-VN"/>
            </a:pPr>
            <a:endParaRPr kumimoji="0" lang="vi-VN" sz="1800" b="0" i="0" u="none" strike="noStrike" kern="0" cap="none" spc="0" normalizeH="0" baseline="0">
              <a:ln>
                <a:noFill/>
              </a:ln>
              <a:solidFill>
                <a:prstClr val="white"/>
              </a:solidFill>
              <a:effectLst/>
              <a:uLnTx/>
              <a:uFillTx/>
              <a:latin typeface="Cambria"/>
            </a:endParaRPr>
          </a:p>
        </p:txBody>
      </p:sp>
      <p:sp>
        <p:nvSpPr>
          <p:cNvPr id="11" name="Hình tự do 10"/>
          <p:cNvSpPr/>
          <p:nvPr/>
        </p:nvSpPr>
        <p:spPr>
          <a:xfrm>
            <a:off x="8797690" y="5646875"/>
            <a:ext cx="3121584" cy="689492"/>
          </a:xfrm>
          <a:custGeom>
            <a:avLst/>
            <a:gdLst>
              <a:gd name="connsiteX0" fmla="*/ 19050 w 9124950"/>
              <a:gd name="connsiteY0" fmla="*/ 180975 h 238125"/>
              <a:gd name="connsiteX1" fmla="*/ 9124950 w 9124950"/>
              <a:gd name="connsiteY1" fmla="*/ 238125 h 238125"/>
              <a:gd name="connsiteX2" fmla="*/ 4438650 w 9124950"/>
              <a:gd name="connsiteY2" fmla="*/ 0 h 238125"/>
              <a:gd name="connsiteX3" fmla="*/ 0 w 9124950"/>
              <a:gd name="connsiteY3" fmla="*/ 133350 h 238125"/>
              <a:gd name="connsiteX4" fmla="*/ 85725 w 9124950"/>
              <a:gd name="connsiteY4" fmla="*/ 180975 h 238125"/>
              <a:gd name="connsiteX5" fmla="*/ 19050 w 9124950"/>
              <a:gd name="connsiteY5" fmla="*/ 180975 h 238125"/>
              <a:gd name="connsiteX0" fmla="*/ 85725 w 9124950"/>
              <a:gd name="connsiteY0" fmla="*/ 180975 h 238125"/>
              <a:gd name="connsiteX1" fmla="*/ 9124950 w 9124950"/>
              <a:gd name="connsiteY1" fmla="*/ 238125 h 238125"/>
              <a:gd name="connsiteX2" fmla="*/ 4438650 w 9124950"/>
              <a:gd name="connsiteY2" fmla="*/ 0 h 238125"/>
              <a:gd name="connsiteX3" fmla="*/ 0 w 9124950"/>
              <a:gd name="connsiteY3" fmla="*/ 133350 h 238125"/>
              <a:gd name="connsiteX4" fmla="*/ 85725 w 9124950"/>
              <a:gd name="connsiteY4" fmla="*/ 180975 h 238125"/>
              <a:gd name="connsiteX0" fmla="*/ 0 w 9124950"/>
              <a:gd name="connsiteY0" fmla="*/ 133350 h 238125"/>
              <a:gd name="connsiteX1" fmla="*/ 9124950 w 9124950"/>
              <a:gd name="connsiteY1" fmla="*/ 238125 h 238125"/>
              <a:gd name="connsiteX2" fmla="*/ 4438650 w 9124950"/>
              <a:gd name="connsiteY2" fmla="*/ 0 h 238125"/>
              <a:gd name="connsiteX3" fmla="*/ 0 w 9124950"/>
              <a:gd name="connsiteY3" fmla="*/ 133350 h 238125"/>
              <a:gd name="connsiteX0" fmla="*/ 36407 w 9161357"/>
              <a:gd name="connsiteY0" fmla="*/ 133350 h 449173"/>
              <a:gd name="connsiteX1" fmla="*/ 9161357 w 9161357"/>
              <a:gd name="connsiteY1" fmla="*/ 238125 h 449173"/>
              <a:gd name="connsiteX2" fmla="*/ 4475057 w 9161357"/>
              <a:gd name="connsiteY2" fmla="*/ 0 h 449173"/>
              <a:gd name="connsiteX3" fmla="*/ 36407 w 9161357"/>
              <a:gd name="connsiteY3" fmla="*/ 133350 h 449173"/>
              <a:gd name="connsiteX0" fmla="*/ 25473 w 9150645"/>
              <a:gd name="connsiteY0" fmla="*/ 627976 h 1050014"/>
              <a:gd name="connsiteX1" fmla="*/ 9150423 w 9150645"/>
              <a:gd name="connsiteY1" fmla="*/ 732751 h 1050014"/>
              <a:gd name="connsiteX2" fmla="*/ 4464123 w 9150645"/>
              <a:gd name="connsiteY2" fmla="*/ 494626 h 1050014"/>
              <a:gd name="connsiteX3" fmla="*/ 25473 w 9150645"/>
              <a:gd name="connsiteY3" fmla="*/ 627976 h 1050014"/>
              <a:gd name="connsiteX0" fmla="*/ 25525 w 9150557"/>
              <a:gd name="connsiteY0" fmla="*/ 133350 h 556394"/>
              <a:gd name="connsiteX1" fmla="*/ 9150475 w 9150557"/>
              <a:gd name="connsiteY1" fmla="*/ 238125 h 556394"/>
              <a:gd name="connsiteX2" fmla="*/ 4464175 w 9150557"/>
              <a:gd name="connsiteY2" fmla="*/ 0 h 556394"/>
              <a:gd name="connsiteX3" fmla="*/ 25525 w 9150557"/>
              <a:gd name="connsiteY3" fmla="*/ 133350 h 556394"/>
              <a:gd name="connsiteX0" fmla="*/ 27630 w 9143055"/>
              <a:gd name="connsiteY0" fmla="*/ 247650 h 549377"/>
              <a:gd name="connsiteX1" fmla="*/ 9143055 w 9143055"/>
              <a:gd name="connsiteY1" fmla="*/ 238125 h 549377"/>
              <a:gd name="connsiteX2" fmla="*/ 4456755 w 9143055"/>
              <a:gd name="connsiteY2" fmla="*/ 0 h 549377"/>
              <a:gd name="connsiteX3" fmla="*/ 27630 w 9143055"/>
              <a:gd name="connsiteY3" fmla="*/ 247650 h 549377"/>
              <a:gd name="connsiteX0" fmla="*/ 27630 w 9143055"/>
              <a:gd name="connsiteY0" fmla="*/ 247650 h 549377"/>
              <a:gd name="connsiteX1" fmla="*/ 9143055 w 9143055"/>
              <a:gd name="connsiteY1" fmla="*/ 238125 h 549377"/>
              <a:gd name="connsiteX2" fmla="*/ 4456755 w 9143055"/>
              <a:gd name="connsiteY2" fmla="*/ 0 h 549377"/>
              <a:gd name="connsiteX3" fmla="*/ 27630 w 9143055"/>
              <a:gd name="connsiteY3" fmla="*/ 247650 h 549377"/>
              <a:gd name="connsiteX0" fmla="*/ 0 w 9115425"/>
              <a:gd name="connsiteY0" fmla="*/ 247650 h 247650"/>
              <a:gd name="connsiteX1" fmla="*/ 9115425 w 9115425"/>
              <a:gd name="connsiteY1" fmla="*/ 238125 h 247650"/>
              <a:gd name="connsiteX2" fmla="*/ 4429125 w 9115425"/>
              <a:gd name="connsiteY2" fmla="*/ 0 h 247650"/>
              <a:gd name="connsiteX3" fmla="*/ 0 w 9115425"/>
              <a:gd name="connsiteY3" fmla="*/ 247650 h 247650"/>
              <a:gd name="connsiteX0" fmla="*/ 0 w 9115425"/>
              <a:gd name="connsiteY0" fmla="*/ 9525 h 9525"/>
              <a:gd name="connsiteX1" fmla="*/ 9115425 w 9115425"/>
              <a:gd name="connsiteY1" fmla="*/ 0 h 9525"/>
              <a:gd name="connsiteX2" fmla="*/ 0 w 9115425"/>
              <a:gd name="connsiteY2" fmla="*/ 9525 h 9525"/>
              <a:gd name="connsiteX0" fmla="*/ 0 w 10000"/>
              <a:gd name="connsiteY0" fmla="*/ 292235 h 292235"/>
              <a:gd name="connsiteX1" fmla="*/ 10000 w 10000"/>
              <a:gd name="connsiteY1" fmla="*/ 282235 h 292235"/>
              <a:gd name="connsiteX2" fmla="*/ 0 w 10000"/>
              <a:gd name="connsiteY2" fmla="*/ 292235 h 292235"/>
              <a:gd name="connsiteX0" fmla="*/ 0 w 10001"/>
              <a:gd name="connsiteY0" fmla="*/ 294051 h 327478"/>
              <a:gd name="connsiteX1" fmla="*/ 10000 w 10001"/>
              <a:gd name="connsiteY1" fmla="*/ 284051 h 327478"/>
              <a:gd name="connsiteX2" fmla="*/ 0 w 10001"/>
              <a:gd name="connsiteY2" fmla="*/ 294051 h 327478"/>
              <a:gd name="connsiteX0" fmla="*/ 0 w 10006"/>
              <a:gd name="connsiteY0" fmla="*/ 423180 h 456620"/>
              <a:gd name="connsiteX1" fmla="*/ 10000 w 10006"/>
              <a:gd name="connsiteY1" fmla="*/ 413180 h 456620"/>
              <a:gd name="connsiteX2" fmla="*/ 0 w 10006"/>
              <a:gd name="connsiteY2" fmla="*/ 423180 h 456620"/>
              <a:gd name="connsiteX0" fmla="*/ 0 w 10000"/>
              <a:gd name="connsiteY0" fmla="*/ 423180 h 423180"/>
              <a:gd name="connsiteX1" fmla="*/ 10000 w 10000"/>
              <a:gd name="connsiteY1" fmla="*/ 413180 h 423180"/>
              <a:gd name="connsiteX2" fmla="*/ 0 w 10000"/>
              <a:gd name="connsiteY2" fmla="*/ 423180 h 423180"/>
              <a:gd name="connsiteX0" fmla="*/ 0 w 10073"/>
              <a:gd name="connsiteY0" fmla="*/ 389913 h 459913"/>
              <a:gd name="connsiteX1" fmla="*/ 10073 w 10073"/>
              <a:gd name="connsiteY1" fmla="*/ 459913 h 459913"/>
              <a:gd name="connsiteX2" fmla="*/ 0 w 10073"/>
              <a:gd name="connsiteY2" fmla="*/ 389913 h 459913"/>
              <a:gd name="connsiteX0" fmla="*/ 0 w 10104"/>
              <a:gd name="connsiteY0" fmla="*/ 423180 h 423180"/>
              <a:gd name="connsiteX1" fmla="*/ 10104 w 10104"/>
              <a:gd name="connsiteY1" fmla="*/ 413180 h 423180"/>
              <a:gd name="connsiteX2" fmla="*/ 0 w 10104"/>
              <a:gd name="connsiteY2" fmla="*/ 423180 h 423180"/>
              <a:gd name="connsiteX0" fmla="*/ 1039 w 11143"/>
              <a:gd name="connsiteY0" fmla="*/ 110027 h 110027"/>
              <a:gd name="connsiteX1" fmla="*/ 11143 w 11143"/>
              <a:gd name="connsiteY1" fmla="*/ 100027 h 110027"/>
              <a:gd name="connsiteX2" fmla="*/ 1467 w 11143"/>
              <a:gd name="connsiteY2" fmla="*/ 25 h 110027"/>
              <a:gd name="connsiteX3" fmla="*/ 1039 w 11143"/>
              <a:gd name="connsiteY3" fmla="*/ 110027 h 110027"/>
              <a:gd name="connsiteX0" fmla="*/ 1032 w 11136"/>
              <a:gd name="connsiteY0" fmla="*/ 840002 h 840002"/>
              <a:gd name="connsiteX1" fmla="*/ 11136 w 11136"/>
              <a:gd name="connsiteY1" fmla="*/ 830002 h 840002"/>
              <a:gd name="connsiteX2" fmla="*/ 1481 w 11136"/>
              <a:gd name="connsiteY2" fmla="*/ 2 h 840002"/>
              <a:gd name="connsiteX3" fmla="*/ 1032 w 11136"/>
              <a:gd name="connsiteY3" fmla="*/ 840002 h 840002"/>
              <a:gd name="connsiteX0" fmla="*/ 1032 w 12217"/>
              <a:gd name="connsiteY0" fmla="*/ 840078 h 861516"/>
              <a:gd name="connsiteX1" fmla="*/ 11136 w 12217"/>
              <a:gd name="connsiteY1" fmla="*/ 830078 h 861516"/>
              <a:gd name="connsiteX2" fmla="*/ 10844 w 12217"/>
              <a:gd name="connsiteY2" fmla="*/ 790076 h 861516"/>
              <a:gd name="connsiteX3" fmla="*/ 1481 w 12217"/>
              <a:gd name="connsiteY3" fmla="*/ 78 h 861516"/>
              <a:gd name="connsiteX4" fmla="*/ 1032 w 12217"/>
              <a:gd name="connsiteY4" fmla="*/ 840078 h 861516"/>
              <a:gd name="connsiteX0" fmla="*/ 1032 w 12337"/>
              <a:gd name="connsiteY0" fmla="*/ 840592 h 840592"/>
              <a:gd name="connsiteX1" fmla="*/ 11136 w 12337"/>
              <a:gd name="connsiteY1" fmla="*/ 830592 h 840592"/>
              <a:gd name="connsiteX2" fmla="*/ 11105 w 12337"/>
              <a:gd name="connsiteY2" fmla="*/ 210591 h 840592"/>
              <a:gd name="connsiteX3" fmla="*/ 1481 w 12337"/>
              <a:gd name="connsiteY3" fmla="*/ 592 h 840592"/>
              <a:gd name="connsiteX4" fmla="*/ 1032 w 12337"/>
              <a:gd name="connsiteY4" fmla="*/ 840592 h 840592"/>
              <a:gd name="connsiteX0" fmla="*/ 1032 w 11136"/>
              <a:gd name="connsiteY0" fmla="*/ 840592 h 840592"/>
              <a:gd name="connsiteX1" fmla="*/ 11136 w 11136"/>
              <a:gd name="connsiteY1" fmla="*/ 830592 h 840592"/>
              <a:gd name="connsiteX2" fmla="*/ 11105 w 11136"/>
              <a:gd name="connsiteY2" fmla="*/ 210591 h 840592"/>
              <a:gd name="connsiteX3" fmla="*/ 1481 w 11136"/>
              <a:gd name="connsiteY3" fmla="*/ 592 h 840592"/>
              <a:gd name="connsiteX4" fmla="*/ 1032 w 11136"/>
              <a:gd name="connsiteY4" fmla="*/ 840592 h 840592"/>
              <a:gd name="connsiteX0" fmla="*/ 1032 w 11136"/>
              <a:gd name="connsiteY0" fmla="*/ 840094 h 840094"/>
              <a:gd name="connsiteX1" fmla="*/ 11136 w 11136"/>
              <a:gd name="connsiteY1" fmla="*/ 830094 h 840094"/>
              <a:gd name="connsiteX2" fmla="*/ 11126 w 11136"/>
              <a:gd name="connsiteY2" fmla="*/ 680091 h 840094"/>
              <a:gd name="connsiteX3" fmla="*/ 1481 w 11136"/>
              <a:gd name="connsiteY3" fmla="*/ 94 h 840094"/>
              <a:gd name="connsiteX4" fmla="*/ 1032 w 11136"/>
              <a:gd name="connsiteY4" fmla="*/ 840094 h 840094"/>
              <a:gd name="connsiteX0" fmla="*/ 0 w 10104"/>
              <a:gd name="connsiteY0" fmla="*/ 840094 h 840094"/>
              <a:gd name="connsiteX1" fmla="*/ 10104 w 10104"/>
              <a:gd name="connsiteY1" fmla="*/ 830094 h 840094"/>
              <a:gd name="connsiteX2" fmla="*/ 10094 w 10104"/>
              <a:gd name="connsiteY2" fmla="*/ 680091 h 840094"/>
              <a:gd name="connsiteX3" fmla="*/ 449 w 10104"/>
              <a:gd name="connsiteY3" fmla="*/ 94 h 840094"/>
              <a:gd name="connsiteX4" fmla="*/ 0 w 10104"/>
              <a:gd name="connsiteY4" fmla="*/ 840094 h 840094"/>
              <a:gd name="connsiteX0" fmla="*/ 0 w 10104"/>
              <a:gd name="connsiteY0" fmla="*/ 261762 h 261762"/>
              <a:gd name="connsiteX1" fmla="*/ 10104 w 10104"/>
              <a:gd name="connsiteY1" fmla="*/ 251762 h 261762"/>
              <a:gd name="connsiteX2" fmla="*/ 10094 w 10104"/>
              <a:gd name="connsiteY2" fmla="*/ 101759 h 261762"/>
              <a:gd name="connsiteX3" fmla="*/ 52 w 10104"/>
              <a:gd name="connsiteY3" fmla="*/ 11761 h 261762"/>
              <a:gd name="connsiteX4" fmla="*/ 0 w 10104"/>
              <a:gd name="connsiteY4" fmla="*/ 261762 h 261762"/>
              <a:gd name="connsiteX0" fmla="*/ 0 w 10104"/>
              <a:gd name="connsiteY0" fmla="*/ 261762 h 261762"/>
              <a:gd name="connsiteX1" fmla="*/ 10104 w 10104"/>
              <a:gd name="connsiteY1" fmla="*/ 251762 h 261762"/>
              <a:gd name="connsiteX2" fmla="*/ 10094 w 10104"/>
              <a:gd name="connsiteY2" fmla="*/ 101759 h 261762"/>
              <a:gd name="connsiteX3" fmla="*/ 52 w 10104"/>
              <a:gd name="connsiteY3" fmla="*/ 11761 h 261762"/>
              <a:gd name="connsiteX4" fmla="*/ 0 w 10104"/>
              <a:gd name="connsiteY4" fmla="*/ 261762 h 261762"/>
              <a:gd name="connsiteX0" fmla="*/ 0 w 10104"/>
              <a:gd name="connsiteY0" fmla="*/ 223379 h 223379"/>
              <a:gd name="connsiteX1" fmla="*/ 10104 w 10104"/>
              <a:gd name="connsiteY1" fmla="*/ 213379 h 223379"/>
              <a:gd name="connsiteX2" fmla="*/ 10094 w 10104"/>
              <a:gd name="connsiteY2" fmla="*/ 63376 h 223379"/>
              <a:gd name="connsiteX3" fmla="*/ 31 w 10104"/>
              <a:gd name="connsiteY3" fmla="*/ 63377 h 223379"/>
              <a:gd name="connsiteX4" fmla="*/ 0 w 10104"/>
              <a:gd name="connsiteY4" fmla="*/ 223379 h 223379"/>
              <a:gd name="connsiteX0" fmla="*/ 0 w 10104"/>
              <a:gd name="connsiteY0" fmla="*/ 223379 h 223379"/>
              <a:gd name="connsiteX1" fmla="*/ 10104 w 10104"/>
              <a:gd name="connsiteY1" fmla="*/ 213379 h 223379"/>
              <a:gd name="connsiteX2" fmla="*/ 10094 w 10104"/>
              <a:gd name="connsiteY2" fmla="*/ 63376 h 223379"/>
              <a:gd name="connsiteX3" fmla="*/ 31 w 10104"/>
              <a:gd name="connsiteY3" fmla="*/ 63377 h 223379"/>
              <a:gd name="connsiteX4" fmla="*/ 0 w 10104"/>
              <a:gd name="connsiteY4" fmla="*/ 223379 h 223379"/>
              <a:gd name="connsiteX0" fmla="*/ 0 w 10104"/>
              <a:gd name="connsiteY0" fmla="*/ 303659 h 303659"/>
              <a:gd name="connsiteX1" fmla="*/ 10104 w 10104"/>
              <a:gd name="connsiteY1" fmla="*/ 293659 h 303659"/>
              <a:gd name="connsiteX2" fmla="*/ 10094 w 10104"/>
              <a:gd name="connsiteY2" fmla="*/ 143656 h 303659"/>
              <a:gd name="connsiteX3" fmla="*/ 31 w 10104"/>
              <a:gd name="connsiteY3" fmla="*/ 143657 h 303659"/>
              <a:gd name="connsiteX4" fmla="*/ 0 w 10104"/>
              <a:gd name="connsiteY4" fmla="*/ 303659 h 303659"/>
              <a:gd name="connsiteX0" fmla="*/ 0 w 10104"/>
              <a:gd name="connsiteY0" fmla="*/ 310235 h 310235"/>
              <a:gd name="connsiteX1" fmla="*/ 10104 w 10104"/>
              <a:gd name="connsiteY1" fmla="*/ 300235 h 310235"/>
              <a:gd name="connsiteX2" fmla="*/ 10094 w 10104"/>
              <a:gd name="connsiteY2" fmla="*/ 150232 h 310235"/>
              <a:gd name="connsiteX3" fmla="*/ 31 w 10104"/>
              <a:gd name="connsiteY3" fmla="*/ 150233 h 310235"/>
              <a:gd name="connsiteX4" fmla="*/ 0 w 10104"/>
              <a:gd name="connsiteY4" fmla="*/ 310235 h 310235"/>
              <a:gd name="connsiteX0" fmla="*/ 0 w 10104"/>
              <a:gd name="connsiteY0" fmla="*/ 904925 h 904925"/>
              <a:gd name="connsiteX1" fmla="*/ 10104 w 10104"/>
              <a:gd name="connsiteY1" fmla="*/ 894925 h 904925"/>
              <a:gd name="connsiteX2" fmla="*/ 10094 w 10104"/>
              <a:gd name="connsiteY2" fmla="*/ 744922 h 904925"/>
              <a:gd name="connsiteX3" fmla="*/ 5 w 10104"/>
              <a:gd name="connsiteY3" fmla="*/ 44926 h 904925"/>
              <a:gd name="connsiteX4" fmla="*/ 0 w 10104"/>
              <a:gd name="connsiteY4" fmla="*/ 904925 h 904925"/>
              <a:gd name="connsiteX0" fmla="*/ 0 w 10104"/>
              <a:gd name="connsiteY0" fmla="*/ 922108 h 922108"/>
              <a:gd name="connsiteX1" fmla="*/ 10104 w 10104"/>
              <a:gd name="connsiteY1" fmla="*/ 912108 h 922108"/>
              <a:gd name="connsiteX2" fmla="*/ 4678 w 10104"/>
              <a:gd name="connsiteY2" fmla="*/ 495440 h 922108"/>
              <a:gd name="connsiteX3" fmla="*/ 5 w 10104"/>
              <a:gd name="connsiteY3" fmla="*/ 62109 h 922108"/>
              <a:gd name="connsiteX4" fmla="*/ 0 w 10104"/>
              <a:gd name="connsiteY4" fmla="*/ 922108 h 922108"/>
              <a:gd name="connsiteX0" fmla="*/ 0 w 7117"/>
              <a:gd name="connsiteY0" fmla="*/ 922108 h 945441"/>
              <a:gd name="connsiteX1" fmla="*/ 7117 w 7117"/>
              <a:gd name="connsiteY1" fmla="*/ 945441 h 945441"/>
              <a:gd name="connsiteX2" fmla="*/ 4678 w 7117"/>
              <a:gd name="connsiteY2" fmla="*/ 495440 h 945441"/>
              <a:gd name="connsiteX3" fmla="*/ 5 w 7117"/>
              <a:gd name="connsiteY3" fmla="*/ 62109 h 945441"/>
              <a:gd name="connsiteX4" fmla="*/ 0 w 7117"/>
              <a:gd name="connsiteY4" fmla="*/ 922108 h 945441"/>
              <a:gd name="connsiteX0" fmla="*/ 0 w 10000"/>
              <a:gd name="connsiteY0" fmla="*/ 11344 h 11591"/>
              <a:gd name="connsiteX1" fmla="*/ 10000 w 10000"/>
              <a:gd name="connsiteY1" fmla="*/ 11591 h 11591"/>
              <a:gd name="connsiteX2" fmla="*/ 6757 w 10000"/>
              <a:gd name="connsiteY2" fmla="*/ 1014 h 11591"/>
              <a:gd name="connsiteX3" fmla="*/ 7 w 10000"/>
              <a:gd name="connsiteY3" fmla="*/ 2248 h 11591"/>
              <a:gd name="connsiteX4" fmla="*/ 0 w 10000"/>
              <a:gd name="connsiteY4" fmla="*/ 11344 h 11591"/>
              <a:gd name="connsiteX0" fmla="*/ 0 w 10000"/>
              <a:gd name="connsiteY0" fmla="*/ 9096 h 9343"/>
              <a:gd name="connsiteX1" fmla="*/ 10000 w 10000"/>
              <a:gd name="connsiteY1" fmla="*/ 9343 h 9343"/>
              <a:gd name="connsiteX2" fmla="*/ 7 w 10000"/>
              <a:gd name="connsiteY2" fmla="*/ 0 h 9343"/>
              <a:gd name="connsiteX3" fmla="*/ 0 w 10000"/>
              <a:gd name="connsiteY3" fmla="*/ 9096 h 9343"/>
              <a:gd name="connsiteX0" fmla="*/ 0 w 10489"/>
              <a:gd name="connsiteY0" fmla="*/ 9736 h 9736"/>
              <a:gd name="connsiteX1" fmla="*/ 10489 w 10489"/>
              <a:gd name="connsiteY1" fmla="*/ 9528 h 9736"/>
              <a:gd name="connsiteX2" fmla="*/ 7 w 10489"/>
              <a:gd name="connsiteY2" fmla="*/ 0 h 9736"/>
              <a:gd name="connsiteX3" fmla="*/ 0 w 10489"/>
              <a:gd name="connsiteY3" fmla="*/ 9736 h 9736"/>
              <a:gd name="connsiteX0" fmla="*/ 0 w 10000"/>
              <a:gd name="connsiteY0" fmla="*/ 12587 h 12587"/>
              <a:gd name="connsiteX1" fmla="*/ 10000 w 10000"/>
              <a:gd name="connsiteY1" fmla="*/ 12373 h 12587"/>
              <a:gd name="connsiteX2" fmla="*/ 7 w 10000"/>
              <a:gd name="connsiteY2" fmla="*/ 2587 h 12587"/>
              <a:gd name="connsiteX3" fmla="*/ 0 w 10000"/>
              <a:gd name="connsiteY3" fmla="*/ 12587 h 12587"/>
              <a:gd name="connsiteX0" fmla="*/ 0 w 10000"/>
              <a:gd name="connsiteY0" fmla="*/ 12678 h 12678"/>
              <a:gd name="connsiteX1" fmla="*/ 10000 w 10000"/>
              <a:gd name="connsiteY1" fmla="*/ 12464 h 12678"/>
              <a:gd name="connsiteX2" fmla="*/ 7 w 10000"/>
              <a:gd name="connsiteY2" fmla="*/ 2678 h 12678"/>
              <a:gd name="connsiteX3" fmla="*/ 0 w 10000"/>
              <a:gd name="connsiteY3" fmla="*/ 12678 h 12678"/>
              <a:gd name="connsiteX0" fmla="*/ 0 w 10000"/>
              <a:gd name="connsiteY0" fmla="*/ 12793 h 12793"/>
              <a:gd name="connsiteX1" fmla="*/ 10000 w 10000"/>
              <a:gd name="connsiteY1" fmla="*/ 12579 h 12793"/>
              <a:gd name="connsiteX2" fmla="*/ 7 w 10000"/>
              <a:gd name="connsiteY2" fmla="*/ 2793 h 12793"/>
              <a:gd name="connsiteX3" fmla="*/ 0 w 10000"/>
              <a:gd name="connsiteY3" fmla="*/ 12793 h 12793"/>
              <a:gd name="connsiteX0" fmla="*/ 0 w 10000"/>
              <a:gd name="connsiteY0" fmla="*/ 16006 h 16006"/>
              <a:gd name="connsiteX1" fmla="*/ 10000 w 10000"/>
              <a:gd name="connsiteY1" fmla="*/ 15792 h 16006"/>
              <a:gd name="connsiteX2" fmla="*/ 19 w 10000"/>
              <a:gd name="connsiteY2" fmla="*/ 2421 h 16006"/>
              <a:gd name="connsiteX3" fmla="*/ 0 w 10000"/>
              <a:gd name="connsiteY3" fmla="*/ 16006 h 16006"/>
              <a:gd name="connsiteX0" fmla="*/ 0 w 3596"/>
              <a:gd name="connsiteY0" fmla="*/ 16215 h 16215"/>
              <a:gd name="connsiteX1" fmla="*/ 3596 w 3596"/>
              <a:gd name="connsiteY1" fmla="*/ 13869 h 16215"/>
              <a:gd name="connsiteX2" fmla="*/ 19 w 3596"/>
              <a:gd name="connsiteY2" fmla="*/ 2630 h 16215"/>
              <a:gd name="connsiteX3" fmla="*/ 0 w 3596"/>
              <a:gd name="connsiteY3" fmla="*/ 16215 h 16215"/>
              <a:gd name="connsiteX0" fmla="*/ 0 w 13503"/>
              <a:gd name="connsiteY0" fmla="*/ 9889 h 9889"/>
              <a:gd name="connsiteX1" fmla="*/ 13503 w 13503"/>
              <a:gd name="connsiteY1" fmla="*/ 9577 h 9889"/>
              <a:gd name="connsiteX2" fmla="*/ 53 w 13503"/>
              <a:gd name="connsiteY2" fmla="*/ 1511 h 9889"/>
              <a:gd name="connsiteX3" fmla="*/ 0 w 13503"/>
              <a:gd name="connsiteY3" fmla="*/ 9889 h 9889"/>
              <a:gd name="connsiteX0" fmla="*/ 0 w 10000"/>
              <a:gd name="connsiteY0" fmla="*/ 8472 h 8472"/>
              <a:gd name="connsiteX1" fmla="*/ 10000 w 10000"/>
              <a:gd name="connsiteY1" fmla="*/ 8156 h 8472"/>
              <a:gd name="connsiteX2" fmla="*/ 39 w 10000"/>
              <a:gd name="connsiteY2" fmla="*/ 0 h 8472"/>
              <a:gd name="connsiteX3" fmla="*/ 0 w 10000"/>
              <a:gd name="connsiteY3" fmla="*/ 8472 h 8472"/>
              <a:gd name="connsiteX0" fmla="*/ 0 w 10000"/>
              <a:gd name="connsiteY0" fmla="*/ 10013 h 10013"/>
              <a:gd name="connsiteX1" fmla="*/ 10000 w 10000"/>
              <a:gd name="connsiteY1" fmla="*/ 9640 h 10013"/>
              <a:gd name="connsiteX2" fmla="*/ 39 w 10000"/>
              <a:gd name="connsiteY2" fmla="*/ 13 h 10013"/>
              <a:gd name="connsiteX3" fmla="*/ 0 w 10000"/>
              <a:gd name="connsiteY3" fmla="*/ 10013 h 10013"/>
              <a:gd name="connsiteX0" fmla="*/ 0 w 10697"/>
              <a:gd name="connsiteY0" fmla="*/ 10013 h 10013"/>
              <a:gd name="connsiteX1" fmla="*/ 10697 w 10697"/>
              <a:gd name="connsiteY1" fmla="*/ 9925 h 10013"/>
              <a:gd name="connsiteX2" fmla="*/ 39 w 10697"/>
              <a:gd name="connsiteY2" fmla="*/ 13 h 10013"/>
              <a:gd name="connsiteX3" fmla="*/ 0 w 10697"/>
              <a:gd name="connsiteY3" fmla="*/ 10013 h 10013"/>
              <a:gd name="connsiteX0" fmla="*/ 0 w 10697"/>
              <a:gd name="connsiteY0" fmla="*/ 10016 h 10016"/>
              <a:gd name="connsiteX1" fmla="*/ 10697 w 10697"/>
              <a:gd name="connsiteY1" fmla="*/ 9928 h 10016"/>
              <a:gd name="connsiteX2" fmla="*/ 39 w 10697"/>
              <a:gd name="connsiteY2" fmla="*/ 16 h 10016"/>
              <a:gd name="connsiteX3" fmla="*/ 0 w 10697"/>
              <a:gd name="connsiteY3" fmla="*/ 10016 h 10016"/>
              <a:gd name="connsiteX0" fmla="*/ 1739 w 12436"/>
              <a:gd name="connsiteY0" fmla="*/ 6184 h 6184"/>
              <a:gd name="connsiteX1" fmla="*/ 12436 w 12436"/>
              <a:gd name="connsiteY1" fmla="*/ 6096 h 6184"/>
              <a:gd name="connsiteX2" fmla="*/ 0 w 12436"/>
              <a:gd name="connsiteY2" fmla="*/ 36 h 6184"/>
              <a:gd name="connsiteX3" fmla="*/ 1739 w 12436"/>
              <a:gd name="connsiteY3" fmla="*/ 6184 h 6184"/>
              <a:gd name="connsiteX0" fmla="*/ 1398 w 6233"/>
              <a:gd name="connsiteY0" fmla="*/ 12372 h 12372"/>
              <a:gd name="connsiteX1" fmla="*/ 6233 w 6233"/>
              <a:gd name="connsiteY1" fmla="*/ 2772 h 12372"/>
              <a:gd name="connsiteX2" fmla="*/ 0 w 6233"/>
              <a:gd name="connsiteY2" fmla="*/ 2430 h 12372"/>
              <a:gd name="connsiteX3" fmla="*/ 1398 w 6233"/>
              <a:gd name="connsiteY3" fmla="*/ 12372 h 12372"/>
              <a:gd name="connsiteX0" fmla="*/ 2244 w 10001"/>
              <a:gd name="connsiteY0" fmla="*/ 10284 h 10284"/>
              <a:gd name="connsiteX1" fmla="*/ 10001 w 10001"/>
              <a:gd name="connsiteY1" fmla="*/ 2525 h 10284"/>
              <a:gd name="connsiteX2" fmla="*/ 1 w 10001"/>
              <a:gd name="connsiteY2" fmla="*/ 2248 h 10284"/>
              <a:gd name="connsiteX3" fmla="*/ 2244 w 10001"/>
              <a:gd name="connsiteY3" fmla="*/ 10284 h 10284"/>
              <a:gd name="connsiteX0" fmla="*/ 2244 w 10001"/>
              <a:gd name="connsiteY0" fmla="*/ 8759 h 8759"/>
              <a:gd name="connsiteX1" fmla="*/ 10001 w 10001"/>
              <a:gd name="connsiteY1" fmla="*/ 1000 h 8759"/>
              <a:gd name="connsiteX2" fmla="*/ 1 w 10001"/>
              <a:gd name="connsiteY2" fmla="*/ 723 h 8759"/>
              <a:gd name="connsiteX3" fmla="*/ 2244 w 10001"/>
              <a:gd name="connsiteY3" fmla="*/ 8759 h 8759"/>
              <a:gd name="connsiteX0" fmla="*/ 2244 w 10000"/>
              <a:gd name="connsiteY0" fmla="*/ 10643 h 10643"/>
              <a:gd name="connsiteX1" fmla="*/ 10000 w 10000"/>
              <a:gd name="connsiteY1" fmla="*/ 1785 h 10643"/>
              <a:gd name="connsiteX2" fmla="*/ 1 w 10000"/>
              <a:gd name="connsiteY2" fmla="*/ 1468 h 10643"/>
              <a:gd name="connsiteX3" fmla="*/ 2244 w 10000"/>
              <a:gd name="connsiteY3" fmla="*/ 10643 h 10643"/>
              <a:gd name="connsiteX0" fmla="*/ 2244 w 10000"/>
              <a:gd name="connsiteY0" fmla="*/ 11013 h 11013"/>
              <a:gd name="connsiteX1" fmla="*/ 10000 w 10000"/>
              <a:gd name="connsiteY1" fmla="*/ 2155 h 11013"/>
              <a:gd name="connsiteX2" fmla="*/ 1 w 10000"/>
              <a:gd name="connsiteY2" fmla="*/ 1838 h 11013"/>
              <a:gd name="connsiteX3" fmla="*/ 2244 w 10000"/>
              <a:gd name="connsiteY3" fmla="*/ 11013 h 11013"/>
              <a:gd name="connsiteX0" fmla="*/ 8225 w 10000"/>
              <a:gd name="connsiteY0" fmla="*/ 6117 h 6117"/>
              <a:gd name="connsiteX1" fmla="*/ 10000 w 10000"/>
              <a:gd name="connsiteY1" fmla="*/ 2155 h 6117"/>
              <a:gd name="connsiteX2" fmla="*/ 1 w 10000"/>
              <a:gd name="connsiteY2" fmla="*/ 1838 h 6117"/>
              <a:gd name="connsiteX3" fmla="*/ 8225 w 10000"/>
              <a:gd name="connsiteY3" fmla="*/ 6117 h 6117"/>
              <a:gd name="connsiteX0" fmla="*/ 5033 w 10000"/>
              <a:gd name="connsiteY0" fmla="*/ 11392 h 11392"/>
              <a:gd name="connsiteX1" fmla="*/ 10000 w 10000"/>
              <a:gd name="connsiteY1" fmla="*/ 3523 h 11392"/>
              <a:gd name="connsiteX2" fmla="*/ 1 w 10000"/>
              <a:gd name="connsiteY2" fmla="*/ 3005 h 11392"/>
              <a:gd name="connsiteX3" fmla="*/ 5033 w 10000"/>
              <a:gd name="connsiteY3" fmla="*/ 11392 h 11392"/>
              <a:gd name="connsiteX0" fmla="*/ 5033 w 10000"/>
              <a:gd name="connsiteY0" fmla="*/ 11392 h 11392"/>
              <a:gd name="connsiteX1" fmla="*/ 10000 w 10000"/>
              <a:gd name="connsiteY1" fmla="*/ 3523 h 11392"/>
              <a:gd name="connsiteX2" fmla="*/ 1 w 10000"/>
              <a:gd name="connsiteY2" fmla="*/ 3005 h 11392"/>
              <a:gd name="connsiteX3" fmla="*/ 5033 w 10000"/>
              <a:gd name="connsiteY3" fmla="*/ 11392 h 11392"/>
              <a:gd name="connsiteX0" fmla="*/ 5033 w 10000"/>
              <a:gd name="connsiteY0" fmla="*/ 11392 h 11392"/>
              <a:gd name="connsiteX1" fmla="*/ 10000 w 10000"/>
              <a:gd name="connsiteY1" fmla="*/ 3523 h 11392"/>
              <a:gd name="connsiteX2" fmla="*/ 1 w 10000"/>
              <a:gd name="connsiteY2" fmla="*/ 3005 h 11392"/>
              <a:gd name="connsiteX3" fmla="*/ 5033 w 10000"/>
              <a:gd name="connsiteY3" fmla="*/ 11392 h 11392"/>
              <a:gd name="connsiteX0" fmla="*/ 5032 w 9999"/>
              <a:gd name="connsiteY0" fmla="*/ 11392 h 11392"/>
              <a:gd name="connsiteX1" fmla="*/ 9999 w 9999"/>
              <a:gd name="connsiteY1" fmla="*/ 3523 h 11392"/>
              <a:gd name="connsiteX2" fmla="*/ 0 w 9999"/>
              <a:gd name="connsiteY2" fmla="*/ 3005 h 11392"/>
              <a:gd name="connsiteX3" fmla="*/ 5032 w 9999"/>
              <a:gd name="connsiteY3" fmla="*/ 11392 h 11392"/>
              <a:gd name="connsiteX0" fmla="*/ 5033 w 10000"/>
              <a:gd name="connsiteY0" fmla="*/ 10000 h 10000"/>
              <a:gd name="connsiteX1" fmla="*/ 10000 w 10000"/>
              <a:gd name="connsiteY1" fmla="*/ 3093 h 10000"/>
              <a:gd name="connsiteX2" fmla="*/ 0 w 10000"/>
              <a:gd name="connsiteY2" fmla="*/ 2638 h 10000"/>
              <a:gd name="connsiteX3" fmla="*/ 5033 w 10000"/>
              <a:gd name="connsiteY3" fmla="*/ 10000 h 10000"/>
              <a:gd name="connsiteX0" fmla="*/ 5033 w 10000"/>
              <a:gd name="connsiteY0" fmla="*/ 10000 h 10000"/>
              <a:gd name="connsiteX1" fmla="*/ 10000 w 10000"/>
              <a:gd name="connsiteY1" fmla="*/ 3093 h 10000"/>
              <a:gd name="connsiteX2" fmla="*/ 0 w 10000"/>
              <a:gd name="connsiteY2" fmla="*/ 2638 h 10000"/>
              <a:gd name="connsiteX3" fmla="*/ 5033 w 10000"/>
              <a:gd name="connsiteY3" fmla="*/ 10000 h 10000"/>
              <a:gd name="connsiteX0" fmla="*/ 5033 w 10155"/>
              <a:gd name="connsiteY0" fmla="*/ 9869 h 9869"/>
              <a:gd name="connsiteX1" fmla="*/ 10155 w 10155"/>
              <a:gd name="connsiteY1" fmla="*/ 3267 h 9869"/>
              <a:gd name="connsiteX2" fmla="*/ 0 w 10155"/>
              <a:gd name="connsiteY2" fmla="*/ 2507 h 9869"/>
              <a:gd name="connsiteX3" fmla="*/ 5033 w 10155"/>
              <a:gd name="connsiteY3" fmla="*/ 9869 h 9869"/>
              <a:gd name="connsiteX0" fmla="*/ 4956 w 8810"/>
              <a:gd name="connsiteY0" fmla="*/ 10672 h 10672"/>
              <a:gd name="connsiteX1" fmla="*/ 8810 w 8810"/>
              <a:gd name="connsiteY1" fmla="*/ 2589 h 10672"/>
              <a:gd name="connsiteX2" fmla="*/ 0 w 8810"/>
              <a:gd name="connsiteY2" fmla="*/ 3212 h 10672"/>
              <a:gd name="connsiteX3" fmla="*/ 4956 w 8810"/>
              <a:gd name="connsiteY3" fmla="*/ 10672 h 10672"/>
              <a:gd name="connsiteX0" fmla="*/ 5625 w 10000"/>
              <a:gd name="connsiteY0" fmla="*/ 10000 h 10000"/>
              <a:gd name="connsiteX1" fmla="*/ 10000 w 10000"/>
              <a:gd name="connsiteY1" fmla="*/ 2426 h 10000"/>
              <a:gd name="connsiteX2" fmla="*/ 0 w 10000"/>
              <a:gd name="connsiteY2" fmla="*/ 3010 h 10000"/>
              <a:gd name="connsiteX3" fmla="*/ 5625 w 10000"/>
              <a:gd name="connsiteY3" fmla="*/ 10000 h 10000"/>
              <a:gd name="connsiteX0" fmla="*/ 5625 w 10000"/>
              <a:gd name="connsiteY0" fmla="*/ 9247 h 9247"/>
              <a:gd name="connsiteX1" fmla="*/ 10000 w 10000"/>
              <a:gd name="connsiteY1" fmla="*/ 1673 h 9247"/>
              <a:gd name="connsiteX2" fmla="*/ 0 w 10000"/>
              <a:gd name="connsiteY2" fmla="*/ 2257 h 9247"/>
              <a:gd name="connsiteX3" fmla="*/ 5625 w 10000"/>
              <a:gd name="connsiteY3" fmla="*/ 9247 h 9247"/>
            </a:gdLst>
            <a:ahLst/>
            <a:cxnLst>
              <a:cxn ang="0">
                <a:pos x="connsiteX0" y="connsiteY0"/>
              </a:cxn>
              <a:cxn ang="0">
                <a:pos x="connsiteX1" y="connsiteY1"/>
              </a:cxn>
              <a:cxn ang="0">
                <a:pos x="connsiteX2" y="connsiteY2"/>
              </a:cxn>
              <a:cxn ang="0">
                <a:pos x="connsiteX3" y="connsiteY3"/>
              </a:cxn>
            </a:cxnLst>
            <a:rect l="l" t="t" r="r" b="b"/>
            <a:pathLst>
              <a:path w="10000" h="9247">
                <a:moveTo>
                  <a:pt x="5625" y="9247"/>
                </a:moveTo>
                <a:cubicBezTo>
                  <a:pt x="7303" y="5610"/>
                  <a:pt x="7975" y="4149"/>
                  <a:pt x="10000" y="1673"/>
                </a:cubicBezTo>
                <a:cubicBezTo>
                  <a:pt x="9205" y="191"/>
                  <a:pt x="3713" y="-1448"/>
                  <a:pt x="0" y="2257"/>
                </a:cubicBezTo>
                <a:cubicBezTo>
                  <a:pt x="2946" y="3421"/>
                  <a:pt x="5452" y="7795"/>
                  <a:pt x="5625" y="9247"/>
                </a:cubicBezTo>
                <a:close/>
              </a:path>
            </a:pathLst>
          </a:custGeom>
          <a:solidFill>
            <a:schemeClr val="accent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lang="vi-VN"/>
            </a:pPr>
            <a:endParaRPr kumimoji="0" lang="vi-VN" sz="1800" b="0" i="0" u="none" strike="noStrike" kern="0" cap="none" spc="0" normalizeH="0" baseline="0">
              <a:ln>
                <a:noFill/>
              </a:ln>
              <a:solidFill>
                <a:prstClr val="white"/>
              </a:solidFill>
              <a:effectLst/>
              <a:uLnTx/>
              <a:uFillTx/>
              <a:latin typeface="Cambria"/>
            </a:endParaRPr>
          </a:p>
        </p:txBody>
      </p:sp>
      <p:sp>
        <p:nvSpPr>
          <p:cNvPr id="37" name="Hình tự do 36"/>
          <p:cNvSpPr/>
          <p:nvPr/>
        </p:nvSpPr>
        <p:spPr>
          <a:xfrm>
            <a:off x="2038303" y="5657789"/>
            <a:ext cx="10150522" cy="1209945"/>
          </a:xfrm>
          <a:custGeom>
            <a:avLst/>
            <a:gdLst>
              <a:gd name="connsiteX0" fmla="*/ 10150522 w 10150522"/>
              <a:gd name="connsiteY0" fmla="*/ 0 h 1209945"/>
              <a:gd name="connsiteX1" fmla="*/ 10147833 w 10150522"/>
              <a:gd name="connsiteY1" fmla="*/ 1064685 h 1209945"/>
              <a:gd name="connsiteX2" fmla="*/ 10147544 w 10150522"/>
              <a:gd name="connsiteY2" fmla="*/ 1209945 h 1209945"/>
              <a:gd name="connsiteX3" fmla="*/ 0 w 10150522"/>
              <a:gd name="connsiteY3" fmla="*/ 1209945 h 1209945"/>
              <a:gd name="connsiteX4" fmla="*/ 217545 w 10150522"/>
              <a:gd name="connsiteY4" fmla="*/ 1110460 h 1209945"/>
              <a:gd name="connsiteX5" fmla="*/ 8710955 w 10150522"/>
              <a:gd name="connsiteY5" fmla="*/ 385979 h 1209945"/>
              <a:gd name="connsiteX6" fmla="*/ 10150522 w 10150522"/>
              <a:gd name="connsiteY6" fmla="*/ 0 h 1209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0522" h="1209945">
                <a:moveTo>
                  <a:pt x="10150522" y="0"/>
                </a:moveTo>
                <a:cubicBezTo>
                  <a:pt x="10149764" y="423249"/>
                  <a:pt x="10148674" y="682449"/>
                  <a:pt x="10147833" y="1064685"/>
                </a:cubicBezTo>
                <a:lnTo>
                  <a:pt x="10147544" y="1209945"/>
                </a:lnTo>
                <a:lnTo>
                  <a:pt x="0" y="1209945"/>
                </a:lnTo>
                <a:lnTo>
                  <a:pt x="217545" y="1110460"/>
                </a:lnTo>
                <a:cubicBezTo>
                  <a:pt x="3456572" y="-301784"/>
                  <a:pt x="7514042" y="14183"/>
                  <a:pt x="8710955" y="385979"/>
                </a:cubicBezTo>
                <a:cubicBezTo>
                  <a:pt x="9373338" y="-40497"/>
                  <a:pt x="9892327" y="8628"/>
                  <a:pt x="10150522" y="0"/>
                </a:cubicBezTo>
                <a:close/>
              </a:path>
            </a:pathLst>
          </a:custGeom>
          <a:blipFill dpi="0" rotWithShape="1">
            <a:blip r:embed="rId6" cstate="print">
              <a:extLst>
                <a:ext uri="{28A0092B-C50C-407E-A947-70E740481C1C}">
                  <a14:useLocalDpi xmlns:a14="http://schemas.microsoft.com/office/drawing/2010/main"/>
                </a:ext>
              </a:extLst>
            </a:blip>
            <a:srcRect/>
            <a:tile tx="0" ty="0" sx="100000" sy="100000" flip="x" algn="ctr"/>
          </a:blipFill>
          <a:ln w="25400"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lang="vi-VN"/>
            </a:pPr>
            <a:endParaRPr kumimoji="0" lang="vi-VN" sz="1800" b="0" i="0" u="none" strike="noStrike" kern="0" cap="none" spc="0" normalizeH="0" baseline="0">
              <a:ln>
                <a:noFill/>
              </a:ln>
              <a:solidFill>
                <a:prstClr val="white"/>
              </a:solidFill>
              <a:effectLst/>
              <a:uLnTx/>
              <a:uFillTx/>
              <a:latin typeface="Cambria"/>
            </a:endParaRPr>
          </a:p>
        </p:txBody>
      </p:sp>
      <p:sp>
        <p:nvSpPr>
          <p:cNvPr id="14" name="Hình tự do 13"/>
          <p:cNvSpPr/>
          <p:nvPr/>
        </p:nvSpPr>
        <p:spPr bwMode="ltGray">
          <a:xfrm>
            <a:off x="1680253" y="4241456"/>
            <a:ext cx="120289" cy="1063707"/>
          </a:xfrm>
          <a:custGeom>
            <a:avLst/>
            <a:gdLst>
              <a:gd name="connsiteX0" fmla="*/ 217945 w 217945"/>
              <a:gd name="connsiteY0" fmla="*/ 0 h 2712204"/>
              <a:gd name="connsiteX1" fmla="*/ 0 w 217945"/>
              <a:gd name="connsiteY1" fmla="*/ 2712204 h 2712204"/>
              <a:gd name="connsiteX0" fmla="*/ 24216 w 24216"/>
              <a:gd name="connsiteY0" fmla="*/ 0 h 2873644"/>
              <a:gd name="connsiteX1" fmla="*/ 0 w 24216"/>
              <a:gd name="connsiteY1" fmla="*/ 2873644 h 2873644"/>
              <a:gd name="connsiteX0" fmla="*/ 102493 w 102493"/>
              <a:gd name="connsiteY0" fmla="*/ 0 h 2873644"/>
              <a:gd name="connsiteX1" fmla="*/ 78277 w 102493"/>
              <a:gd name="connsiteY1" fmla="*/ 2873644 h 2873644"/>
              <a:gd name="connsiteX0" fmla="*/ 160570 w 160570"/>
              <a:gd name="connsiteY0" fmla="*/ 0 h 2873644"/>
              <a:gd name="connsiteX1" fmla="*/ 136354 w 160570"/>
              <a:gd name="connsiteY1" fmla="*/ 2873644 h 2873644"/>
              <a:gd name="connsiteX0" fmla="*/ 119427 w 119427"/>
              <a:gd name="connsiteY0" fmla="*/ 0 h 2873644"/>
              <a:gd name="connsiteX1" fmla="*/ 95211 w 119427"/>
              <a:gd name="connsiteY1" fmla="*/ 2873644 h 2873644"/>
              <a:gd name="connsiteX0" fmla="*/ 124984 w 124984"/>
              <a:gd name="connsiteY0" fmla="*/ 0 h 2889789"/>
              <a:gd name="connsiteX1" fmla="*/ 92696 w 124984"/>
              <a:gd name="connsiteY1" fmla="*/ 2889789 h 2889789"/>
              <a:gd name="connsiteX0" fmla="*/ 82529 w 82529"/>
              <a:gd name="connsiteY0" fmla="*/ 0 h 2889789"/>
              <a:gd name="connsiteX1" fmla="*/ 50241 w 82529"/>
              <a:gd name="connsiteY1" fmla="*/ 2889789 h 2889789"/>
              <a:gd name="connsiteX0" fmla="*/ 19317 w 220167"/>
              <a:gd name="connsiteY0" fmla="*/ 0 h 2317810"/>
              <a:gd name="connsiteX1" fmla="*/ 220167 w 220167"/>
              <a:gd name="connsiteY1" fmla="*/ 2317810 h 2317810"/>
              <a:gd name="connsiteX0" fmla="*/ 21546 w 222396"/>
              <a:gd name="connsiteY0" fmla="*/ 0 h 2317810"/>
              <a:gd name="connsiteX1" fmla="*/ 222396 w 222396"/>
              <a:gd name="connsiteY1" fmla="*/ 2317810 h 2317810"/>
              <a:gd name="connsiteX0" fmla="*/ 21548 w 222398"/>
              <a:gd name="connsiteY0" fmla="*/ 0 h 2216871"/>
              <a:gd name="connsiteX1" fmla="*/ 222398 w 222398"/>
              <a:gd name="connsiteY1" fmla="*/ 2216871 h 2216871"/>
              <a:gd name="connsiteX0" fmla="*/ 16288 w 217138"/>
              <a:gd name="connsiteY0" fmla="*/ 0 h 2216871"/>
              <a:gd name="connsiteX1" fmla="*/ 217138 w 217138"/>
              <a:gd name="connsiteY1" fmla="*/ 2216871 h 2216871"/>
            </a:gdLst>
            <a:ahLst/>
            <a:cxnLst>
              <a:cxn ang="0">
                <a:pos x="connsiteX0" y="connsiteY0"/>
              </a:cxn>
              <a:cxn ang="0">
                <a:pos x="connsiteX1" y="connsiteY1"/>
              </a:cxn>
            </a:cxnLst>
            <a:rect l="l" t="t" r="r" b="b"/>
            <a:pathLst>
              <a:path w="217138" h="2216871">
                <a:moveTo>
                  <a:pt x="16288" y="0"/>
                </a:moveTo>
                <a:cubicBezTo>
                  <a:pt x="-49861" y="386125"/>
                  <a:pt x="99201" y="1898335"/>
                  <a:pt x="217138" y="2216871"/>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Tiêu đề 1"/>
          <p:cNvSpPr>
            <a:spLocks noGrp="1"/>
          </p:cNvSpPr>
          <p:nvPr>
            <p:ph type="ctrTitle"/>
          </p:nvPr>
        </p:nvSpPr>
        <p:spPr>
          <a:xfrm>
            <a:off x="4953000" y="990600"/>
            <a:ext cx="6400800" cy="2425716"/>
          </a:xfrm>
        </p:spPr>
        <p:txBody>
          <a:bodyPr anchor="b"/>
          <a:lstStyle>
            <a:lvl1pPr algn="l" latinLnBrk="0">
              <a:lnSpc>
                <a:spcPct val="80000"/>
              </a:lnSpc>
              <a:defRPr lang="vi-VN" sz="6000"/>
            </a:lvl1pPr>
          </a:lstStyle>
          <a:p>
            <a:r>
              <a:rPr lang="en-US" smtClean="0"/>
              <a:t>Click to edit Master title style</a:t>
            </a:r>
            <a:endParaRPr lang="vi-VN"/>
          </a:p>
        </p:txBody>
      </p:sp>
      <p:sp>
        <p:nvSpPr>
          <p:cNvPr id="3" name="Tiêu đề phụ 2"/>
          <p:cNvSpPr>
            <a:spLocks noGrp="1"/>
          </p:cNvSpPr>
          <p:nvPr>
            <p:ph type="subTitle" idx="1"/>
          </p:nvPr>
        </p:nvSpPr>
        <p:spPr>
          <a:xfrm>
            <a:off x="4953000" y="3601750"/>
            <a:ext cx="6400800" cy="750123"/>
          </a:xfrm>
        </p:spPr>
        <p:txBody>
          <a:bodyPr/>
          <a:lstStyle>
            <a:lvl1pPr marL="0" indent="0" algn="l" latinLnBrk="0">
              <a:spcBef>
                <a:spcPts val="600"/>
              </a:spcBef>
              <a:buNone/>
              <a:defRPr lang="vi-VN" sz="2400">
                <a:solidFill>
                  <a:schemeClr val="tx1">
                    <a:lumMod val="65000"/>
                    <a:lumOff val="35000"/>
                  </a:schemeClr>
                </a:solidFill>
              </a:defRPr>
            </a:lvl1pPr>
            <a:lvl2pPr marL="457200" indent="0" algn="ctr" latinLnBrk="0">
              <a:buNone/>
              <a:defRPr lang="vi-VN" sz="2000"/>
            </a:lvl2pPr>
            <a:lvl3pPr marL="914400" indent="0" algn="ctr" latinLnBrk="0">
              <a:buNone/>
              <a:defRPr lang="vi-VN" sz="1800"/>
            </a:lvl3pPr>
            <a:lvl4pPr marL="1371600" indent="0" algn="ctr" latinLnBrk="0">
              <a:buNone/>
              <a:defRPr lang="vi-VN" sz="1600"/>
            </a:lvl4pPr>
            <a:lvl5pPr marL="1828800" indent="0" algn="ctr" latinLnBrk="0">
              <a:buNone/>
              <a:defRPr lang="vi-VN" sz="1600"/>
            </a:lvl5pPr>
            <a:lvl6pPr marL="2286000" indent="0" algn="ctr" latinLnBrk="0">
              <a:buNone/>
              <a:defRPr lang="vi-VN" sz="1600"/>
            </a:lvl6pPr>
            <a:lvl7pPr marL="2743200" indent="0" algn="ctr" latinLnBrk="0">
              <a:buNone/>
              <a:defRPr lang="vi-VN" sz="1600"/>
            </a:lvl7pPr>
            <a:lvl8pPr marL="3200400" indent="0" algn="ctr" latinLnBrk="0">
              <a:buNone/>
              <a:defRPr lang="vi-VN" sz="1600"/>
            </a:lvl8pPr>
            <a:lvl9pPr marL="3657600" indent="0" algn="ctr" latinLnBrk="0">
              <a:buNone/>
              <a:defRPr lang="vi-VN" sz="1600"/>
            </a:lvl9pPr>
          </a:lstStyle>
          <a:p>
            <a:r>
              <a:rPr lang="en-US" smtClean="0"/>
              <a:t>Click to edit Master subtitle style</a:t>
            </a:r>
            <a:endParaRPr lang="vi-VN"/>
          </a:p>
        </p:txBody>
      </p:sp>
      <p:sp>
        <p:nvSpPr>
          <p:cNvPr id="41" name="Hình tự do 40"/>
          <p:cNvSpPr/>
          <p:nvPr/>
        </p:nvSpPr>
        <p:spPr bwMode="ltGray">
          <a:xfrm rot="349720" flipH="1">
            <a:off x="9792048" y="5497087"/>
            <a:ext cx="12304" cy="207512"/>
          </a:xfrm>
          <a:custGeom>
            <a:avLst/>
            <a:gdLst>
              <a:gd name="connsiteX0" fmla="*/ 217945 w 217945"/>
              <a:gd name="connsiteY0" fmla="*/ 0 h 2712204"/>
              <a:gd name="connsiteX1" fmla="*/ 0 w 217945"/>
              <a:gd name="connsiteY1" fmla="*/ 2712204 h 2712204"/>
              <a:gd name="connsiteX0" fmla="*/ 24216 w 24216"/>
              <a:gd name="connsiteY0" fmla="*/ 0 h 2873644"/>
              <a:gd name="connsiteX1" fmla="*/ 0 w 24216"/>
              <a:gd name="connsiteY1" fmla="*/ 2873644 h 2873644"/>
              <a:gd name="connsiteX0" fmla="*/ 102493 w 102493"/>
              <a:gd name="connsiteY0" fmla="*/ 0 h 2873644"/>
              <a:gd name="connsiteX1" fmla="*/ 78277 w 102493"/>
              <a:gd name="connsiteY1" fmla="*/ 2873644 h 2873644"/>
              <a:gd name="connsiteX0" fmla="*/ 160570 w 160570"/>
              <a:gd name="connsiteY0" fmla="*/ 0 h 2873644"/>
              <a:gd name="connsiteX1" fmla="*/ 136354 w 160570"/>
              <a:gd name="connsiteY1" fmla="*/ 2873644 h 2873644"/>
              <a:gd name="connsiteX0" fmla="*/ 119427 w 119427"/>
              <a:gd name="connsiteY0" fmla="*/ 0 h 2873644"/>
              <a:gd name="connsiteX1" fmla="*/ 95211 w 119427"/>
              <a:gd name="connsiteY1" fmla="*/ 2873644 h 2873644"/>
              <a:gd name="connsiteX0" fmla="*/ 124984 w 124984"/>
              <a:gd name="connsiteY0" fmla="*/ 0 h 2889789"/>
              <a:gd name="connsiteX1" fmla="*/ 92696 w 124984"/>
              <a:gd name="connsiteY1" fmla="*/ 2889789 h 2889789"/>
              <a:gd name="connsiteX0" fmla="*/ 82529 w 82529"/>
              <a:gd name="connsiteY0" fmla="*/ 0 h 2889789"/>
              <a:gd name="connsiteX1" fmla="*/ 50241 w 82529"/>
              <a:gd name="connsiteY1" fmla="*/ 2889789 h 2889789"/>
              <a:gd name="connsiteX0" fmla="*/ 59892 w 67291"/>
              <a:gd name="connsiteY0" fmla="*/ 0 h 2314320"/>
              <a:gd name="connsiteX1" fmla="*/ 67291 w 67291"/>
              <a:gd name="connsiteY1" fmla="*/ 2314320 h 2314320"/>
              <a:gd name="connsiteX0" fmla="*/ 52534 w 59933"/>
              <a:gd name="connsiteY0" fmla="*/ 0 h 2314320"/>
              <a:gd name="connsiteX1" fmla="*/ 59933 w 59933"/>
              <a:gd name="connsiteY1" fmla="*/ 2314320 h 2314320"/>
              <a:gd name="connsiteX0" fmla="*/ 64026 w 64026"/>
              <a:gd name="connsiteY0" fmla="*/ 0 h 2354008"/>
              <a:gd name="connsiteX1" fmla="*/ 51581 w 64026"/>
              <a:gd name="connsiteY1" fmla="*/ 2354008 h 2354008"/>
              <a:gd name="connsiteX0" fmla="*/ 64026 w 64026"/>
              <a:gd name="connsiteY0" fmla="*/ 0 h 2354008"/>
              <a:gd name="connsiteX1" fmla="*/ 51581 w 64026"/>
              <a:gd name="connsiteY1" fmla="*/ 2354008 h 2354008"/>
              <a:gd name="connsiteX0" fmla="*/ 55680 w 55680"/>
              <a:gd name="connsiteY0" fmla="*/ 0 h 2354008"/>
              <a:gd name="connsiteX1" fmla="*/ 43235 w 55680"/>
              <a:gd name="connsiteY1" fmla="*/ 2354008 h 2354008"/>
              <a:gd name="connsiteX0" fmla="*/ 61815 w 61815"/>
              <a:gd name="connsiteY0" fmla="*/ 0 h 2125805"/>
              <a:gd name="connsiteX1" fmla="*/ 39448 w 61815"/>
              <a:gd name="connsiteY1" fmla="*/ 2125805 h 2125805"/>
              <a:gd name="connsiteX0" fmla="*/ 43895 w 53661"/>
              <a:gd name="connsiteY0" fmla="*/ -1 h 575753"/>
              <a:gd name="connsiteX1" fmla="*/ 53660 w 53661"/>
              <a:gd name="connsiteY1" fmla="*/ 575753 h 575753"/>
              <a:gd name="connsiteX0" fmla="*/ 25832 w 35598"/>
              <a:gd name="connsiteY0" fmla="*/ -1 h 575753"/>
              <a:gd name="connsiteX1" fmla="*/ 35597 w 35598"/>
              <a:gd name="connsiteY1" fmla="*/ 575753 h 575753"/>
              <a:gd name="connsiteX0" fmla="*/ 2255 w 12021"/>
              <a:gd name="connsiteY0" fmla="*/ -1 h 575753"/>
              <a:gd name="connsiteX1" fmla="*/ 12020 w 12021"/>
              <a:gd name="connsiteY1" fmla="*/ 575753 h 575753"/>
              <a:gd name="connsiteX0" fmla="*/ 1397 w 24940"/>
              <a:gd name="connsiteY0" fmla="*/ 1 h 496915"/>
              <a:gd name="connsiteX1" fmla="*/ 24939 w 24940"/>
              <a:gd name="connsiteY1" fmla="*/ 496915 h 496915"/>
              <a:gd name="connsiteX0" fmla="*/ 5920 w 29463"/>
              <a:gd name="connsiteY0" fmla="*/ 1 h 496915"/>
              <a:gd name="connsiteX1" fmla="*/ 29462 w 29463"/>
              <a:gd name="connsiteY1" fmla="*/ 496915 h 496915"/>
            </a:gdLst>
            <a:ahLst/>
            <a:cxnLst>
              <a:cxn ang="0">
                <a:pos x="connsiteX0" y="connsiteY0"/>
              </a:cxn>
              <a:cxn ang="0">
                <a:pos x="connsiteX1" y="connsiteY1"/>
              </a:cxn>
            </a:cxnLst>
            <a:rect l="l" t="t" r="r" b="b"/>
            <a:pathLst>
              <a:path w="29463" h="496915">
                <a:moveTo>
                  <a:pt x="5920" y="1"/>
                </a:moveTo>
                <a:cubicBezTo>
                  <a:pt x="-2282" y="199540"/>
                  <a:pt x="-7541" y="253947"/>
                  <a:pt x="29462" y="496915"/>
                </a:cubicBez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3" name="Trái tim 31"/>
          <p:cNvSpPr/>
          <p:nvPr/>
        </p:nvSpPr>
        <p:spPr>
          <a:xfrm rot="558292" flipH="1">
            <a:off x="9583657" y="5257792"/>
            <a:ext cx="477919" cy="268028"/>
          </a:xfrm>
          <a:custGeom>
            <a:avLst/>
            <a:gdLst>
              <a:gd name="connsiteX0" fmla="*/ 381000 w 761999"/>
              <a:gd name="connsiteY0" fmla="*/ 91953 h 367813"/>
              <a:gd name="connsiteX1" fmla="*/ 381000 w 761999"/>
              <a:gd name="connsiteY1" fmla="*/ 367813 h 367813"/>
              <a:gd name="connsiteX2" fmla="*/ 381000 w 761999"/>
              <a:gd name="connsiteY2" fmla="*/ 91953 h 367813"/>
              <a:gd name="connsiteX0" fmla="*/ 381425 w 767559"/>
              <a:gd name="connsiteY0" fmla="*/ 112199 h 286006"/>
              <a:gd name="connsiteX1" fmla="*/ 384827 w 767559"/>
              <a:gd name="connsiteY1" fmla="*/ 286006 h 286006"/>
              <a:gd name="connsiteX2" fmla="*/ 381425 w 767559"/>
              <a:gd name="connsiteY2" fmla="*/ 112199 h 286006"/>
              <a:gd name="connsiteX0" fmla="*/ 381425 w 637670"/>
              <a:gd name="connsiteY0" fmla="*/ 112199 h 286006"/>
              <a:gd name="connsiteX1" fmla="*/ 384827 w 637670"/>
              <a:gd name="connsiteY1" fmla="*/ 286006 h 286006"/>
              <a:gd name="connsiteX2" fmla="*/ 381425 w 637670"/>
              <a:gd name="connsiteY2" fmla="*/ 112199 h 286006"/>
              <a:gd name="connsiteX0" fmla="*/ 241430 w 497675"/>
              <a:gd name="connsiteY0" fmla="*/ 96655 h 270462"/>
              <a:gd name="connsiteX1" fmla="*/ 244832 w 497675"/>
              <a:gd name="connsiteY1" fmla="*/ 270462 h 270462"/>
              <a:gd name="connsiteX2" fmla="*/ 241430 w 497675"/>
              <a:gd name="connsiteY2" fmla="*/ 96655 h 270462"/>
              <a:gd name="connsiteX0" fmla="*/ 252651 w 497741"/>
              <a:gd name="connsiteY0" fmla="*/ 96655 h 270462"/>
              <a:gd name="connsiteX1" fmla="*/ 239044 w 497741"/>
              <a:gd name="connsiteY1" fmla="*/ 270462 h 270462"/>
              <a:gd name="connsiteX2" fmla="*/ 252651 w 497741"/>
              <a:gd name="connsiteY2" fmla="*/ 96655 h 270462"/>
              <a:gd name="connsiteX0" fmla="*/ 252651 w 499212"/>
              <a:gd name="connsiteY0" fmla="*/ 96655 h 270462"/>
              <a:gd name="connsiteX1" fmla="*/ 239044 w 499212"/>
              <a:gd name="connsiteY1" fmla="*/ 270462 h 270462"/>
              <a:gd name="connsiteX2" fmla="*/ 252651 w 499212"/>
              <a:gd name="connsiteY2" fmla="*/ 96655 h 270462"/>
              <a:gd name="connsiteX0" fmla="*/ 246719 w 493280"/>
              <a:gd name="connsiteY0" fmla="*/ 98082 h 271889"/>
              <a:gd name="connsiteX1" fmla="*/ 233112 w 493280"/>
              <a:gd name="connsiteY1" fmla="*/ 271889 h 271889"/>
              <a:gd name="connsiteX2" fmla="*/ 246719 w 493280"/>
              <a:gd name="connsiteY2" fmla="*/ 98082 h 271889"/>
              <a:gd name="connsiteX0" fmla="*/ 246719 w 496228"/>
              <a:gd name="connsiteY0" fmla="*/ 98082 h 271889"/>
              <a:gd name="connsiteX1" fmla="*/ 233112 w 496228"/>
              <a:gd name="connsiteY1" fmla="*/ 271889 h 271889"/>
              <a:gd name="connsiteX2" fmla="*/ 246719 w 496228"/>
              <a:gd name="connsiteY2" fmla="*/ 98082 h 271889"/>
              <a:gd name="connsiteX0" fmla="*/ 245779 w 495288"/>
              <a:gd name="connsiteY0" fmla="*/ 105636 h 279443"/>
              <a:gd name="connsiteX1" fmla="*/ 232172 w 495288"/>
              <a:gd name="connsiteY1" fmla="*/ 279443 h 279443"/>
              <a:gd name="connsiteX2" fmla="*/ 245779 w 495288"/>
              <a:gd name="connsiteY2" fmla="*/ 105636 h 279443"/>
              <a:gd name="connsiteX0" fmla="*/ 245779 w 498274"/>
              <a:gd name="connsiteY0" fmla="*/ 105636 h 279443"/>
              <a:gd name="connsiteX1" fmla="*/ 232172 w 498274"/>
              <a:gd name="connsiteY1" fmla="*/ 279443 h 279443"/>
              <a:gd name="connsiteX2" fmla="*/ 245779 w 498274"/>
              <a:gd name="connsiteY2" fmla="*/ 105636 h 279443"/>
            </a:gdLst>
            <a:ahLst/>
            <a:cxnLst>
              <a:cxn ang="0">
                <a:pos x="connsiteX0" y="connsiteY0"/>
              </a:cxn>
              <a:cxn ang="0">
                <a:pos x="connsiteX1" y="connsiteY1"/>
              </a:cxn>
              <a:cxn ang="0">
                <a:pos x="connsiteX2" y="connsiteY2"/>
              </a:cxn>
            </a:cxnLst>
            <a:rect l="l" t="t" r="r" b="b"/>
            <a:pathLst>
              <a:path w="498274" h="279443">
                <a:moveTo>
                  <a:pt x="245779" y="105636"/>
                </a:moveTo>
                <a:cubicBezTo>
                  <a:pt x="424939" y="-98716"/>
                  <a:pt x="717491" y="112440"/>
                  <a:pt x="232172" y="279443"/>
                </a:cubicBezTo>
                <a:cubicBezTo>
                  <a:pt x="-212328" y="64814"/>
                  <a:pt x="90431" y="-125930"/>
                  <a:pt x="245779" y="105636"/>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 name="Hình tự do 5"/>
          <p:cNvSpPr>
            <a:spLocks noEditPoints="1"/>
          </p:cNvSpPr>
          <p:nvPr/>
        </p:nvSpPr>
        <p:spPr bwMode="auto">
          <a:xfrm>
            <a:off x="1158887" y="3347853"/>
            <a:ext cx="1157410" cy="947187"/>
          </a:xfrm>
          <a:custGeom>
            <a:avLst/>
            <a:gdLst>
              <a:gd name="T0" fmla="*/ 114 w 244"/>
              <a:gd name="T1" fmla="*/ 180 h 199"/>
              <a:gd name="T2" fmla="*/ 91 w 244"/>
              <a:gd name="T3" fmla="*/ 168 h 199"/>
              <a:gd name="T4" fmla="*/ 45 w 244"/>
              <a:gd name="T5" fmla="*/ 95 h 199"/>
              <a:gd name="T6" fmla="*/ 76 w 244"/>
              <a:gd name="T7" fmla="*/ 57 h 199"/>
              <a:gd name="T8" fmla="*/ 83 w 244"/>
              <a:gd name="T9" fmla="*/ 58 h 199"/>
              <a:gd name="T10" fmla="*/ 127 w 244"/>
              <a:gd name="T11" fmla="*/ 95 h 199"/>
              <a:gd name="T12" fmla="*/ 177 w 244"/>
              <a:gd name="T13" fmla="*/ 58 h 199"/>
              <a:gd name="T14" fmla="*/ 192 w 244"/>
              <a:gd name="T15" fmla="*/ 76 h 199"/>
              <a:gd name="T16" fmla="*/ 178 w 244"/>
              <a:gd name="T17" fmla="*/ 124 h 199"/>
              <a:gd name="T18" fmla="*/ 130 w 244"/>
              <a:gd name="T19" fmla="*/ 174 h 199"/>
              <a:gd name="T20" fmla="*/ 114 w 244"/>
              <a:gd name="T21" fmla="*/ 180 h 199"/>
              <a:gd name="T22" fmla="*/ 51 w 244"/>
              <a:gd name="T23" fmla="*/ 0 h 199"/>
              <a:gd name="T24" fmla="*/ 47 w 244"/>
              <a:gd name="T25" fmla="*/ 0 h 199"/>
              <a:gd name="T26" fmla="*/ 1 w 244"/>
              <a:gd name="T27" fmla="*/ 62 h 199"/>
              <a:gd name="T28" fmla="*/ 1 w 244"/>
              <a:gd name="T29" fmla="*/ 68 h 199"/>
              <a:gd name="T30" fmla="*/ 1 w 244"/>
              <a:gd name="T31" fmla="*/ 69 h 199"/>
              <a:gd name="T32" fmla="*/ 75 w 244"/>
              <a:gd name="T33" fmla="*/ 180 h 199"/>
              <a:gd name="T34" fmla="*/ 113 w 244"/>
              <a:gd name="T35" fmla="*/ 199 h 199"/>
              <a:gd name="T36" fmla="*/ 116 w 244"/>
              <a:gd name="T37" fmla="*/ 199 h 199"/>
              <a:gd name="T38" fmla="*/ 116 w 244"/>
              <a:gd name="T39" fmla="*/ 199 h 199"/>
              <a:gd name="T40" fmla="*/ 139 w 244"/>
              <a:gd name="T41" fmla="*/ 190 h 199"/>
              <a:gd name="T42" fmla="*/ 216 w 244"/>
              <a:gd name="T43" fmla="*/ 109 h 199"/>
              <a:gd name="T44" fmla="*/ 238 w 244"/>
              <a:gd name="T45" fmla="*/ 31 h 199"/>
              <a:gd name="T46" fmla="*/ 214 w 244"/>
              <a:gd name="T47" fmla="*/ 3 h 199"/>
              <a:gd name="T48" fmla="*/ 133 w 244"/>
              <a:gd name="T49" fmla="*/ 62 h 199"/>
              <a:gd name="T50" fmla="*/ 61 w 244"/>
              <a:gd name="T51" fmla="*/ 1 h 199"/>
              <a:gd name="T52" fmla="*/ 51 w 244"/>
              <a:gd name="T53"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4" h="199">
                <a:moveTo>
                  <a:pt x="114" y="180"/>
                </a:moveTo>
                <a:cubicBezTo>
                  <a:pt x="106" y="180"/>
                  <a:pt x="100" y="175"/>
                  <a:pt x="91" y="168"/>
                </a:cubicBezTo>
                <a:cubicBezTo>
                  <a:pt x="74" y="154"/>
                  <a:pt x="45" y="121"/>
                  <a:pt x="45" y="95"/>
                </a:cubicBezTo>
                <a:cubicBezTo>
                  <a:pt x="45" y="78"/>
                  <a:pt x="58" y="57"/>
                  <a:pt x="76" y="57"/>
                </a:cubicBezTo>
                <a:cubicBezTo>
                  <a:pt x="78" y="57"/>
                  <a:pt x="80" y="57"/>
                  <a:pt x="83" y="58"/>
                </a:cubicBezTo>
                <a:cubicBezTo>
                  <a:pt x="105" y="63"/>
                  <a:pt x="111" y="75"/>
                  <a:pt x="127" y="95"/>
                </a:cubicBezTo>
                <a:cubicBezTo>
                  <a:pt x="136" y="84"/>
                  <a:pt x="160" y="58"/>
                  <a:pt x="177" y="58"/>
                </a:cubicBezTo>
                <a:cubicBezTo>
                  <a:pt x="184" y="58"/>
                  <a:pt x="189" y="63"/>
                  <a:pt x="192" y="76"/>
                </a:cubicBezTo>
                <a:cubicBezTo>
                  <a:pt x="195" y="97"/>
                  <a:pt x="187" y="108"/>
                  <a:pt x="178" y="124"/>
                </a:cubicBezTo>
                <a:cubicBezTo>
                  <a:pt x="168" y="140"/>
                  <a:pt x="146" y="164"/>
                  <a:pt x="130" y="174"/>
                </a:cubicBezTo>
                <a:cubicBezTo>
                  <a:pt x="124" y="178"/>
                  <a:pt x="119" y="180"/>
                  <a:pt x="114" y="180"/>
                </a:cubicBezTo>
                <a:moveTo>
                  <a:pt x="51" y="0"/>
                </a:moveTo>
                <a:cubicBezTo>
                  <a:pt x="50" y="0"/>
                  <a:pt x="49" y="0"/>
                  <a:pt x="47" y="0"/>
                </a:cubicBezTo>
                <a:cubicBezTo>
                  <a:pt x="19" y="3"/>
                  <a:pt x="0" y="36"/>
                  <a:pt x="1" y="62"/>
                </a:cubicBezTo>
                <a:cubicBezTo>
                  <a:pt x="1" y="64"/>
                  <a:pt x="1" y="66"/>
                  <a:pt x="1" y="68"/>
                </a:cubicBezTo>
                <a:cubicBezTo>
                  <a:pt x="1" y="69"/>
                  <a:pt x="1" y="69"/>
                  <a:pt x="1" y="69"/>
                </a:cubicBezTo>
                <a:cubicBezTo>
                  <a:pt x="5" y="110"/>
                  <a:pt x="48" y="159"/>
                  <a:pt x="75" y="180"/>
                </a:cubicBezTo>
                <a:cubicBezTo>
                  <a:pt x="90" y="191"/>
                  <a:pt x="100" y="199"/>
                  <a:pt x="113" y="199"/>
                </a:cubicBezTo>
                <a:cubicBezTo>
                  <a:pt x="114" y="199"/>
                  <a:pt x="115" y="199"/>
                  <a:pt x="116" y="199"/>
                </a:cubicBezTo>
                <a:cubicBezTo>
                  <a:pt x="116" y="199"/>
                  <a:pt x="116" y="199"/>
                  <a:pt x="116" y="199"/>
                </a:cubicBezTo>
                <a:cubicBezTo>
                  <a:pt x="122" y="199"/>
                  <a:pt x="130" y="196"/>
                  <a:pt x="139" y="190"/>
                </a:cubicBezTo>
                <a:cubicBezTo>
                  <a:pt x="165" y="174"/>
                  <a:pt x="201" y="136"/>
                  <a:pt x="216" y="109"/>
                </a:cubicBezTo>
                <a:cubicBezTo>
                  <a:pt x="231" y="84"/>
                  <a:pt x="244" y="66"/>
                  <a:pt x="238" y="31"/>
                </a:cubicBezTo>
                <a:cubicBezTo>
                  <a:pt x="235" y="10"/>
                  <a:pt x="226" y="3"/>
                  <a:pt x="214" y="3"/>
                </a:cubicBezTo>
                <a:cubicBezTo>
                  <a:pt x="188" y="3"/>
                  <a:pt x="148" y="43"/>
                  <a:pt x="133" y="62"/>
                </a:cubicBezTo>
                <a:cubicBezTo>
                  <a:pt x="108" y="30"/>
                  <a:pt x="98" y="10"/>
                  <a:pt x="61" y="1"/>
                </a:cubicBezTo>
                <a:cubicBezTo>
                  <a:pt x="58" y="0"/>
                  <a:pt x="55" y="0"/>
                  <a:pt x="51" y="0"/>
                </a:cubicBezTo>
              </a:path>
            </a:pathLst>
          </a:custGeom>
          <a:blipFill>
            <a:blip r:embed="rId7" cstate="print">
              <a:duotone>
                <a:schemeClr val="accent4">
                  <a:shade val="45000"/>
                  <a:satMod val="135000"/>
                </a:schemeClr>
                <a:prstClr val="white"/>
              </a:duotone>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a:ext>
              </a:extLst>
            </a:blip>
            <a:stretch>
              <a:fillRect/>
            </a:stretch>
          </a:blipFill>
          <a:ln>
            <a:noFill/>
          </a:ln>
        </p:spPr>
        <p:txBody>
          <a:bodyPr vert="horz" wrap="square" lIns="91440" tIns="45720" rIns="91440" bIns="45720" numCol="1" anchor="t" anchorCtr="0" compatLnSpc="1">
            <a:prstTxWarp prst="textNoShape">
              <a:avLst/>
            </a:prstTxWarp>
          </a:bodyPr>
          <a:lstStyle/>
          <a:p>
            <a:endParaRPr lang="vi-VN"/>
          </a:p>
        </p:txBody>
      </p:sp>
      <p:sp>
        <p:nvSpPr>
          <p:cNvPr id="31" name="Hình tự do 5"/>
          <p:cNvSpPr>
            <a:spLocks noEditPoints="1"/>
          </p:cNvSpPr>
          <p:nvPr/>
        </p:nvSpPr>
        <p:spPr bwMode="auto">
          <a:xfrm>
            <a:off x="1158887" y="3347853"/>
            <a:ext cx="1157410" cy="947187"/>
          </a:xfrm>
          <a:custGeom>
            <a:avLst/>
            <a:gdLst>
              <a:gd name="T0" fmla="*/ 114 w 244"/>
              <a:gd name="T1" fmla="*/ 180 h 199"/>
              <a:gd name="T2" fmla="*/ 91 w 244"/>
              <a:gd name="T3" fmla="*/ 168 h 199"/>
              <a:gd name="T4" fmla="*/ 45 w 244"/>
              <a:gd name="T5" fmla="*/ 95 h 199"/>
              <a:gd name="T6" fmla="*/ 76 w 244"/>
              <a:gd name="T7" fmla="*/ 57 h 199"/>
              <a:gd name="T8" fmla="*/ 83 w 244"/>
              <a:gd name="T9" fmla="*/ 58 h 199"/>
              <a:gd name="T10" fmla="*/ 127 w 244"/>
              <a:gd name="T11" fmla="*/ 95 h 199"/>
              <a:gd name="T12" fmla="*/ 177 w 244"/>
              <a:gd name="T13" fmla="*/ 58 h 199"/>
              <a:gd name="T14" fmla="*/ 192 w 244"/>
              <a:gd name="T15" fmla="*/ 76 h 199"/>
              <a:gd name="T16" fmla="*/ 178 w 244"/>
              <a:gd name="T17" fmla="*/ 124 h 199"/>
              <a:gd name="T18" fmla="*/ 130 w 244"/>
              <a:gd name="T19" fmla="*/ 174 h 199"/>
              <a:gd name="T20" fmla="*/ 114 w 244"/>
              <a:gd name="T21" fmla="*/ 180 h 199"/>
              <a:gd name="T22" fmla="*/ 51 w 244"/>
              <a:gd name="T23" fmla="*/ 0 h 199"/>
              <a:gd name="T24" fmla="*/ 47 w 244"/>
              <a:gd name="T25" fmla="*/ 0 h 199"/>
              <a:gd name="T26" fmla="*/ 1 w 244"/>
              <a:gd name="T27" fmla="*/ 62 h 199"/>
              <a:gd name="T28" fmla="*/ 1 w 244"/>
              <a:gd name="T29" fmla="*/ 68 h 199"/>
              <a:gd name="T30" fmla="*/ 1 w 244"/>
              <a:gd name="T31" fmla="*/ 69 h 199"/>
              <a:gd name="T32" fmla="*/ 75 w 244"/>
              <a:gd name="T33" fmla="*/ 180 h 199"/>
              <a:gd name="T34" fmla="*/ 113 w 244"/>
              <a:gd name="T35" fmla="*/ 199 h 199"/>
              <a:gd name="T36" fmla="*/ 116 w 244"/>
              <a:gd name="T37" fmla="*/ 199 h 199"/>
              <a:gd name="T38" fmla="*/ 116 w 244"/>
              <a:gd name="T39" fmla="*/ 199 h 199"/>
              <a:gd name="T40" fmla="*/ 139 w 244"/>
              <a:gd name="T41" fmla="*/ 190 h 199"/>
              <a:gd name="T42" fmla="*/ 216 w 244"/>
              <a:gd name="T43" fmla="*/ 109 h 199"/>
              <a:gd name="T44" fmla="*/ 238 w 244"/>
              <a:gd name="T45" fmla="*/ 31 h 199"/>
              <a:gd name="T46" fmla="*/ 214 w 244"/>
              <a:gd name="T47" fmla="*/ 3 h 199"/>
              <a:gd name="T48" fmla="*/ 133 w 244"/>
              <a:gd name="T49" fmla="*/ 62 h 199"/>
              <a:gd name="T50" fmla="*/ 61 w 244"/>
              <a:gd name="T51" fmla="*/ 1 h 199"/>
              <a:gd name="T52" fmla="*/ 51 w 244"/>
              <a:gd name="T53"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4" h="199">
                <a:moveTo>
                  <a:pt x="114" y="180"/>
                </a:moveTo>
                <a:cubicBezTo>
                  <a:pt x="106" y="180"/>
                  <a:pt x="100" y="175"/>
                  <a:pt x="91" y="168"/>
                </a:cubicBezTo>
                <a:cubicBezTo>
                  <a:pt x="74" y="154"/>
                  <a:pt x="45" y="121"/>
                  <a:pt x="45" y="95"/>
                </a:cubicBezTo>
                <a:cubicBezTo>
                  <a:pt x="45" y="78"/>
                  <a:pt x="58" y="57"/>
                  <a:pt x="76" y="57"/>
                </a:cubicBezTo>
                <a:cubicBezTo>
                  <a:pt x="78" y="57"/>
                  <a:pt x="80" y="57"/>
                  <a:pt x="83" y="58"/>
                </a:cubicBezTo>
                <a:cubicBezTo>
                  <a:pt x="105" y="63"/>
                  <a:pt x="111" y="75"/>
                  <a:pt x="127" y="95"/>
                </a:cubicBezTo>
                <a:cubicBezTo>
                  <a:pt x="136" y="84"/>
                  <a:pt x="160" y="58"/>
                  <a:pt x="177" y="58"/>
                </a:cubicBezTo>
                <a:cubicBezTo>
                  <a:pt x="184" y="58"/>
                  <a:pt x="189" y="63"/>
                  <a:pt x="192" y="76"/>
                </a:cubicBezTo>
                <a:cubicBezTo>
                  <a:pt x="195" y="97"/>
                  <a:pt x="187" y="108"/>
                  <a:pt x="178" y="124"/>
                </a:cubicBezTo>
                <a:cubicBezTo>
                  <a:pt x="168" y="140"/>
                  <a:pt x="146" y="164"/>
                  <a:pt x="130" y="174"/>
                </a:cubicBezTo>
                <a:cubicBezTo>
                  <a:pt x="124" y="178"/>
                  <a:pt x="119" y="180"/>
                  <a:pt x="114" y="180"/>
                </a:cubicBezTo>
                <a:moveTo>
                  <a:pt x="51" y="0"/>
                </a:moveTo>
                <a:cubicBezTo>
                  <a:pt x="50" y="0"/>
                  <a:pt x="49" y="0"/>
                  <a:pt x="47" y="0"/>
                </a:cubicBezTo>
                <a:cubicBezTo>
                  <a:pt x="19" y="3"/>
                  <a:pt x="0" y="36"/>
                  <a:pt x="1" y="62"/>
                </a:cubicBezTo>
                <a:cubicBezTo>
                  <a:pt x="1" y="64"/>
                  <a:pt x="1" y="66"/>
                  <a:pt x="1" y="68"/>
                </a:cubicBezTo>
                <a:cubicBezTo>
                  <a:pt x="1" y="69"/>
                  <a:pt x="1" y="69"/>
                  <a:pt x="1" y="69"/>
                </a:cubicBezTo>
                <a:cubicBezTo>
                  <a:pt x="5" y="110"/>
                  <a:pt x="48" y="159"/>
                  <a:pt x="75" y="180"/>
                </a:cubicBezTo>
                <a:cubicBezTo>
                  <a:pt x="90" y="191"/>
                  <a:pt x="100" y="199"/>
                  <a:pt x="113" y="199"/>
                </a:cubicBezTo>
                <a:cubicBezTo>
                  <a:pt x="114" y="199"/>
                  <a:pt x="115" y="199"/>
                  <a:pt x="116" y="199"/>
                </a:cubicBezTo>
                <a:cubicBezTo>
                  <a:pt x="116" y="199"/>
                  <a:pt x="116" y="199"/>
                  <a:pt x="116" y="199"/>
                </a:cubicBezTo>
                <a:cubicBezTo>
                  <a:pt x="122" y="199"/>
                  <a:pt x="130" y="196"/>
                  <a:pt x="139" y="190"/>
                </a:cubicBezTo>
                <a:cubicBezTo>
                  <a:pt x="165" y="174"/>
                  <a:pt x="201" y="136"/>
                  <a:pt x="216" y="109"/>
                </a:cubicBezTo>
                <a:cubicBezTo>
                  <a:pt x="231" y="84"/>
                  <a:pt x="244" y="66"/>
                  <a:pt x="238" y="31"/>
                </a:cubicBezTo>
                <a:cubicBezTo>
                  <a:pt x="235" y="10"/>
                  <a:pt x="226" y="3"/>
                  <a:pt x="214" y="3"/>
                </a:cubicBezTo>
                <a:cubicBezTo>
                  <a:pt x="188" y="3"/>
                  <a:pt x="148" y="43"/>
                  <a:pt x="133" y="62"/>
                </a:cubicBezTo>
                <a:cubicBezTo>
                  <a:pt x="108" y="30"/>
                  <a:pt x="98" y="10"/>
                  <a:pt x="61" y="1"/>
                </a:cubicBezTo>
                <a:cubicBezTo>
                  <a:pt x="58" y="0"/>
                  <a:pt x="55" y="0"/>
                  <a:pt x="51" y="0"/>
                </a:cubicBezTo>
              </a:path>
            </a:pathLst>
          </a:custGeom>
          <a:solidFill>
            <a:schemeClr val="accent4">
              <a:alpha val="50000"/>
            </a:schemeClr>
          </a:solidFill>
          <a:ln>
            <a:noFill/>
          </a:ln>
        </p:spPr>
        <p:txBody>
          <a:bodyPr vert="horz" wrap="square" lIns="91440" tIns="45720" rIns="91440" bIns="45720" numCol="1" anchor="t" anchorCtr="0" compatLnSpc="1">
            <a:prstTxWarp prst="textNoShape">
              <a:avLst/>
            </a:prstTxWarp>
          </a:bodyPr>
          <a:lstStyle/>
          <a:p>
            <a:endParaRPr lang="vi-VN"/>
          </a:p>
        </p:txBody>
      </p:sp>
      <p:sp>
        <p:nvSpPr>
          <p:cNvPr id="5" name="Trái tim 4"/>
          <p:cNvSpPr/>
          <p:nvPr/>
        </p:nvSpPr>
        <p:spPr>
          <a:xfrm rot="15055303">
            <a:off x="11059072" y="5358577"/>
            <a:ext cx="126605" cy="203373"/>
          </a:xfrm>
          <a:custGeom>
            <a:avLst/>
            <a:gdLst>
              <a:gd name="connsiteX0" fmla="*/ 364474 w 728947"/>
              <a:gd name="connsiteY0" fmla="*/ 179598 h 718390"/>
              <a:gd name="connsiteX1" fmla="*/ 364474 w 728947"/>
              <a:gd name="connsiteY1" fmla="*/ 718390 h 718390"/>
              <a:gd name="connsiteX2" fmla="*/ 364474 w 728947"/>
              <a:gd name="connsiteY2" fmla="*/ 179598 h 718390"/>
              <a:gd name="connsiteX0" fmla="*/ 361463 w 734293"/>
              <a:gd name="connsiteY0" fmla="*/ 139527 h 867177"/>
              <a:gd name="connsiteX1" fmla="*/ 369674 w 734293"/>
              <a:gd name="connsiteY1" fmla="*/ 867177 h 867177"/>
              <a:gd name="connsiteX2" fmla="*/ 361463 w 734293"/>
              <a:gd name="connsiteY2" fmla="*/ 139527 h 867177"/>
              <a:gd name="connsiteX0" fmla="*/ 358764 w 734330"/>
              <a:gd name="connsiteY0" fmla="*/ 126880 h 954872"/>
              <a:gd name="connsiteX1" fmla="*/ 370902 w 734330"/>
              <a:gd name="connsiteY1" fmla="*/ 954872 h 954872"/>
              <a:gd name="connsiteX2" fmla="*/ 358764 w 734330"/>
              <a:gd name="connsiteY2" fmla="*/ 126880 h 954872"/>
              <a:gd name="connsiteX0" fmla="*/ 370778 w 746346"/>
              <a:gd name="connsiteY0" fmla="*/ 126880 h 954872"/>
              <a:gd name="connsiteX1" fmla="*/ 382916 w 746346"/>
              <a:gd name="connsiteY1" fmla="*/ 954872 h 954872"/>
              <a:gd name="connsiteX2" fmla="*/ 370778 w 746346"/>
              <a:gd name="connsiteY2" fmla="*/ 126880 h 954872"/>
              <a:gd name="connsiteX0" fmla="*/ 370780 w 760917"/>
              <a:gd name="connsiteY0" fmla="*/ 54449 h 882441"/>
              <a:gd name="connsiteX1" fmla="*/ 382918 w 760917"/>
              <a:gd name="connsiteY1" fmla="*/ 882441 h 882441"/>
              <a:gd name="connsiteX2" fmla="*/ 370780 w 760917"/>
              <a:gd name="connsiteY2" fmla="*/ 54449 h 882441"/>
              <a:gd name="connsiteX0" fmla="*/ 363681 w 761060"/>
              <a:gd name="connsiteY0" fmla="*/ 66431 h 758355"/>
              <a:gd name="connsiteX1" fmla="*/ 386446 w 761060"/>
              <a:gd name="connsiteY1" fmla="*/ 758355 h 758355"/>
              <a:gd name="connsiteX2" fmla="*/ 363681 w 761060"/>
              <a:gd name="connsiteY2" fmla="*/ 66431 h 758355"/>
              <a:gd name="connsiteX0" fmla="*/ 363681 w 759155"/>
              <a:gd name="connsiteY0" fmla="*/ 120565 h 812489"/>
              <a:gd name="connsiteX1" fmla="*/ 386446 w 759155"/>
              <a:gd name="connsiteY1" fmla="*/ 812489 h 812489"/>
              <a:gd name="connsiteX2" fmla="*/ 363681 w 759155"/>
              <a:gd name="connsiteY2" fmla="*/ 120565 h 812489"/>
              <a:gd name="connsiteX0" fmla="*/ 359155 w 754629"/>
              <a:gd name="connsiteY0" fmla="*/ 120565 h 812489"/>
              <a:gd name="connsiteX1" fmla="*/ 381920 w 754629"/>
              <a:gd name="connsiteY1" fmla="*/ 812489 h 812489"/>
              <a:gd name="connsiteX2" fmla="*/ 359155 w 754629"/>
              <a:gd name="connsiteY2" fmla="*/ 120565 h 812489"/>
              <a:gd name="connsiteX0" fmla="*/ 351339 w 754876"/>
              <a:gd name="connsiteY0" fmla="*/ 110133 h 884706"/>
              <a:gd name="connsiteX1" fmla="*/ 385803 w 754876"/>
              <a:gd name="connsiteY1" fmla="*/ 884704 h 884706"/>
              <a:gd name="connsiteX2" fmla="*/ 351339 w 754876"/>
              <a:gd name="connsiteY2" fmla="*/ 110133 h 884706"/>
              <a:gd name="connsiteX0" fmla="*/ 351339 w 690209"/>
              <a:gd name="connsiteY0" fmla="*/ 121660 h 896233"/>
              <a:gd name="connsiteX1" fmla="*/ 385803 w 690209"/>
              <a:gd name="connsiteY1" fmla="*/ 896231 h 896233"/>
              <a:gd name="connsiteX2" fmla="*/ 351339 w 690209"/>
              <a:gd name="connsiteY2" fmla="*/ 121660 h 896233"/>
              <a:gd name="connsiteX0" fmla="*/ 329925 w 691289"/>
              <a:gd name="connsiteY0" fmla="*/ 108889 h 985974"/>
              <a:gd name="connsiteX1" fmla="*/ 397021 w 691289"/>
              <a:gd name="connsiteY1" fmla="*/ 985972 h 985974"/>
              <a:gd name="connsiteX2" fmla="*/ 329925 w 691289"/>
              <a:gd name="connsiteY2" fmla="*/ 108889 h 985974"/>
              <a:gd name="connsiteX0" fmla="*/ 329925 w 703699"/>
              <a:gd name="connsiteY0" fmla="*/ 95415 h 972500"/>
              <a:gd name="connsiteX1" fmla="*/ 397021 w 703699"/>
              <a:gd name="connsiteY1" fmla="*/ 972498 h 972500"/>
              <a:gd name="connsiteX2" fmla="*/ 329925 w 703699"/>
              <a:gd name="connsiteY2" fmla="*/ 95415 h 972500"/>
              <a:gd name="connsiteX0" fmla="*/ 356118 w 729892"/>
              <a:gd name="connsiteY0" fmla="*/ 19806 h 896891"/>
              <a:gd name="connsiteX1" fmla="*/ 423214 w 729892"/>
              <a:gd name="connsiteY1" fmla="*/ 896889 h 896891"/>
              <a:gd name="connsiteX2" fmla="*/ 356118 w 729892"/>
              <a:gd name="connsiteY2" fmla="*/ 19806 h 896891"/>
              <a:gd name="connsiteX0" fmla="*/ 344253 w 731388"/>
              <a:gd name="connsiteY0" fmla="*/ 15349 h 1030179"/>
              <a:gd name="connsiteX1" fmla="*/ 430847 w 731388"/>
              <a:gd name="connsiteY1" fmla="*/ 1030178 h 1030179"/>
              <a:gd name="connsiteX2" fmla="*/ 344253 w 731388"/>
              <a:gd name="connsiteY2" fmla="*/ 15349 h 1030179"/>
              <a:gd name="connsiteX0" fmla="*/ 344253 w 627938"/>
              <a:gd name="connsiteY0" fmla="*/ 17854 h 1032684"/>
              <a:gd name="connsiteX1" fmla="*/ 430847 w 627938"/>
              <a:gd name="connsiteY1" fmla="*/ 1032683 h 1032684"/>
              <a:gd name="connsiteX2" fmla="*/ 344253 w 627938"/>
              <a:gd name="connsiteY2" fmla="*/ 17854 h 1032684"/>
              <a:gd name="connsiteX0" fmla="*/ 344253 w 701197"/>
              <a:gd name="connsiteY0" fmla="*/ 14639 h 1029469"/>
              <a:gd name="connsiteX1" fmla="*/ 430847 w 701197"/>
              <a:gd name="connsiteY1" fmla="*/ 1029468 h 1029469"/>
              <a:gd name="connsiteX2" fmla="*/ 344253 w 701197"/>
              <a:gd name="connsiteY2" fmla="*/ 14639 h 1029469"/>
              <a:gd name="connsiteX0" fmla="*/ 352223 w 702327"/>
              <a:gd name="connsiteY0" fmla="*/ 13937 h 1064004"/>
              <a:gd name="connsiteX1" fmla="*/ 425685 w 702327"/>
              <a:gd name="connsiteY1" fmla="*/ 1064003 h 1064004"/>
              <a:gd name="connsiteX2" fmla="*/ 352223 w 702327"/>
              <a:gd name="connsiteY2" fmla="*/ 13937 h 1064004"/>
              <a:gd name="connsiteX0" fmla="*/ 352223 w 704458"/>
              <a:gd name="connsiteY0" fmla="*/ 13937 h 1064004"/>
              <a:gd name="connsiteX1" fmla="*/ 425685 w 704458"/>
              <a:gd name="connsiteY1" fmla="*/ 1064003 h 1064004"/>
              <a:gd name="connsiteX2" fmla="*/ 352223 w 704458"/>
              <a:gd name="connsiteY2" fmla="*/ 13937 h 1064004"/>
              <a:gd name="connsiteX0" fmla="*/ 392536 w 744771"/>
              <a:gd name="connsiteY0" fmla="*/ 3135 h 1053202"/>
              <a:gd name="connsiteX1" fmla="*/ 465998 w 744771"/>
              <a:gd name="connsiteY1" fmla="*/ 1053201 h 1053202"/>
              <a:gd name="connsiteX2" fmla="*/ 392536 w 744771"/>
              <a:gd name="connsiteY2" fmla="*/ 3135 h 1053202"/>
              <a:gd name="connsiteX0" fmla="*/ 378416 w 743916"/>
              <a:gd name="connsiteY0" fmla="*/ 3093 h 1061280"/>
              <a:gd name="connsiteX1" fmla="*/ 477199 w 743916"/>
              <a:gd name="connsiteY1" fmla="*/ 1061280 h 1061280"/>
              <a:gd name="connsiteX2" fmla="*/ 378416 w 743916"/>
              <a:gd name="connsiteY2" fmla="*/ 3093 h 1061280"/>
              <a:gd name="connsiteX0" fmla="*/ 378416 w 666878"/>
              <a:gd name="connsiteY0" fmla="*/ 3093 h 1061280"/>
              <a:gd name="connsiteX1" fmla="*/ 477199 w 666878"/>
              <a:gd name="connsiteY1" fmla="*/ 1061280 h 1061280"/>
              <a:gd name="connsiteX2" fmla="*/ 378416 w 666878"/>
              <a:gd name="connsiteY2" fmla="*/ 3093 h 1061280"/>
              <a:gd name="connsiteX0" fmla="*/ 378416 w 711925"/>
              <a:gd name="connsiteY0" fmla="*/ 3093 h 1061280"/>
              <a:gd name="connsiteX1" fmla="*/ 477199 w 711925"/>
              <a:gd name="connsiteY1" fmla="*/ 1061280 h 1061280"/>
              <a:gd name="connsiteX2" fmla="*/ 378416 w 711925"/>
              <a:gd name="connsiteY2" fmla="*/ 3093 h 1061280"/>
            </a:gdLst>
            <a:ahLst/>
            <a:cxnLst>
              <a:cxn ang="0">
                <a:pos x="connsiteX0" y="connsiteY0"/>
              </a:cxn>
              <a:cxn ang="0">
                <a:pos x="connsiteX1" y="connsiteY1"/>
              </a:cxn>
              <a:cxn ang="0">
                <a:pos x="connsiteX2" y="connsiteY2"/>
              </a:cxn>
            </a:cxnLst>
            <a:rect l="l" t="t" r="r" b="b"/>
            <a:pathLst>
              <a:path w="711925" h="1061280">
                <a:moveTo>
                  <a:pt x="378416" y="3093"/>
                </a:moveTo>
                <a:cubicBezTo>
                  <a:pt x="967030" y="121659"/>
                  <a:pt x="628090" y="555599"/>
                  <a:pt x="477199" y="1061280"/>
                </a:cubicBezTo>
                <a:cubicBezTo>
                  <a:pt x="-266935" y="522488"/>
                  <a:pt x="-13065" y="-47086"/>
                  <a:pt x="378416" y="309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9" name="Trái tim 4"/>
          <p:cNvSpPr/>
          <p:nvPr/>
        </p:nvSpPr>
        <p:spPr>
          <a:xfrm rot="7354892" flipH="1">
            <a:off x="10783528" y="5368360"/>
            <a:ext cx="126605" cy="203373"/>
          </a:xfrm>
          <a:custGeom>
            <a:avLst/>
            <a:gdLst>
              <a:gd name="connsiteX0" fmla="*/ 364474 w 728947"/>
              <a:gd name="connsiteY0" fmla="*/ 179598 h 718390"/>
              <a:gd name="connsiteX1" fmla="*/ 364474 w 728947"/>
              <a:gd name="connsiteY1" fmla="*/ 718390 h 718390"/>
              <a:gd name="connsiteX2" fmla="*/ 364474 w 728947"/>
              <a:gd name="connsiteY2" fmla="*/ 179598 h 718390"/>
              <a:gd name="connsiteX0" fmla="*/ 361463 w 734293"/>
              <a:gd name="connsiteY0" fmla="*/ 139527 h 867177"/>
              <a:gd name="connsiteX1" fmla="*/ 369674 w 734293"/>
              <a:gd name="connsiteY1" fmla="*/ 867177 h 867177"/>
              <a:gd name="connsiteX2" fmla="*/ 361463 w 734293"/>
              <a:gd name="connsiteY2" fmla="*/ 139527 h 867177"/>
              <a:gd name="connsiteX0" fmla="*/ 358764 w 734330"/>
              <a:gd name="connsiteY0" fmla="*/ 126880 h 954872"/>
              <a:gd name="connsiteX1" fmla="*/ 370902 w 734330"/>
              <a:gd name="connsiteY1" fmla="*/ 954872 h 954872"/>
              <a:gd name="connsiteX2" fmla="*/ 358764 w 734330"/>
              <a:gd name="connsiteY2" fmla="*/ 126880 h 954872"/>
              <a:gd name="connsiteX0" fmla="*/ 370778 w 746346"/>
              <a:gd name="connsiteY0" fmla="*/ 126880 h 954872"/>
              <a:gd name="connsiteX1" fmla="*/ 382916 w 746346"/>
              <a:gd name="connsiteY1" fmla="*/ 954872 h 954872"/>
              <a:gd name="connsiteX2" fmla="*/ 370778 w 746346"/>
              <a:gd name="connsiteY2" fmla="*/ 126880 h 954872"/>
              <a:gd name="connsiteX0" fmla="*/ 370780 w 760917"/>
              <a:gd name="connsiteY0" fmla="*/ 54449 h 882441"/>
              <a:gd name="connsiteX1" fmla="*/ 382918 w 760917"/>
              <a:gd name="connsiteY1" fmla="*/ 882441 h 882441"/>
              <a:gd name="connsiteX2" fmla="*/ 370780 w 760917"/>
              <a:gd name="connsiteY2" fmla="*/ 54449 h 882441"/>
              <a:gd name="connsiteX0" fmla="*/ 363681 w 761060"/>
              <a:gd name="connsiteY0" fmla="*/ 66431 h 758355"/>
              <a:gd name="connsiteX1" fmla="*/ 386446 w 761060"/>
              <a:gd name="connsiteY1" fmla="*/ 758355 h 758355"/>
              <a:gd name="connsiteX2" fmla="*/ 363681 w 761060"/>
              <a:gd name="connsiteY2" fmla="*/ 66431 h 758355"/>
              <a:gd name="connsiteX0" fmla="*/ 363681 w 759155"/>
              <a:gd name="connsiteY0" fmla="*/ 120565 h 812489"/>
              <a:gd name="connsiteX1" fmla="*/ 386446 w 759155"/>
              <a:gd name="connsiteY1" fmla="*/ 812489 h 812489"/>
              <a:gd name="connsiteX2" fmla="*/ 363681 w 759155"/>
              <a:gd name="connsiteY2" fmla="*/ 120565 h 812489"/>
              <a:gd name="connsiteX0" fmla="*/ 359155 w 754629"/>
              <a:gd name="connsiteY0" fmla="*/ 120565 h 812489"/>
              <a:gd name="connsiteX1" fmla="*/ 381920 w 754629"/>
              <a:gd name="connsiteY1" fmla="*/ 812489 h 812489"/>
              <a:gd name="connsiteX2" fmla="*/ 359155 w 754629"/>
              <a:gd name="connsiteY2" fmla="*/ 120565 h 812489"/>
              <a:gd name="connsiteX0" fmla="*/ 351339 w 754876"/>
              <a:gd name="connsiteY0" fmla="*/ 110133 h 884706"/>
              <a:gd name="connsiteX1" fmla="*/ 385803 w 754876"/>
              <a:gd name="connsiteY1" fmla="*/ 884704 h 884706"/>
              <a:gd name="connsiteX2" fmla="*/ 351339 w 754876"/>
              <a:gd name="connsiteY2" fmla="*/ 110133 h 884706"/>
              <a:gd name="connsiteX0" fmla="*/ 351339 w 690209"/>
              <a:gd name="connsiteY0" fmla="*/ 121660 h 896233"/>
              <a:gd name="connsiteX1" fmla="*/ 385803 w 690209"/>
              <a:gd name="connsiteY1" fmla="*/ 896231 h 896233"/>
              <a:gd name="connsiteX2" fmla="*/ 351339 w 690209"/>
              <a:gd name="connsiteY2" fmla="*/ 121660 h 896233"/>
              <a:gd name="connsiteX0" fmla="*/ 329925 w 691289"/>
              <a:gd name="connsiteY0" fmla="*/ 108889 h 985974"/>
              <a:gd name="connsiteX1" fmla="*/ 397021 w 691289"/>
              <a:gd name="connsiteY1" fmla="*/ 985972 h 985974"/>
              <a:gd name="connsiteX2" fmla="*/ 329925 w 691289"/>
              <a:gd name="connsiteY2" fmla="*/ 108889 h 985974"/>
              <a:gd name="connsiteX0" fmla="*/ 329925 w 703699"/>
              <a:gd name="connsiteY0" fmla="*/ 95415 h 972500"/>
              <a:gd name="connsiteX1" fmla="*/ 397021 w 703699"/>
              <a:gd name="connsiteY1" fmla="*/ 972498 h 972500"/>
              <a:gd name="connsiteX2" fmla="*/ 329925 w 703699"/>
              <a:gd name="connsiteY2" fmla="*/ 95415 h 972500"/>
              <a:gd name="connsiteX0" fmla="*/ 356118 w 729892"/>
              <a:gd name="connsiteY0" fmla="*/ 19806 h 896891"/>
              <a:gd name="connsiteX1" fmla="*/ 423214 w 729892"/>
              <a:gd name="connsiteY1" fmla="*/ 896889 h 896891"/>
              <a:gd name="connsiteX2" fmla="*/ 356118 w 729892"/>
              <a:gd name="connsiteY2" fmla="*/ 19806 h 896891"/>
              <a:gd name="connsiteX0" fmla="*/ 344253 w 731388"/>
              <a:gd name="connsiteY0" fmla="*/ 15349 h 1030179"/>
              <a:gd name="connsiteX1" fmla="*/ 430847 w 731388"/>
              <a:gd name="connsiteY1" fmla="*/ 1030178 h 1030179"/>
              <a:gd name="connsiteX2" fmla="*/ 344253 w 731388"/>
              <a:gd name="connsiteY2" fmla="*/ 15349 h 1030179"/>
              <a:gd name="connsiteX0" fmla="*/ 344253 w 627938"/>
              <a:gd name="connsiteY0" fmla="*/ 17854 h 1032684"/>
              <a:gd name="connsiteX1" fmla="*/ 430847 w 627938"/>
              <a:gd name="connsiteY1" fmla="*/ 1032683 h 1032684"/>
              <a:gd name="connsiteX2" fmla="*/ 344253 w 627938"/>
              <a:gd name="connsiteY2" fmla="*/ 17854 h 1032684"/>
              <a:gd name="connsiteX0" fmla="*/ 344253 w 701197"/>
              <a:gd name="connsiteY0" fmla="*/ 14639 h 1029469"/>
              <a:gd name="connsiteX1" fmla="*/ 430847 w 701197"/>
              <a:gd name="connsiteY1" fmla="*/ 1029468 h 1029469"/>
              <a:gd name="connsiteX2" fmla="*/ 344253 w 701197"/>
              <a:gd name="connsiteY2" fmla="*/ 14639 h 1029469"/>
              <a:gd name="connsiteX0" fmla="*/ 352223 w 702327"/>
              <a:gd name="connsiteY0" fmla="*/ 13937 h 1064004"/>
              <a:gd name="connsiteX1" fmla="*/ 425685 w 702327"/>
              <a:gd name="connsiteY1" fmla="*/ 1064003 h 1064004"/>
              <a:gd name="connsiteX2" fmla="*/ 352223 w 702327"/>
              <a:gd name="connsiteY2" fmla="*/ 13937 h 1064004"/>
              <a:gd name="connsiteX0" fmla="*/ 352223 w 704458"/>
              <a:gd name="connsiteY0" fmla="*/ 13937 h 1064004"/>
              <a:gd name="connsiteX1" fmla="*/ 425685 w 704458"/>
              <a:gd name="connsiteY1" fmla="*/ 1064003 h 1064004"/>
              <a:gd name="connsiteX2" fmla="*/ 352223 w 704458"/>
              <a:gd name="connsiteY2" fmla="*/ 13937 h 1064004"/>
              <a:gd name="connsiteX0" fmla="*/ 392536 w 744771"/>
              <a:gd name="connsiteY0" fmla="*/ 3135 h 1053202"/>
              <a:gd name="connsiteX1" fmla="*/ 465998 w 744771"/>
              <a:gd name="connsiteY1" fmla="*/ 1053201 h 1053202"/>
              <a:gd name="connsiteX2" fmla="*/ 392536 w 744771"/>
              <a:gd name="connsiteY2" fmla="*/ 3135 h 1053202"/>
              <a:gd name="connsiteX0" fmla="*/ 378416 w 743916"/>
              <a:gd name="connsiteY0" fmla="*/ 3093 h 1061280"/>
              <a:gd name="connsiteX1" fmla="*/ 477199 w 743916"/>
              <a:gd name="connsiteY1" fmla="*/ 1061280 h 1061280"/>
              <a:gd name="connsiteX2" fmla="*/ 378416 w 743916"/>
              <a:gd name="connsiteY2" fmla="*/ 3093 h 1061280"/>
              <a:gd name="connsiteX0" fmla="*/ 378416 w 666878"/>
              <a:gd name="connsiteY0" fmla="*/ 3093 h 1061280"/>
              <a:gd name="connsiteX1" fmla="*/ 477199 w 666878"/>
              <a:gd name="connsiteY1" fmla="*/ 1061280 h 1061280"/>
              <a:gd name="connsiteX2" fmla="*/ 378416 w 666878"/>
              <a:gd name="connsiteY2" fmla="*/ 3093 h 1061280"/>
              <a:gd name="connsiteX0" fmla="*/ 378416 w 711925"/>
              <a:gd name="connsiteY0" fmla="*/ 3093 h 1061280"/>
              <a:gd name="connsiteX1" fmla="*/ 477199 w 711925"/>
              <a:gd name="connsiteY1" fmla="*/ 1061280 h 1061280"/>
              <a:gd name="connsiteX2" fmla="*/ 378416 w 711925"/>
              <a:gd name="connsiteY2" fmla="*/ 3093 h 1061280"/>
            </a:gdLst>
            <a:ahLst/>
            <a:cxnLst>
              <a:cxn ang="0">
                <a:pos x="connsiteX0" y="connsiteY0"/>
              </a:cxn>
              <a:cxn ang="0">
                <a:pos x="connsiteX1" y="connsiteY1"/>
              </a:cxn>
              <a:cxn ang="0">
                <a:pos x="connsiteX2" y="connsiteY2"/>
              </a:cxn>
            </a:cxnLst>
            <a:rect l="l" t="t" r="r" b="b"/>
            <a:pathLst>
              <a:path w="711925" h="1061280">
                <a:moveTo>
                  <a:pt x="378416" y="3093"/>
                </a:moveTo>
                <a:cubicBezTo>
                  <a:pt x="967030" y="121659"/>
                  <a:pt x="628090" y="555599"/>
                  <a:pt x="477199" y="1061280"/>
                </a:cubicBezTo>
                <a:cubicBezTo>
                  <a:pt x="-266935" y="522488"/>
                  <a:pt x="-13065" y="-47086"/>
                  <a:pt x="378416" y="309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ình tự do 6"/>
          <p:cNvSpPr/>
          <p:nvPr/>
        </p:nvSpPr>
        <p:spPr>
          <a:xfrm>
            <a:off x="10906780" y="5486558"/>
            <a:ext cx="59823" cy="74229"/>
          </a:xfrm>
          <a:custGeom>
            <a:avLst/>
            <a:gdLst>
              <a:gd name="connsiteX0" fmla="*/ 0 w 353082"/>
              <a:gd name="connsiteY0" fmla="*/ 0 h 295603"/>
              <a:gd name="connsiteX1" fmla="*/ 353082 w 353082"/>
              <a:gd name="connsiteY1" fmla="*/ 238125 h 295603"/>
              <a:gd name="connsiteX2" fmla="*/ 320238 w 353082"/>
              <a:gd name="connsiteY2" fmla="*/ 295603 h 295603"/>
              <a:gd name="connsiteX3" fmla="*/ 8212 w 353082"/>
              <a:gd name="connsiteY3" fmla="*/ 65690 h 295603"/>
              <a:gd name="connsiteX4" fmla="*/ 0 w 353082"/>
              <a:gd name="connsiteY4" fmla="*/ 0 h 295603"/>
              <a:gd name="connsiteX0" fmla="*/ 0 w 353082"/>
              <a:gd name="connsiteY0" fmla="*/ 0 h 238125"/>
              <a:gd name="connsiteX1" fmla="*/ 353082 w 353082"/>
              <a:gd name="connsiteY1" fmla="*/ 238125 h 238125"/>
              <a:gd name="connsiteX2" fmla="*/ 79476 w 353082"/>
              <a:gd name="connsiteY2" fmla="*/ 119270 h 238125"/>
              <a:gd name="connsiteX3" fmla="*/ 8212 w 353082"/>
              <a:gd name="connsiteY3" fmla="*/ 65690 h 238125"/>
              <a:gd name="connsiteX4" fmla="*/ 0 w 353082"/>
              <a:gd name="connsiteY4" fmla="*/ 0 h 238125"/>
              <a:gd name="connsiteX0" fmla="*/ 0 w 85191"/>
              <a:gd name="connsiteY0" fmla="*/ 0 h 119270"/>
              <a:gd name="connsiteX1" fmla="*/ 85191 w 85191"/>
              <a:gd name="connsiteY1" fmla="*/ 95702 h 119270"/>
              <a:gd name="connsiteX2" fmla="*/ 79476 w 85191"/>
              <a:gd name="connsiteY2" fmla="*/ 119270 h 119270"/>
              <a:gd name="connsiteX3" fmla="*/ 8212 w 85191"/>
              <a:gd name="connsiteY3" fmla="*/ 65690 h 119270"/>
              <a:gd name="connsiteX4" fmla="*/ 0 w 85191"/>
              <a:gd name="connsiteY4" fmla="*/ 0 h 119270"/>
              <a:gd name="connsiteX0" fmla="*/ 0 w 85191"/>
              <a:gd name="connsiteY0" fmla="*/ 0 h 105706"/>
              <a:gd name="connsiteX1" fmla="*/ 85191 w 85191"/>
              <a:gd name="connsiteY1" fmla="*/ 82138 h 105706"/>
              <a:gd name="connsiteX2" fmla="*/ 79476 w 85191"/>
              <a:gd name="connsiteY2" fmla="*/ 105706 h 105706"/>
              <a:gd name="connsiteX3" fmla="*/ 8212 w 85191"/>
              <a:gd name="connsiteY3" fmla="*/ 52126 h 105706"/>
              <a:gd name="connsiteX4" fmla="*/ 0 w 85191"/>
              <a:gd name="connsiteY4" fmla="*/ 0 h 105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91" h="105706">
                <a:moveTo>
                  <a:pt x="0" y="0"/>
                </a:moveTo>
                <a:lnTo>
                  <a:pt x="85191" y="82138"/>
                </a:lnTo>
                <a:lnTo>
                  <a:pt x="79476" y="105706"/>
                </a:lnTo>
                <a:lnTo>
                  <a:pt x="8212" y="52126"/>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Hình tự do 41"/>
          <p:cNvSpPr/>
          <p:nvPr/>
        </p:nvSpPr>
        <p:spPr>
          <a:xfrm rot="944818" flipH="1">
            <a:off x="10980598" y="5469889"/>
            <a:ext cx="59823" cy="74229"/>
          </a:xfrm>
          <a:custGeom>
            <a:avLst/>
            <a:gdLst>
              <a:gd name="connsiteX0" fmla="*/ 0 w 353082"/>
              <a:gd name="connsiteY0" fmla="*/ 0 h 295603"/>
              <a:gd name="connsiteX1" fmla="*/ 353082 w 353082"/>
              <a:gd name="connsiteY1" fmla="*/ 238125 h 295603"/>
              <a:gd name="connsiteX2" fmla="*/ 320238 w 353082"/>
              <a:gd name="connsiteY2" fmla="*/ 295603 h 295603"/>
              <a:gd name="connsiteX3" fmla="*/ 8212 w 353082"/>
              <a:gd name="connsiteY3" fmla="*/ 65690 h 295603"/>
              <a:gd name="connsiteX4" fmla="*/ 0 w 353082"/>
              <a:gd name="connsiteY4" fmla="*/ 0 h 295603"/>
              <a:gd name="connsiteX0" fmla="*/ 0 w 353082"/>
              <a:gd name="connsiteY0" fmla="*/ 0 h 238125"/>
              <a:gd name="connsiteX1" fmla="*/ 353082 w 353082"/>
              <a:gd name="connsiteY1" fmla="*/ 238125 h 238125"/>
              <a:gd name="connsiteX2" fmla="*/ 79476 w 353082"/>
              <a:gd name="connsiteY2" fmla="*/ 119270 h 238125"/>
              <a:gd name="connsiteX3" fmla="*/ 8212 w 353082"/>
              <a:gd name="connsiteY3" fmla="*/ 65690 h 238125"/>
              <a:gd name="connsiteX4" fmla="*/ 0 w 353082"/>
              <a:gd name="connsiteY4" fmla="*/ 0 h 238125"/>
              <a:gd name="connsiteX0" fmla="*/ 0 w 85191"/>
              <a:gd name="connsiteY0" fmla="*/ 0 h 119270"/>
              <a:gd name="connsiteX1" fmla="*/ 85191 w 85191"/>
              <a:gd name="connsiteY1" fmla="*/ 95702 h 119270"/>
              <a:gd name="connsiteX2" fmla="*/ 79476 w 85191"/>
              <a:gd name="connsiteY2" fmla="*/ 119270 h 119270"/>
              <a:gd name="connsiteX3" fmla="*/ 8212 w 85191"/>
              <a:gd name="connsiteY3" fmla="*/ 65690 h 119270"/>
              <a:gd name="connsiteX4" fmla="*/ 0 w 85191"/>
              <a:gd name="connsiteY4" fmla="*/ 0 h 119270"/>
              <a:gd name="connsiteX0" fmla="*/ 0 w 85191"/>
              <a:gd name="connsiteY0" fmla="*/ 0 h 105706"/>
              <a:gd name="connsiteX1" fmla="*/ 85191 w 85191"/>
              <a:gd name="connsiteY1" fmla="*/ 82138 h 105706"/>
              <a:gd name="connsiteX2" fmla="*/ 79476 w 85191"/>
              <a:gd name="connsiteY2" fmla="*/ 105706 h 105706"/>
              <a:gd name="connsiteX3" fmla="*/ 8212 w 85191"/>
              <a:gd name="connsiteY3" fmla="*/ 52126 h 105706"/>
              <a:gd name="connsiteX4" fmla="*/ 0 w 85191"/>
              <a:gd name="connsiteY4" fmla="*/ 0 h 105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91" h="105706">
                <a:moveTo>
                  <a:pt x="0" y="0"/>
                </a:moveTo>
                <a:lnTo>
                  <a:pt x="85191" y="82138"/>
                </a:lnTo>
                <a:lnTo>
                  <a:pt x="79476" y="105706"/>
                </a:lnTo>
                <a:lnTo>
                  <a:pt x="8212" y="52126"/>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300702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So sánh">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Click to edit Master title style</a:t>
            </a:r>
            <a:endParaRPr lang="vi-VN" dirty="0"/>
          </a:p>
        </p:txBody>
      </p:sp>
      <p:sp>
        <p:nvSpPr>
          <p:cNvPr id="3" name="Chỗ dành sẵn cho Văn bản 2"/>
          <p:cNvSpPr>
            <a:spLocks noGrp="1"/>
          </p:cNvSpPr>
          <p:nvPr>
            <p:ph type="body" idx="1"/>
          </p:nvPr>
        </p:nvSpPr>
        <p:spPr>
          <a:xfrm>
            <a:off x="1219200" y="1905000"/>
            <a:ext cx="4572000" cy="685800"/>
          </a:xfrm>
        </p:spPr>
        <p:txBody>
          <a:bodyPr anchor="ctr"/>
          <a:lstStyle>
            <a:lvl1pPr marL="0" indent="0" latinLnBrk="0">
              <a:buNone/>
              <a:defRPr lang="vi-VN" sz="2400" b="0">
                <a:latin typeface="Times New Roman" panose="02020603050405020304" pitchFamily="18" charset="0"/>
                <a:cs typeface="Times New Roman" panose="02020603050405020304" pitchFamily="18" charset="0"/>
              </a:defRPr>
            </a:lvl1pPr>
            <a:lvl2pPr marL="457200" indent="0" latinLnBrk="0">
              <a:buNone/>
              <a:defRPr lang="vi-VN" sz="2000" b="1"/>
            </a:lvl2pPr>
            <a:lvl3pPr marL="914400" indent="0" latinLnBrk="0">
              <a:buNone/>
              <a:defRPr lang="vi-VN" sz="1800" b="1"/>
            </a:lvl3pPr>
            <a:lvl4pPr marL="1371600" indent="0" latinLnBrk="0">
              <a:buNone/>
              <a:defRPr lang="vi-VN" sz="1600" b="1"/>
            </a:lvl4pPr>
            <a:lvl5pPr marL="1828800" indent="0" latinLnBrk="0">
              <a:buNone/>
              <a:defRPr lang="vi-VN" sz="1600" b="1"/>
            </a:lvl5pPr>
            <a:lvl6pPr marL="2286000" indent="0" latinLnBrk="0">
              <a:buNone/>
              <a:defRPr lang="vi-VN" sz="1600" b="1"/>
            </a:lvl6pPr>
            <a:lvl7pPr marL="2743200" indent="0" latinLnBrk="0">
              <a:buNone/>
              <a:defRPr lang="vi-VN" sz="1600" b="1"/>
            </a:lvl7pPr>
            <a:lvl8pPr marL="3200400" indent="0" latinLnBrk="0">
              <a:buNone/>
              <a:defRPr lang="vi-VN" sz="1600" b="1"/>
            </a:lvl8pPr>
            <a:lvl9pPr marL="3657600" indent="0" latinLnBrk="0">
              <a:buNone/>
              <a:defRPr lang="vi-VN" sz="1600" b="1"/>
            </a:lvl9pPr>
          </a:lstStyle>
          <a:p>
            <a:pPr lvl="0"/>
            <a:r>
              <a:rPr lang="en-US" smtClean="0"/>
              <a:t>Edit Master text styles</a:t>
            </a:r>
          </a:p>
        </p:txBody>
      </p:sp>
      <p:sp>
        <p:nvSpPr>
          <p:cNvPr id="4" name="Chỗ dành sẵn cho Nội dung 3"/>
          <p:cNvSpPr>
            <a:spLocks noGrp="1"/>
          </p:cNvSpPr>
          <p:nvPr>
            <p:ph sz="half" idx="2"/>
          </p:nvPr>
        </p:nvSpPr>
        <p:spPr>
          <a:xfrm>
            <a:off x="1219200" y="2666999"/>
            <a:ext cx="4572000" cy="3276601"/>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dirty="0"/>
          </a:p>
        </p:txBody>
      </p:sp>
      <p:sp>
        <p:nvSpPr>
          <p:cNvPr id="5" name="Chỗ dành sẵn cho Văn bản 4"/>
          <p:cNvSpPr>
            <a:spLocks noGrp="1"/>
          </p:cNvSpPr>
          <p:nvPr>
            <p:ph type="body" sz="quarter" idx="3"/>
          </p:nvPr>
        </p:nvSpPr>
        <p:spPr>
          <a:xfrm>
            <a:off x="6400800" y="1905000"/>
            <a:ext cx="4572000" cy="685800"/>
          </a:xfrm>
        </p:spPr>
        <p:txBody>
          <a:bodyPr anchor="ctr"/>
          <a:lstStyle>
            <a:lvl1pPr marL="0" indent="0" latinLnBrk="0">
              <a:buNone/>
              <a:defRPr lang="vi-VN" sz="2400" b="0">
                <a:latin typeface="Times New Roman" panose="02020603050405020304" pitchFamily="18" charset="0"/>
                <a:cs typeface="Times New Roman" panose="02020603050405020304" pitchFamily="18" charset="0"/>
              </a:defRPr>
            </a:lvl1pPr>
            <a:lvl2pPr marL="457200" indent="0" latinLnBrk="0">
              <a:buNone/>
              <a:defRPr lang="vi-VN" sz="2000" b="1"/>
            </a:lvl2pPr>
            <a:lvl3pPr marL="914400" indent="0" latinLnBrk="0">
              <a:buNone/>
              <a:defRPr lang="vi-VN" sz="1800" b="1"/>
            </a:lvl3pPr>
            <a:lvl4pPr marL="1371600" indent="0" latinLnBrk="0">
              <a:buNone/>
              <a:defRPr lang="vi-VN" sz="1600" b="1"/>
            </a:lvl4pPr>
            <a:lvl5pPr marL="1828800" indent="0" latinLnBrk="0">
              <a:buNone/>
              <a:defRPr lang="vi-VN" sz="1600" b="1"/>
            </a:lvl5pPr>
            <a:lvl6pPr marL="2286000" indent="0" latinLnBrk="0">
              <a:buNone/>
              <a:defRPr lang="vi-VN" sz="1600" b="1"/>
            </a:lvl6pPr>
            <a:lvl7pPr marL="2743200" indent="0" latinLnBrk="0">
              <a:buNone/>
              <a:defRPr lang="vi-VN" sz="1600" b="1"/>
            </a:lvl7pPr>
            <a:lvl8pPr marL="3200400" indent="0" latinLnBrk="0">
              <a:buNone/>
              <a:defRPr lang="vi-VN" sz="1600" b="1"/>
            </a:lvl8pPr>
            <a:lvl9pPr marL="3657600" indent="0" latinLnBrk="0">
              <a:buNone/>
              <a:defRPr lang="vi-VN" sz="1600" b="1"/>
            </a:lvl9pPr>
          </a:lstStyle>
          <a:p>
            <a:pPr lvl="0"/>
            <a:r>
              <a:rPr lang="en-US" smtClean="0"/>
              <a:t>Edit Master text styles</a:t>
            </a:r>
          </a:p>
        </p:txBody>
      </p:sp>
      <p:sp>
        <p:nvSpPr>
          <p:cNvPr id="6" name="Chỗ dành sẵn cho Nội dung 5"/>
          <p:cNvSpPr>
            <a:spLocks noGrp="1"/>
          </p:cNvSpPr>
          <p:nvPr>
            <p:ph sz="quarter" idx="4"/>
          </p:nvPr>
        </p:nvSpPr>
        <p:spPr>
          <a:xfrm>
            <a:off x="6400800" y="2666999"/>
            <a:ext cx="4572000" cy="3276601"/>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dirty="0"/>
          </a:p>
        </p:txBody>
      </p:sp>
      <p:sp>
        <p:nvSpPr>
          <p:cNvPr id="7" name="Chỗ dành sẵn cho Ngày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0AC4B3D8-5ADB-4A32-BF23-A92F8A52B91A}" type="datetimeFigureOut">
              <a:rPr lang="en-US" smtClean="0"/>
              <a:pPr/>
              <a:t>2/9/2019</a:t>
            </a:fld>
            <a:endParaRPr lang="en-US"/>
          </a:p>
        </p:txBody>
      </p:sp>
      <p:sp>
        <p:nvSpPr>
          <p:cNvPr id="8" name="Chỗ dành sẵn cho Chân trang 7"/>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endParaRPr lang="en-US"/>
          </a:p>
        </p:txBody>
      </p:sp>
      <p:sp>
        <p:nvSpPr>
          <p:cNvPr id="9" name="Chỗ dành sẵn cho Số Bản chiếu 8"/>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AAEE26C7-C0F2-47B8-A1D5-ED66318EE92E}" type="slidenum">
              <a:rPr lang="en-US" smtClean="0"/>
              <a:pPr/>
              <a:t>‹#›</a:t>
            </a:fld>
            <a:endParaRPr lang="en-US"/>
          </a:p>
        </p:txBody>
      </p:sp>
    </p:spTree>
    <p:extLst>
      <p:ext uri="{BB962C8B-B14F-4D97-AF65-F5344CB8AC3E}">
        <p14:creationId xmlns:p14="http://schemas.microsoft.com/office/powerpoint/2010/main" val="3442303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Click to edit Master title style</a:t>
            </a:r>
            <a:endParaRPr lang="vi-VN" dirty="0"/>
          </a:p>
        </p:txBody>
      </p:sp>
      <p:sp>
        <p:nvSpPr>
          <p:cNvPr id="3" name="Chỗ dành sẵn cho Ngày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0AC4B3D8-5ADB-4A32-BF23-A92F8A52B91A}" type="datetimeFigureOut">
              <a:rPr lang="en-US" smtClean="0"/>
              <a:pPr/>
              <a:t>2/9/2019</a:t>
            </a:fld>
            <a:endParaRPr lang="en-US"/>
          </a:p>
        </p:txBody>
      </p:sp>
      <p:sp>
        <p:nvSpPr>
          <p:cNvPr id="4" name="Chỗ dành sẵn cho Chân trang 3"/>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endParaRPr lang="en-US"/>
          </a:p>
        </p:txBody>
      </p:sp>
      <p:sp>
        <p:nvSpPr>
          <p:cNvPr id="5" name="Chỗ dành sẵn cho Số Bản chiếu 4"/>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AAEE26C7-C0F2-47B8-A1D5-ED66318EE92E}" type="slidenum">
              <a:rPr lang="en-US" smtClean="0"/>
              <a:pPr/>
              <a:t>‹#›</a:t>
            </a:fld>
            <a:endParaRPr lang="en-US"/>
          </a:p>
        </p:txBody>
      </p:sp>
    </p:spTree>
    <p:extLst>
      <p:ext uri="{BB962C8B-B14F-4D97-AF65-F5344CB8AC3E}">
        <p14:creationId xmlns:p14="http://schemas.microsoft.com/office/powerpoint/2010/main" val="1303727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Trống">
    <p:spTree>
      <p:nvGrpSpPr>
        <p:cNvPr id="1" name=""/>
        <p:cNvGrpSpPr/>
        <p:nvPr/>
      </p:nvGrpSpPr>
      <p:grpSpPr>
        <a:xfrm>
          <a:off x="0" y="0"/>
          <a:ext cx="0" cy="0"/>
          <a:chOff x="0" y="0"/>
          <a:chExt cx="0" cy="0"/>
        </a:xfrm>
      </p:grpSpPr>
      <p:sp>
        <p:nvSpPr>
          <p:cNvPr id="2" name="Chỗ dành sẵn cho Ngày 1"/>
          <p:cNvSpPr>
            <a:spLocks noGrp="1"/>
          </p:cNvSpPr>
          <p:nvPr>
            <p:ph type="dt" sz="half" idx="10"/>
          </p:nvPr>
        </p:nvSpPr>
        <p:spPr/>
        <p:txBody>
          <a:bodyPr/>
          <a:lstStyle/>
          <a:p>
            <a:fld id="{0AC4B3D8-5ADB-4A32-BF23-A92F8A52B91A}" type="datetimeFigureOut">
              <a:t>2/9/2019</a:t>
            </a:fld>
            <a:endParaRPr lang="vi-VN"/>
          </a:p>
        </p:txBody>
      </p:sp>
      <p:sp>
        <p:nvSpPr>
          <p:cNvPr id="3" name="Chỗ dành sẵn cho Chân trang 2"/>
          <p:cNvSpPr>
            <a:spLocks noGrp="1"/>
          </p:cNvSpPr>
          <p:nvPr>
            <p:ph type="ftr" sz="quarter" idx="11"/>
          </p:nvPr>
        </p:nvSpPr>
        <p:spPr/>
        <p:txBody>
          <a:bodyPr/>
          <a:lstStyle/>
          <a:p>
            <a:endParaRPr lang="vi-VN"/>
          </a:p>
        </p:txBody>
      </p:sp>
      <p:sp>
        <p:nvSpPr>
          <p:cNvPr id="4" name="Chỗ dành sẵn cho Số Bản chiếu 3"/>
          <p:cNvSpPr>
            <a:spLocks noGrp="1"/>
          </p:cNvSpPr>
          <p:nvPr>
            <p:ph type="sldNum" sz="quarter" idx="12"/>
          </p:nvPr>
        </p:nvSpPr>
        <p:spPr/>
        <p:txBody>
          <a:bodyPr/>
          <a:lstStyle/>
          <a:p>
            <a:fld id="{AAEE26C7-C0F2-47B8-A1D5-ED66318EE92E}" type="slidenum">
              <a:t>‹#›</a:t>
            </a:fld>
            <a:endParaRPr lang="vi-VN"/>
          </a:p>
        </p:txBody>
      </p:sp>
    </p:spTree>
    <p:extLst>
      <p:ext uri="{BB962C8B-B14F-4D97-AF65-F5344CB8AC3E}">
        <p14:creationId xmlns:p14="http://schemas.microsoft.com/office/powerpoint/2010/main" val="807561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Nội dung với Chú thích">
    <p:spTree>
      <p:nvGrpSpPr>
        <p:cNvPr id="1" name=""/>
        <p:cNvGrpSpPr/>
        <p:nvPr/>
      </p:nvGrpSpPr>
      <p:grpSpPr>
        <a:xfrm>
          <a:off x="0" y="0"/>
          <a:ext cx="0" cy="0"/>
          <a:chOff x="0" y="0"/>
          <a:chExt cx="0" cy="0"/>
        </a:xfrm>
      </p:grpSpPr>
      <p:sp>
        <p:nvSpPr>
          <p:cNvPr id="12" name="Hình tự do 11"/>
          <p:cNvSpPr/>
          <p:nvPr/>
        </p:nvSpPr>
        <p:spPr>
          <a:xfrm>
            <a:off x="10481598" y="4432569"/>
            <a:ext cx="1710402" cy="1967208"/>
          </a:xfrm>
          <a:custGeom>
            <a:avLst/>
            <a:gdLst>
              <a:gd name="connsiteX0" fmla="*/ 864254 w 1710402"/>
              <a:gd name="connsiteY0" fmla="*/ 239 h 1967208"/>
              <a:gd name="connsiteX1" fmla="*/ 1290650 w 1710402"/>
              <a:gd name="connsiteY1" fmla="*/ 251125 h 1967208"/>
              <a:gd name="connsiteX2" fmla="*/ 1632345 w 1710402"/>
              <a:gd name="connsiteY2" fmla="*/ 102925 h 1967208"/>
              <a:gd name="connsiteX3" fmla="*/ 1710402 w 1710402"/>
              <a:gd name="connsiteY3" fmla="*/ 89867 h 1967208"/>
              <a:gd name="connsiteX4" fmla="*/ 1710402 w 1710402"/>
              <a:gd name="connsiteY4" fmla="*/ 1949040 h 1967208"/>
              <a:gd name="connsiteX5" fmla="*/ 1639461 w 1710402"/>
              <a:gd name="connsiteY5" fmla="*/ 1961691 h 1967208"/>
              <a:gd name="connsiteX6" fmla="*/ 1041765 w 1710402"/>
              <a:gd name="connsiteY6" fmla="*/ 1652740 h 1967208"/>
              <a:gd name="connsiteX7" fmla="*/ 321309 w 1710402"/>
              <a:gd name="connsiteY7" fmla="*/ 761994 h 1967208"/>
              <a:gd name="connsiteX8" fmla="*/ 864254 w 1710402"/>
              <a:gd name="connsiteY8" fmla="*/ 239 h 196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0402" h="1967208">
                <a:moveTo>
                  <a:pt x="864254" y="239"/>
                </a:moveTo>
                <a:cubicBezTo>
                  <a:pt x="1045722" y="-4719"/>
                  <a:pt x="1214238" y="66918"/>
                  <a:pt x="1290650" y="251125"/>
                </a:cubicBezTo>
                <a:cubicBezTo>
                  <a:pt x="1406496" y="176214"/>
                  <a:pt x="1521805" y="128397"/>
                  <a:pt x="1632345" y="102925"/>
                </a:cubicBezTo>
                <a:lnTo>
                  <a:pt x="1710402" y="89867"/>
                </a:lnTo>
                <a:lnTo>
                  <a:pt x="1710402" y="1949040"/>
                </a:lnTo>
                <a:lnTo>
                  <a:pt x="1639461" y="1961691"/>
                </a:lnTo>
                <a:cubicBezTo>
                  <a:pt x="1410180" y="1990301"/>
                  <a:pt x="1159658" y="1910631"/>
                  <a:pt x="1041765" y="1652740"/>
                </a:cubicBezTo>
                <a:cubicBezTo>
                  <a:pt x="343141" y="2181075"/>
                  <a:pt x="-460277" y="1203001"/>
                  <a:pt x="321309" y="761994"/>
                </a:cubicBezTo>
                <a:cubicBezTo>
                  <a:pt x="3107" y="392760"/>
                  <a:pt x="465025" y="11144"/>
                  <a:pt x="864254" y="23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latin typeface="Times New Roman" panose="02020603050405020304" pitchFamily="18" charset="0"/>
              <a:cs typeface="Times New Roman" panose="02020603050405020304" pitchFamily="18" charset="0"/>
            </a:endParaRPr>
          </a:p>
        </p:txBody>
      </p:sp>
      <p:sp>
        <p:nvSpPr>
          <p:cNvPr id="13" name="Hình tự do 12"/>
          <p:cNvSpPr/>
          <p:nvPr/>
        </p:nvSpPr>
        <p:spPr>
          <a:xfrm>
            <a:off x="8519419" y="5821533"/>
            <a:ext cx="1762631" cy="1036469"/>
          </a:xfrm>
          <a:custGeom>
            <a:avLst/>
            <a:gdLst>
              <a:gd name="connsiteX0" fmla="*/ 524938 w 1762631"/>
              <a:gd name="connsiteY0" fmla="*/ 145 h 1036469"/>
              <a:gd name="connsiteX1" fmla="*/ 783926 w 1762631"/>
              <a:gd name="connsiteY1" fmla="*/ 152531 h 1036469"/>
              <a:gd name="connsiteX2" fmla="*/ 1492037 w 1762631"/>
              <a:gd name="connsiteY2" fmla="*/ 391220 h 1036469"/>
              <a:gd name="connsiteX3" fmla="*/ 1641126 w 1762631"/>
              <a:gd name="connsiteY3" fmla="*/ 998749 h 1036469"/>
              <a:gd name="connsiteX4" fmla="*/ 1591828 w 1762631"/>
              <a:gd name="connsiteY4" fmla="*/ 1036469 h 1036469"/>
              <a:gd name="connsiteX5" fmla="*/ 654282 w 1762631"/>
              <a:gd name="connsiteY5" fmla="*/ 1036469 h 1036469"/>
              <a:gd name="connsiteX6" fmla="*/ 632756 w 1762631"/>
              <a:gd name="connsiteY6" fmla="*/ 1003856 h 1036469"/>
              <a:gd name="connsiteX7" fmla="*/ 580274 w 1762631"/>
              <a:gd name="connsiteY7" fmla="*/ 1036469 h 1036469"/>
              <a:gd name="connsiteX8" fmla="*/ 171579 w 1762631"/>
              <a:gd name="connsiteY8" fmla="*/ 1036469 h 1036469"/>
              <a:gd name="connsiteX9" fmla="*/ 125213 w 1762631"/>
              <a:gd name="connsiteY9" fmla="*/ 1003584 h 1036469"/>
              <a:gd name="connsiteX10" fmla="*/ 195159 w 1762631"/>
              <a:gd name="connsiteY10" fmla="*/ 462827 h 1036469"/>
              <a:gd name="connsiteX11" fmla="*/ 524938 w 1762631"/>
              <a:gd name="connsiteY11" fmla="*/ 145 h 103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62631" h="1036469">
                <a:moveTo>
                  <a:pt x="524938" y="145"/>
                </a:moveTo>
                <a:cubicBezTo>
                  <a:pt x="635160" y="-2866"/>
                  <a:pt x="737514" y="40645"/>
                  <a:pt x="783926" y="152531"/>
                </a:cubicBezTo>
                <a:cubicBezTo>
                  <a:pt x="1159198" y="-90137"/>
                  <a:pt x="1525189" y="135292"/>
                  <a:pt x="1492037" y="391220"/>
                </a:cubicBezTo>
                <a:cubicBezTo>
                  <a:pt x="1808383" y="406718"/>
                  <a:pt x="1832656" y="815199"/>
                  <a:pt x="1641126" y="998749"/>
                </a:cubicBezTo>
                <a:lnTo>
                  <a:pt x="1591828" y="1036469"/>
                </a:lnTo>
                <a:lnTo>
                  <a:pt x="654282" y="1036469"/>
                </a:lnTo>
                <a:lnTo>
                  <a:pt x="632756" y="1003856"/>
                </a:lnTo>
                <a:lnTo>
                  <a:pt x="580274" y="1036469"/>
                </a:lnTo>
                <a:lnTo>
                  <a:pt x="171579" y="1036469"/>
                </a:lnTo>
                <a:lnTo>
                  <a:pt x="125213" y="1003584"/>
                </a:lnTo>
                <a:cubicBezTo>
                  <a:pt x="-34299" y="867387"/>
                  <a:pt x="-71874" y="613499"/>
                  <a:pt x="195159" y="462827"/>
                </a:cubicBezTo>
                <a:cubicBezTo>
                  <a:pt x="1887" y="238558"/>
                  <a:pt x="282450" y="6769"/>
                  <a:pt x="524938" y="14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latin typeface="Times New Roman" panose="02020603050405020304" pitchFamily="18" charset="0"/>
              <a:cs typeface="Times New Roman" panose="02020603050405020304" pitchFamily="18" charset="0"/>
            </a:endParaRPr>
          </a:p>
        </p:txBody>
      </p:sp>
      <p:sp>
        <p:nvSpPr>
          <p:cNvPr id="2" name="Tiêu đề 1"/>
          <p:cNvSpPr>
            <a:spLocks noGrp="1"/>
          </p:cNvSpPr>
          <p:nvPr>
            <p:ph type="title"/>
          </p:nvPr>
        </p:nvSpPr>
        <p:spPr>
          <a:xfrm>
            <a:off x="731404" y="188640"/>
            <a:ext cx="10729192" cy="936104"/>
          </a:xfrm>
        </p:spPr>
        <p:txBody>
          <a:bodyPr anchor="b">
            <a:normAutofit/>
          </a:bodyPr>
          <a:lstStyle>
            <a:lvl1pPr latinLnBrk="0">
              <a:defRPr lang="vi-VN" sz="4400" b="1" i="0">
                <a:solidFill>
                  <a:srgbClr val="FFC000"/>
                </a:solidFill>
                <a:effectLst>
                  <a:glow rad="63500">
                    <a:schemeClr val="accent2">
                      <a:satMod val="175000"/>
                      <a:alpha val="40000"/>
                    </a:schemeClr>
                  </a:glow>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r>
              <a:rPr lang="en-US" smtClean="0"/>
              <a:t>Click to edit Master title style</a:t>
            </a:r>
            <a:endParaRPr lang="vi-VN"/>
          </a:p>
        </p:txBody>
      </p:sp>
      <p:sp>
        <p:nvSpPr>
          <p:cNvPr id="4" name="Chỗ dành sẵn cho Văn bản 3"/>
          <p:cNvSpPr>
            <a:spLocks noGrp="1"/>
          </p:cNvSpPr>
          <p:nvPr>
            <p:ph type="body" sz="half" idx="2"/>
          </p:nvPr>
        </p:nvSpPr>
        <p:spPr>
          <a:xfrm>
            <a:off x="731404" y="1439278"/>
            <a:ext cx="10729192" cy="4645965"/>
          </a:xfrm>
        </p:spPr>
        <p:txBody>
          <a:bodyPr>
            <a:normAutofit/>
          </a:bodyPr>
          <a:lstStyle>
            <a:lvl1pPr marL="0" indent="0" latinLnBrk="0">
              <a:spcBef>
                <a:spcPts val="1200"/>
              </a:spcBef>
              <a:buNone/>
              <a:defRPr lang="vi-VN" sz="3200">
                <a:solidFill>
                  <a:schemeClr val="tx1">
                    <a:lumMod val="65000"/>
                    <a:lumOff val="35000"/>
                  </a:schemeClr>
                </a:solidFill>
                <a:latin typeface="Times New Roman" panose="02020603050405020304" pitchFamily="18" charset="0"/>
                <a:cs typeface="Times New Roman" panose="02020603050405020304" pitchFamily="18" charset="0"/>
              </a:defRPr>
            </a:lvl1pPr>
            <a:lvl2pPr marL="457200" indent="0" latinLnBrk="0">
              <a:buNone/>
              <a:defRPr lang="vi-VN" sz="1400"/>
            </a:lvl2pPr>
            <a:lvl3pPr marL="914400" indent="0" latinLnBrk="0">
              <a:buNone/>
              <a:defRPr lang="vi-VN" sz="1200"/>
            </a:lvl3pPr>
            <a:lvl4pPr marL="1371600" indent="0" latinLnBrk="0">
              <a:buNone/>
              <a:defRPr lang="vi-VN" sz="1000"/>
            </a:lvl4pPr>
            <a:lvl5pPr marL="1828800" indent="0" latinLnBrk="0">
              <a:buNone/>
              <a:defRPr lang="vi-VN" sz="1000"/>
            </a:lvl5pPr>
            <a:lvl6pPr marL="2286000" indent="0" latinLnBrk="0">
              <a:buNone/>
              <a:defRPr lang="vi-VN" sz="1000"/>
            </a:lvl6pPr>
            <a:lvl7pPr marL="2743200" indent="0" latinLnBrk="0">
              <a:buNone/>
              <a:defRPr lang="vi-VN" sz="1000"/>
            </a:lvl7pPr>
            <a:lvl8pPr marL="3200400" indent="0" latinLnBrk="0">
              <a:buNone/>
              <a:defRPr lang="vi-VN" sz="1000"/>
            </a:lvl8pPr>
            <a:lvl9pPr marL="3657600" indent="0" latinLnBrk="0">
              <a:buNone/>
              <a:defRPr lang="vi-VN" sz="1000"/>
            </a:lvl9pPr>
          </a:lstStyle>
          <a:p>
            <a:pPr lvl="0"/>
            <a:r>
              <a:rPr lang="en-US" smtClean="0"/>
              <a:t>Edit Master text styles</a:t>
            </a:r>
          </a:p>
        </p:txBody>
      </p:sp>
      <p:sp>
        <p:nvSpPr>
          <p:cNvPr id="14" name="Hình tự do 13"/>
          <p:cNvSpPr/>
          <p:nvPr/>
        </p:nvSpPr>
        <p:spPr>
          <a:xfrm>
            <a:off x="1524" y="6194218"/>
            <a:ext cx="12188952" cy="663782"/>
          </a:xfrm>
          <a:custGeom>
            <a:avLst/>
            <a:gdLst>
              <a:gd name="connsiteX0" fmla="*/ 2898990 w 12195510"/>
              <a:gd name="connsiteY0" fmla="*/ 1130 h 705247"/>
              <a:gd name="connsiteX1" fmla="*/ 3489295 w 12195510"/>
              <a:gd name="connsiteY1" fmla="*/ 1219 h 705247"/>
              <a:gd name="connsiteX2" fmla="*/ 12036716 w 12195510"/>
              <a:gd name="connsiteY2" fmla="*/ 341913 h 705247"/>
              <a:gd name="connsiteX3" fmla="*/ 12195510 w 12195510"/>
              <a:gd name="connsiteY3" fmla="*/ 328917 h 705247"/>
              <a:gd name="connsiteX4" fmla="*/ 12195510 w 12195510"/>
              <a:gd name="connsiteY4" fmla="*/ 705247 h 705247"/>
              <a:gd name="connsiteX5" fmla="*/ 0 w 12195510"/>
              <a:gd name="connsiteY5" fmla="*/ 705247 h 705247"/>
              <a:gd name="connsiteX6" fmla="*/ 0 w 12195510"/>
              <a:gd name="connsiteY6" fmla="*/ 253521 h 705247"/>
              <a:gd name="connsiteX7" fmla="*/ 297990 w 12195510"/>
              <a:gd name="connsiteY7" fmla="*/ 189201 h 705247"/>
              <a:gd name="connsiteX8" fmla="*/ 2898990 w 12195510"/>
              <a:gd name="connsiteY8" fmla="*/ 1130 h 705247"/>
              <a:gd name="connsiteX0" fmla="*/ 2898990 w 12195510"/>
              <a:gd name="connsiteY0" fmla="*/ 0 h 704117"/>
              <a:gd name="connsiteX1" fmla="*/ 3489295 w 12195510"/>
              <a:gd name="connsiteY1" fmla="*/ 89 h 704117"/>
              <a:gd name="connsiteX2" fmla="*/ 12036716 w 12195510"/>
              <a:gd name="connsiteY2" fmla="*/ 340783 h 704117"/>
              <a:gd name="connsiteX3" fmla="*/ 12195510 w 12195510"/>
              <a:gd name="connsiteY3" fmla="*/ 327787 h 704117"/>
              <a:gd name="connsiteX4" fmla="*/ 12195510 w 12195510"/>
              <a:gd name="connsiteY4" fmla="*/ 704117 h 704117"/>
              <a:gd name="connsiteX5" fmla="*/ 0 w 12195510"/>
              <a:gd name="connsiteY5" fmla="*/ 704117 h 704117"/>
              <a:gd name="connsiteX6" fmla="*/ 0 w 12195510"/>
              <a:gd name="connsiteY6" fmla="*/ 252391 h 704117"/>
              <a:gd name="connsiteX7" fmla="*/ 2898990 w 12195510"/>
              <a:gd name="connsiteY7" fmla="*/ 0 h 704117"/>
              <a:gd name="connsiteX0" fmla="*/ 0 w 12195510"/>
              <a:gd name="connsiteY0" fmla="*/ 252302 h 704028"/>
              <a:gd name="connsiteX1" fmla="*/ 3489295 w 12195510"/>
              <a:gd name="connsiteY1" fmla="*/ 0 h 704028"/>
              <a:gd name="connsiteX2" fmla="*/ 12036716 w 12195510"/>
              <a:gd name="connsiteY2" fmla="*/ 340694 h 704028"/>
              <a:gd name="connsiteX3" fmla="*/ 12195510 w 12195510"/>
              <a:gd name="connsiteY3" fmla="*/ 327698 h 704028"/>
              <a:gd name="connsiteX4" fmla="*/ 12195510 w 12195510"/>
              <a:gd name="connsiteY4" fmla="*/ 704028 h 704028"/>
              <a:gd name="connsiteX5" fmla="*/ 0 w 12195510"/>
              <a:gd name="connsiteY5" fmla="*/ 704028 h 704028"/>
              <a:gd name="connsiteX6" fmla="*/ 0 w 12195510"/>
              <a:gd name="connsiteY6" fmla="*/ 252302 h 704028"/>
              <a:gd name="connsiteX0" fmla="*/ 0 w 12195510"/>
              <a:gd name="connsiteY0" fmla="*/ 264208 h 715934"/>
              <a:gd name="connsiteX1" fmla="*/ 3501201 w 12195510"/>
              <a:gd name="connsiteY1" fmla="*/ 0 h 715934"/>
              <a:gd name="connsiteX2" fmla="*/ 12036716 w 12195510"/>
              <a:gd name="connsiteY2" fmla="*/ 352600 h 715934"/>
              <a:gd name="connsiteX3" fmla="*/ 12195510 w 12195510"/>
              <a:gd name="connsiteY3" fmla="*/ 339604 h 715934"/>
              <a:gd name="connsiteX4" fmla="*/ 12195510 w 12195510"/>
              <a:gd name="connsiteY4" fmla="*/ 715934 h 715934"/>
              <a:gd name="connsiteX5" fmla="*/ 0 w 12195510"/>
              <a:gd name="connsiteY5" fmla="*/ 715934 h 715934"/>
              <a:gd name="connsiteX6" fmla="*/ 0 w 12195510"/>
              <a:gd name="connsiteY6" fmla="*/ 264208 h 715934"/>
              <a:gd name="connsiteX0" fmla="*/ 0 w 12195510"/>
              <a:gd name="connsiteY0" fmla="*/ 265158 h 716884"/>
              <a:gd name="connsiteX1" fmla="*/ 3501201 w 12195510"/>
              <a:gd name="connsiteY1" fmla="*/ 950 h 716884"/>
              <a:gd name="connsiteX2" fmla="*/ 12036716 w 12195510"/>
              <a:gd name="connsiteY2" fmla="*/ 353550 h 716884"/>
              <a:gd name="connsiteX3" fmla="*/ 12195510 w 12195510"/>
              <a:gd name="connsiteY3" fmla="*/ 340554 h 716884"/>
              <a:gd name="connsiteX4" fmla="*/ 12195510 w 12195510"/>
              <a:gd name="connsiteY4" fmla="*/ 716884 h 716884"/>
              <a:gd name="connsiteX5" fmla="*/ 0 w 12195510"/>
              <a:gd name="connsiteY5" fmla="*/ 716884 h 716884"/>
              <a:gd name="connsiteX6" fmla="*/ 0 w 12195510"/>
              <a:gd name="connsiteY6" fmla="*/ 265158 h 716884"/>
              <a:gd name="connsiteX0" fmla="*/ 0 w 12195510"/>
              <a:gd name="connsiteY0" fmla="*/ 332184 h 783910"/>
              <a:gd name="connsiteX1" fmla="*/ 3501201 w 12195510"/>
              <a:gd name="connsiteY1" fmla="*/ 67976 h 783910"/>
              <a:gd name="connsiteX2" fmla="*/ 12036716 w 12195510"/>
              <a:gd name="connsiteY2" fmla="*/ 420576 h 783910"/>
              <a:gd name="connsiteX3" fmla="*/ 12195510 w 12195510"/>
              <a:gd name="connsiteY3" fmla="*/ 407580 h 783910"/>
              <a:gd name="connsiteX4" fmla="*/ 12195510 w 12195510"/>
              <a:gd name="connsiteY4" fmla="*/ 783910 h 783910"/>
              <a:gd name="connsiteX5" fmla="*/ 0 w 12195510"/>
              <a:gd name="connsiteY5" fmla="*/ 783910 h 783910"/>
              <a:gd name="connsiteX6" fmla="*/ 0 w 12195510"/>
              <a:gd name="connsiteY6" fmla="*/ 332184 h 783910"/>
              <a:gd name="connsiteX0" fmla="*/ 0 w 12195510"/>
              <a:gd name="connsiteY0" fmla="*/ 264916 h 716642"/>
              <a:gd name="connsiteX1" fmla="*/ 3501201 w 12195510"/>
              <a:gd name="connsiteY1" fmla="*/ 708 h 716642"/>
              <a:gd name="connsiteX2" fmla="*/ 12195510 w 12195510"/>
              <a:gd name="connsiteY2" fmla="*/ 340312 h 716642"/>
              <a:gd name="connsiteX3" fmla="*/ 12195510 w 12195510"/>
              <a:gd name="connsiteY3" fmla="*/ 716642 h 716642"/>
              <a:gd name="connsiteX4" fmla="*/ 0 w 12195510"/>
              <a:gd name="connsiteY4" fmla="*/ 716642 h 716642"/>
              <a:gd name="connsiteX5" fmla="*/ 0 w 12195510"/>
              <a:gd name="connsiteY5" fmla="*/ 264916 h 716642"/>
              <a:gd name="connsiteX0" fmla="*/ 0 w 12195510"/>
              <a:gd name="connsiteY0" fmla="*/ 405924 h 857650"/>
              <a:gd name="connsiteX1" fmla="*/ 3501201 w 12195510"/>
              <a:gd name="connsiteY1" fmla="*/ 141716 h 857650"/>
              <a:gd name="connsiteX2" fmla="*/ 12195510 w 12195510"/>
              <a:gd name="connsiteY2" fmla="*/ 481320 h 857650"/>
              <a:gd name="connsiteX3" fmla="*/ 12195510 w 12195510"/>
              <a:gd name="connsiteY3" fmla="*/ 857650 h 857650"/>
              <a:gd name="connsiteX4" fmla="*/ 0 w 12195510"/>
              <a:gd name="connsiteY4" fmla="*/ 857650 h 857650"/>
              <a:gd name="connsiteX5" fmla="*/ 0 w 12195510"/>
              <a:gd name="connsiteY5" fmla="*/ 405924 h 857650"/>
              <a:gd name="connsiteX0" fmla="*/ 0 w 12195510"/>
              <a:gd name="connsiteY0" fmla="*/ 25653 h 477379"/>
              <a:gd name="connsiteX1" fmla="*/ 12195510 w 12195510"/>
              <a:gd name="connsiteY1" fmla="*/ 101049 h 477379"/>
              <a:gd name="connsiteX2" fmla="*/ 12195510 w 12195510"/>
              <a:gd name="connsiteY2" fmla="*/ 477379 h 477379"/>
              <a:gd name="connsiteX3" fmla="*/ 0 w 12195510"/>
              <a:gd name="connsiteY3" fmla="*/ 477379 h 477379"/>
              <a:gd name="connsiteX4" fmla="*/ 0 w 12195510"/>
              <a:gd name="connsiteY4" fmla="*/ 25653 h 477379"/>
              <a:gd name="connsiteX0" fmla="*/ 0 w 12195510"/>
              <a:gd name="connsiteY0" fmla="*/ 332044 h 783770"/>
              <a:gd name="connsiteX1" fmla="*/ 12195510 w 12195510"/>
              <a:gd name="connsiteY1" fmla="*/ 407440 h 783770"/>
              <a:gd name="connsiteX2" fmla="*/ 12195510 w 12195510"/>
              <a:gd name="connsiteY2" fmla="*/ 783770 h 783770"/>
              <a:gd name="connsiteX3" fmla="*/ 0 w 12195510"/>
              <a:gd name="connsiteY3" fmla="*/ 783770 h 783770"/>
              <a:gd name="connsiteX4" fmla="*/ 0 w 12195510"/>
              <a:gd name="connsiteY4" fmla="*/ 332044 h 783770"/>
              <a:gd name="connsiteX0" fmla="*/ 0 w 12195510"/>
              <a:gd name="connsiteY0" fmla="*/ 205084 h 656810"/>
              <a:gd name="connsiteX1" fmla="*/ 12195510 w 12195510"/>
              <a:gd name="connsiteY1" fmla="*/ 280480 h 656810"/>
              <a:gd name="connsiteX2" fmla="*/ 12195510 w 12195510"/>
              <a:gd name="connsiteY2" fmla="*/ 656810 h 656810"/>
              <a:gd name="connsiteX3" fmla="*/ 0 w 12195510"/>
              <a:gd name="connsiteY3" fmla="*/ 656810 h 656810"/>
              <a:gd name="connsiteX4" fmla="*/ 0 w 12195510"/>
              <a:gd name="connsiteY4" fmla="*/ 205084 h 656810"/>
              <a:gd name="connsiteX0" fmla="*/ 0 w 12195510"/>
              <a:gd name="connsiteY0" fmla="*/ 175714 h 627440"/>
              <a:gd name="connsiteX1" fmla="*/ 12195510 w 12195510"/>
              <a:gd name="connsiteY1" fmla="*/ 251110 h 627440"/>
              <a:gd name="connsiteX2" fmla="*/ 12195510 w 12195510"/>
              <a:gd name="connsiteY2" fmla="*/ 627440 h 627440"/>
              <a:gd name="connsiteX3" fmla="*/ 0 w 12195510"/>
              <a:gd name="connsiteY3" fmla="*/ 627440 h 627440"/>
              <a:gd name="connsiteX4" fmla="*/ 0 w 12195510"/>
              <a:gd name="connsiteY4" fmla="*/ 175714 h 627440"/>
              <a:gd name="connsiteX0" fmla="*/ 0 w 12195510"/>
              <a:gd name="connsiteY0" fmla="*/ 212056 h 663782"/>
              <a:gd name="connsiteX1" fmla="*/ 12195510 w 12195510"/>
              <a:gd name="connsiteY1" fmla="*/ 287452 h 663782"/>
              <a:gd name="connsiteX2" fmla="*/ 12195510 w 12195510"/>
              <a:gd name="connsiteY2" fmla="*/ 663782 h 663782"/>
              <a:gd name="connsiteX3" fmla="*/ 0 w 12195510"/>
              <a:gd name="connsiteY3" fmla="*/ 663782 h 663782"/>
              <a:gd name="connsiteX4" fmla="*/ 0 w 12195510"/>
              <a:gd name="connsiteY4" fmla="*/ 212056 h 663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5510" h="663782">
                <a:moveTo>
                  <a:pt x="0" y="212056"/>
                </a:moveTo>
                <a:cubicBezTo>
                  <a:pt x="2234990" y="-338823"/>
                  <a:pt x="8293643" y="366945"/>
                  <a:pt x="12195510" y="287452"/>
                </a:cubicBezTo>
                <a:lnTo>
                  <a:pt x="12195510" y="663782"/>
                </a:lnTo>
                <a:lnTo>
                  <a:pt x="0" y="663782"/>
                </a:lnTo>
                <a:lnTo>
                  <a:pt x="0" y="212056"/>
                </a:lnTo>
                <a:close/>
              </a:path>
            </a:pathLst>
          </a:custGeom>
          <a:blipFill dpi="0" rotWithShape="1">
            <a:blip r:embed="rId2" cstate="print">
              <a:extLst>
                <a:ext uri="{28A0092B-C50C-407E-A947-70E740481C1C}">
                  <a14:useLocalDpi xmlns:a14="http://schemas.microsoft.com/office/drawing/2010/main"/>
                </a:ext>
              </a:extLst>
            </a:blip>
            <a:srcRect/>
            <a:tile tx="0" ty="0" sx="100000" sy="100000" flip="none" algn="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latin typeface="Times New Roman" panose="02020603050405020304" pitchFamily="18" charset="0"/>
              <a:cs typeface="Times New Roman" panose="02020603050405020304" pitchFamily="18" charset="0"/>
            </a:endParaRPr>
          </a:p>
        </p:txBody>
      </p:sp>
      <p:sp>
        <p:nvSpPr>
          <p:cNvPr id="5" name="Chỗ dành sẵn cho Ngày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0AC4B3D8-5ADB-4A32-BF23-A92F8A52B91A}" type="datetimeFigureOut">
              <a:rPr lang="en-US" smtClean="0"/>
              <a:pPr/>
              <a:t>2/9/2019</a:t>
            </a:fld>
            <a:endParaRPr lang="en-US"/>
          </a:p>
        </p:txBody>
      </p:sp>
      <p:sp>
        <p:nvSpPr>
          <p:cNvPr id="6" name="Chỗ dành sẵn cho Chân trang 5"/>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endParaRPr lang="en-US"/>
          </a:p>
        </p:txBody>
      </p:sp>
      <p:sp>
        <p:nvSpPr>
          <p:cNvPr id="7" name="Chỗ dành sẵn cho Số Bản chiếu 6"/>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AAEE26C7-C0F2-47B8-A1D5-ED66318EE92E}" type="slidenum">
              <a:rPr lang="en-US" smtClean="0"/>
              <a:pPr/>
              <a:t>‹#›</a:t>
            </a:fld>
            <a:endParaRPr lang="en-US"/>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96872" y="264174"/>
            <a:ext cx="1127448" cy="392518"/>
          </a:xfrm>
          <a:prstGeom prst="rect">
            <a:avLst/>
          </a:prstGeom>
        </p:spPr>
      </p:pic>
    </p:spTree>
    <p:extLst>
      <p:ext uri="{BB962C8B-B14F-4D97-AF65-F5344CB8AC3E}">
        <p14:creationId xmlns:p14="http://schemas.microsoft.com/office/powerpoint/2010/main" val="3285445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êu đề và Văn bản Dọc">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Click to edit Master title style</a:t>
            </a:r>
            <a:endParaRPr lang="vi-VN"/>
          </a:p>
        </p:txBody>
      </p:sp>
      <p:sp>
        <p:nvSpPr>
          <p:cNvPr id="3" name="Chỗ dành sẵn cho Văn bản Dọc 2"/>
          <p:cNvSpPr>
            <a:spLocks noGrp="1"/>
          </p:cNvSpPr>
          <p:nvPr>
            <p:ph type="body" orient="vert" idx="1"/>
          </p:nvPr>
        </p:nvSpPr>
        <p:spPr/>
        <p:txBody>
          <a:bodyPr vert="eaVert"/>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hỗ dành sẵn cho Ngày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0AC4B3D8-5ADB-4A32-BF23-A92F8A52B91A}" type="datetimeFigureOut">
              <a:rPr lang="en-US" smtClean="0"/>
              <a:pPr/>
              <a:t>2/9/2019</a:t>
            </a:fld>
            <a:endParaRPr lang="en-US"/>
          </a:p>
        </p:txBody>
      </p:sp>
      <p:sp>
        <p:nvSpPr>
          <p:cNvPr id="5" name="Chỗ dành sẵn cho Chân trang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endParaRPr lang="en-US"/>
          </a:p>
        </p:txBody>
      </p:sp>
      <p:sp>
        <p:nvSpPr>
          <p:cNvPr id="6" name="Chỗ dành sẵn cho Số Bản chiếu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AAEE26C7-C0F2-47B8-A1D5-ED66318EE92E}" type="slidenum">
              <a:rPr lang="en-US" smtClean="0"/>
              <a:pPr/>
              <a:t>‹#›</a:t>
            </a:fld>
            <a:endParaRPr lang="en-US"/>
          </a:p>
        </p:txBody>
      </p:sp>
    </p:spTree>
    <p:extLst>
      <p:ext uri="{BB962C8B-B14F-4D97-AF65-F5344CB8AC3E}">
        <p14:creationId xmlns:p14="http://schemas.microsoft.com/office/powerpoint/2010/main" val="45586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Tiêu đề và Văn bản Dọc">
    <p:spTree>
      <p:nvGrpSpPr>
        <p:cNvPr id="1" name=""/>
        <p:cNvGrpSpPr/>
        <p:nvPr/>
      </p:nvGrpSpPr>
      <p:grpSpPr>
        <a:xfrm>
          <a:off x="0" y="0"/>
          <a:ext cx="0" cy="0"/>
          <a:chOff x="0" y="0"/>
          <a:chExt cx="0" cy="0"/>
        </a:xfrm>
      </p:grpSpPr>
      <p:sp>
        <p:nvSpPr>
          <p:cNvPr id="2" name="Tiêu đề Dọc 1"/>
          <p:cNvSpPr>
            <a:spLocks noGrp="1"/>
          </p:cNvSpPr>
          <p:nvPr>
            <p:ph type="title" orient="vert"/>
          </p:nvPr>
        </p:nvSpPr>
        <p:spPr>
          <a:xfrm>
            <a:off x="9372600" y="381000"/>
            <a:ext cx="1600200" cy="5562600"/>
          </a:xfrm>
        </p:spPr>
        <p:txBody>
          <a:bodyPr vert="eaVert"/>
          <a:lstStyle>
            <a:lvl1pPr latinLnBrk="0">
              <a:defRPr lang="vi-VN">
                <a:latin typeface="Times New Roman" panose="02020603050405020304" pitchFamily="18" charset="0"/>
                <a:cs typeface="Times New Roman" panose="02020603050405020304" pitchFamily="18" charset="0"/>
              </a:defRPr>
            </a:lvl1pPr>
          </a:lstStyle>
          <a:p>
            <a:r>
              <a:rPr lang="en-US" smtClean="0"/>
              <a:t>Click to edit Master title style</a:t>
            </a:r>
            <a:endParaRPr lang="vi-VN"/>
          </a:p>
        </p:txBody>
      </p:sp>
      <p:sp>
        <p:nvSpPr>
          <p:cNvPr id="3" name="Chỗ dành sẵn cho Văn bản Dọc 2"/>
          <p:cNvSpPr>
            <a:spLocks noGrp="1"/>
          </p:cNvSpPr>
          <p:nvPr>
            <p:ph type="body" orient="vert" idx="1"/>
          </p:nvPr>
        </p:nvSpPr>
        <p:spPr>
          <a:xfrm>
            <a:off x="1219200" y="381000"/>
            <a:ext cx="7848600" cy="5562600"/>
          </a:xfrm>
        </p:spPr>
        <p:txBody>
          <a:bodyPr vert="eaVert"/>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hỗ dành sẵn cho Ngày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0AC4B3D8-5ADB-4A32-BF23-A92F8A52B91A}" type="datetimeFigureOut">
              <a:rPr lang="en-US" smtClean="0"/>
              <a:pPr/>
              <a:t>2/9/2019</a:t>
            </a:fld>
            <a:endParaRPr lang="en-US"/>
          </a:p>
        </p:txBody>
      </p:sp>
      <p:sp>
        <p:nvSpPr>
          <p:cNvPr id="5" name="Chỗ dành sẵn cho Chân trang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endParaRPr lang="en-US"/>
          </a:p>
        </p:txBody>
      </p:sp>
      <p:sp>
        <p:nvSpPr>
          <p:cNvPr id="6" name="Chỗ dành sẵn cho Số Bản chiếu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AAEE26C7-C0F2-47B8-A1D5-ED66318EE92E}" type="slidenum">
              <a:rPr lang="en-US" smtClean="0"/>
              <a:pPr/>
              <a:t>‹#›</a:t>
            </a:fld>
            <a:endParaRPr lang="en-US"/>
          </a:p>
        </p:txBody>
      </p:sp>
    </p:spTree>
    <p:extLst>
      <p:ext uri="{BB962C8B-B14F-4D97-AF65-F5344CB8AC3E}">
        <p14:creationId xmlns:p14="http://schemas.microsoft.com/office/powerpoint/2010/main" val="412546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Bản chiếu Tiêu đề với Ảnh">
    <p:spTree>
      <p:nvGrpSpPr>
        <p:cNvPr id="1" name=""/>
        <p:cNvGrpSpPr/>
        <p:nvPr/>
      </p:nvGrpSpPr>
      <p:grpSpPr>
        <a:xfrm>
          <a:off x="0" y="0"/>
          <a:ext cx="0" cy="0"/>
          <a:chOff x="0" y="0"/>
          <a:chExt cx="0" cy="0"/>
        </a:xfrm>
      </p:grpSpPr>
      <p:sp>
        <p:nvSpPr>
          <p:cNvPr id="32" name="Hình tự do 31"/>
          <p:cNvSpPr/>
          <p:nvPr/>
        </p:nvSpPr>
        <p:spPr bwMode="white">
          <a:xfrm rot="20947308">
            <a:off x="-277876" y="2077541"/>
            <a:ext cx="3091083" cy="3180739"/>
          </a:xfrm>
          <a:custGeom>
            <a:avLst/>
            <a:gdLst>
              <a:gd name="connsiteX0" fmla="*/ 1807706 w 3091083"/>
              <a:gd name="connsiteY0" fmla="*/ 118472 h 3180739"/>
              <a:gd name="connsiteX1" fmla="*/ 2493364 w 3091083"/>
              <a:gd name="connsiteY1" fmla="*/ 1023759 h 3180739"/>
              <a:gd name="connsiteX2" fmla="*/ 1966119 w 3091083"/>
              <a:gd name="connsiteY2" fmla="*/ 2796210 h 3180739"/>
              <a:gd name="connsiteX3" fmla="*/ 595284 w 3091083"/>
              <a:gd name="connsiteY3" fmla="*/ 2668081 h 3180739"/>
              <a:gd name="connsiteX4" fmla="*/ 68155 w 3091083"/>
              <a:gd name="connsiteY4" fmla="*/ 2915518 h 3180739"/>
              <a:gd name="connsiteX5" fmla="*/ 0 w 3091083"/>
              <a:gd name="connsiteY5" fmla="*/ 2915621 h 3180739"/>
              <a:gd name="connsiteX6" fmla="*/ 560309 w 3091083"/>
              <a:gd name="connsiteY6" fmla="*/ 0 h 3180739"/>
              <a:gd name="connsiteX7" fmla="*/ 568686 w 3091083"/>
              <a:gd name="connsiteY7" fmla="*/ 2132 h 3180739"/>
              <a:gd name="connsiteX8" fmla="*/ 929205 w 3091083"/>
              <a:gd name="connsiteY8" fmla="*/ 383114 h 3180739"/>
              <a:gd name="connsiteX9" fmla="*/ 1807706 w 3091083"/>
              <a:gd name="connsiteY9" fmla="*/ 118472 h 3180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91083" h="3180739">
                <a:moveTo>
                  <a:pt x="1807706" y="118472"/>
                </a:moveTo>
                <a:cubicBezTo>
                  <a:pt x="2240497" y="197093"/>
                  <a:pt x="2539132" y="594438"/>
                  <a:pt x="2493364" y="1023759"/>
                </a:cubicBezTo>
                <a:cubicBezTo>
                  <a:pt x="3509774" y="1084264"/>
                  <a:pt x="3161207" y="3376350"/>
                  <a:pt x="1966119" y="2796210"/>
                </a:cubicBezTo>
                <a:cubicBezTo>
                  <a:pt x="1720072" y="3244662"/>
                  <a:pt x="876481" y="3415500"/>
                  <a:pt x="595284" y="2668081"/>
                </a:cubicBezTo>
                <a:cubicBezTo>
                  <a:pt x="419535" y="2829577"/>
                  <a:pt x="238844" y="2904736"/>
                  <a:pt x="68155" y="2915518"/>
                </a:cubicBezTo>
                <a:lnTo>
                  <a:pt x="0" y="2915621"/>
                </a:lnTo>
                <a:lnTo>
                  <a:pt x="560309" y="0"/>
                </a:lnTo>
                <a:lnTo>
                  <a:pt x="568686" y="2132"/>
                </a:lnTo>
                <a:cubicBezTo>
                  <a:pt x="725127" y="52614"/>
                  <a:pt x="857441" y="172902"/>
                  <a:pt x="929205" y="383114"/>
                </a:cubicBezTo>
                <a:cubicBezTo>
                  <a:pt x="1240060" y="138868"/>
                  <a:pt x="1548031" y="71300"/>
                  <a:pt x="1807706" y="11847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latin typeface="Times New Roman" panose="02020603050405020304" pitchFamily="18" charset="0"/>
              <a:cs typeface="Times New Roman" panose="02020603050405020304" pitchFamily="18" charset="0"/>
            </a:endParaRPr>
          </a:p>
        </p:txBody>
      </p:sp>
      <p:sp>
        <p:nvSpPr>
          <p:cNvPr id="40" name="Hình tự do 22"/>
          <p:cNvSpPr>
            <a:spLocks/>
          </p:cNvSpPr>
          <p:nvPr/>
        </p:nvSpPr>
        <p:spPr bwMode="auto">
          <a:xfrm rot="20944497">
            <a:off x="490120" y="5011411"/>
            <a:ext cx="204249" cy="965176"/>
          </a:xfrm>
          <a:custGeom>
            <a:avLst/>
            <a:gdLst>
              <a:gd name="T0" fmla="*/ 30 w 51"/>
              <a:gd name="T1" fmla="*/ 91 h 238"/>
              <a:gd name="T2" fmla="*/ 30 w 51"/>
              <a:gd name="T3" fmla="*/ 72 h 238"/>
              <a:gd name="T4" fmla="*/ 47 w 51"/>
              <a:gd name="T5" fmla="*/ 59 h 238"/>
              <a:gd name="T6" fmla="*/ 31 w 51"/>
              <a:gd name="T7" fmla="*/ 45 h 238"/>
              <a:gd name="T8" fmla="*/ 32 w 51"/>
              <a:gd name="T9" fmla="*/ 27 h 238"/>
              <a:gd name="T10" fmla="*/ 47 w 51"/>
              <a:gd name="T11" fmla="*/ 16 h 238"/>
              <a:gd name="T12" fmla="*/ 34 w 51"/>
              <a:gd name="T13" fmla="*/ 1 h 238"/>
              <a:gd name="T14" fmla="*/ 17 w 51"/>
              <a:gd name="T15" fmla="*/ 12 h 238"/>
              <a:gd name="T16" fmla="*/ 28 w 51"/>
              <a:gd name="T17" fmla="*/ 26 h 238"/>
              <a:gd name="T18" fmla="*/ 26 w 51"/>
              <a:gd name="T19" fmla="*/ 45 h 238"/>
              <a:gd name="T20" fmla="*/ 7 w 51"/>
              <a:gd name="T21" fmla="*/ 58 h 238"/>
              <a:gd name="T22" fmla="*/ 25 w 51"/>
              <a:gd name="T23" fmla="*/ 72 h 238"/>
              <a:gd name="T24" fmla="*/ 25 w 51"/>
              <a:gd name="T25" fmla="*/ 91 h 238"/>
              <a:gd name="T26" fmla="*/ 24 w 51"/>
              <a:gd name="T27" fmla="*/ 91 h 238"/>
              <a:gd name="T28" fmla="*/ 0 w 51"/>
              <a:gd name="T29" fmla="*/ 108 h 238"/>
              <a:gd name="T30" fmla="*/ 26 w 51"/>
              <a:gd name="T31" fmla="*/ 121 h 238"/>
              <a:gd name="T32" fmla="*/ 27 w 51"/>
              <a:gd name="T33" fmla="*/ 121 h 238"/>
              <a:gd name="T34" fmla="*/ 40 w 51"/>
              <a:gd name="T35" fmla="*/ 238 h 238"/>
              <a:gd name="T36" fmla="*/ 45 w 51"/>
              <a:gd name="T37" fmla="*/ 237 h 238"/>
              <a:gd name="T38" fmla="*/ 32 w 51"/>
              <a:gd name="T39" fmla="*/ 121 h 238"/>
              <a:gd name="T40" fmla="*/ 51 w 51"/>
              <a:gd name="T41" fmla="*/ 105 h 238"/>
              <a:gd name="T42" fmla="*/ 30 w 51"/>
              <a:gd name="T43" fmla="*/ 9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238">
                <a:moveTo>
                  <a:pt x="30" y="91"/>
                </a:moveTo>
                <a:cubicBezTo>
                  <a:pt x="30" y="85"/>
                  <a:pt x="30" y="78"/>
                  <a:pt x="30" y="72"/>
                </a:cubicBezTo>
                <a:cubicBezTo>
                  <a:pt x="39" y="71"/>
                  <a:pt x="47" y="65"/>
                  <a:pt x="47" y="59"/>
                </a:cubicBezTo>
                <a:cubicBezTo>
                  <a:pt x="47" y="52"/>
                  <a:pt x="40" y="46"/>
                  <a:pt x="31" y="45"/>
                </a:cubicBezTo>
                <a:cubicBezTo>
                  <a:pt x="31" y="39"/>
                  <a:pt x="32" y="33"/>
                  <a:pt x="32" y="27"/>
                </a:cubicBezTo>
                <a:cubicBezTo>
                  <a:pt x="40" y="27"/>
                  <a:pt x="46" y="22"/>
                  <a:pt x="47" y="16"/>
                </a:cubicBezTo>
                <a:cubicBezTo>
                  <a:pt x="48" y="9"/>
                  <a:pt x="42" y="2"/>
                  <a:pt x="34" y="1"/>
                </a:cubicBezTo>
                <a:cubicBezTo>
                  <a:pt x="26" y="0"/>
                  <a:pt x="18" y="5"/>
                  <a:pt x="17" y="12"/>
                </a:cubicBezTo>
                <a:cubicBezTo>
                  <a:pt x="16" y="18"/>
                  <a:pt x="21" y="24"/>
                  <a:pt x="28" y="26"/>
                </a:cubicBezTo>
                <a:cubicBezTo>
                  <a:pt x="27" y="32"/>
                  <a:pt x="26" y="38"/>
                  <a:pt x="26" y="45"/>
                </a:cubicBezTo>
                <a:cubicBezTo>
                  <a:pt x="16" y="45"/>
                  <a:pt x="7" y="51"/>
                  <a:pt x="7" y="58"/>
                </a:cubicBezTo>
                <a:cubicBezTo>
                  <a:pt x="7" y="65"/>
                  <a:pt x="15" y="71"/>
                  <a:pt x="25" y="72"/>
                </a:cubicBezTo>
                <a:cubicBezTo>
                  <a:pt x="25" y="78"/>
                  <a:pt x="25" y="85"/>
                  <a:pt x="25" y="91"/>
                </a:cubicBezTo>
                <a:cubicBezTo>
                  <a:pt x="25" y="91"/>
                  <a:pt x="25" y="91"/>
                  <a:pt x="24" y="91"/>
                </a:cubicBezTo>
                <a:cubicBezTo>
                  <a:pt x="11" y="92"/>
                  <a:pt x="0" y="99"/>
                  <a:pt x="0" y="108"/>
                </a:cubicBezTo>
                <a:cubicBezTo>
                  <a:pt x="1" y="116"/>
                  <a:pt x="12" y="122"/>
                  <a:pt x="26" y="121"/>
                </a:cubicBezTo>
                <a:cubicBezTo>
                  <a:pt x="26" y="121"/>
                  <a:pt x="27" y="121"/>
                  <a:pt x="27" y="121"/>
                </a:cubicBezTo>
                <a:cubicBezTo>
                  <a:pt x="30" y="160"/>
                  <a:pt x="36" y="199"/>
                  <a:pt x="40" y="238"/>
                </a:cubicBezTo>
                <a:cubicBezTo>
                  <a:pt x="45" y="237"/>
                  <a:pt x="45" y="237"/>
                  <a:pt x="45" y="237"/>
                </a:cubicBezTo>
                <a:cubicBezTo>
                  <a:pt x="41" y="198"/>
                  <a:pt x="35" y="159"/>
                  <a:pt x="32" y="121"/>
                </a:cubicBezTo>
                <a:cubicBezTo>
                  <a:pt x="43" y="119"/>
                  <a:pt x="51" y="112"/>
                  <a:pt x="51" y="105"/>
                </a:cubicBezTo>
                <a:cubicBezTo>
                  <a:pt x="50" y="98"/>
                  <a:pt x="41" y="92"/>
                  <a:pt x="30" y="9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vi-VN">
              <a:latin typeface="Times New Roman" panose="02020603050405020304" pitchFamily="18" charset="0"/>
              <a:cs typeface="Times New Roman" panose="02020603050405020304" pitchFamily="18" charset="0"/>
            </a:endParaRPr>
          </a:p>
        </p:txBody>
      </p:sp>
      <p:sp>
        <p:nvSpPr>
          <p:cNvPr id="59" name="Hình tự do 58"/>
          <p:cNvSpPr/>
          <p:nvPr/>
        </p:nvSpPr>
        <p:spPr bwMode="ltGray">
          <a:xfrm>
            <a:off x="937303" y="4783980"/>
            <a:ext cx="120289" cy="1063707"/>
          </a:xfrm>
          <a:custGeom>
            <a:avLst/>
            <a:gdLst>
              <a:gd name="connsiteX0" fmla="*/ 217945 w 217945"/>
              <a:gd name="connsiteY0" fmla="*/ 0 h 2712204"/>
              <a:gd name="connsiteX1" fmla="*/ 0 w 217945"/>
              <a:gd name="connsiteY1" fmla="*/ 2712204 h 2712204"/>
              <a:gd name="connsiteX0" fmla="*/ 24216 w 24216"/>
              <a:gd name="connsiteY0" fmla="*/ 0 h 2873644"/>
              <a:gd name="connsiteX1" fmla="*/ 0 w 24216"/>
              <a:gd name="connsiteY1" fmla="*/ 2873644 h 2873644"/>
              <a:gd name="connsiteX0" fmla="*/ 102493 w 102493"/>
              <a:gd name="connsiteY0" fmla="*/ 0 h 2873644"/>
              <a:gd name="connsiteX1" fmla="*/ 78277 w 102493"/>
              <a:gd name="connsiteY1" fmla="*/ 2873644 h 2873644"/>
              <a:gd name="connsiteX0" fmla="*/ 160570 w 160570"/>
              <a:gd name="connsiteY0" fmla="*/ 0 h 2873644"/>
              <a:gd name="connsiteX1" fmla="*/ 136354 w 160570"/>
              <a:gd name="connsiteY1" fmla="*/ 2873644 h 2873644"/>
              <a:gd name="connsiteX0" fmla="*/ 119427 w 119427"/>
              <a:gd name="connsiteY0" fmla="*/ 0 h 2873644"/>
              <a:gd name="connsiteX1" fmla="*/ 95211 w 119427"/>
              <a:gd name="connsiteY1" fmla="*/ 2873644 h 2873644"/>
              <a:gd name="connsiteX0" fmla="*/ 124984 w 124984"/>
              <a:gd name="connsiteY0" fmla="*/ 0 h 2889789"/>
              <a:gd name="connsiteX1" fmla="*/ 92696 w 124984"/>
              <a:gd name="connsiteY1" fmla="*/ 2889789 h 2889789"/>
              <a:gd name="connsiteX0" fmla="*/ 82529 w 82529"/>
              <a:gd name="connsiteY0" fmla="*/ 0 h 2889789"/>
              <a:gd name="connsiteX1" fmla="*/ 50241 w 82529"/>
              <a:gd name="connsiteY1" fmla="*/ 2889789 h 2889789"/>
              <a:gd name="connsiteX0" fmla="*/ 19317 w 220167"/>
              <a:gd name="connsiteY0" fmla="*/ 0 h 2317810"/>
              <a:gd name="connsiteX1" fmla="*/ 220167 w 220167"/>
              <a:gd name="connsiteY1" fmla="*/ 2317810 h 2317810"/>
              <a:gd name="connsiteX0" fmla="*/ 21546 w 222396"/>
              <a:gd name="connsiteY0" fmla="*/ 0 h 2317810"/>
              <a:gd name="connsiteX1" fmla="*/ 222396 w 222396"/>
              <a:gd name="connsiteY1" fmla="*/ 2317810 h 2317810"/>
              <a:gd name="connsiteX0" fmla="*/ 21548 w 222398"/>
              <a:gd name="connsiteY0" fmla="*/ 0 h 2216871"/>
              <a:gd name="connsiteX1" fmla="*/ 222398 w 222398"/>
              <a:gd name="connsiteY1" fmla="*/ 2216871 h 2216871"/>
              <a:gd name="connsiteX0" fmla="*/ 16288 w 217138"/>
              <a:gd name="connsiteY0" fmla="*/ 0 h 2216871"/>
              <a:gd name="connsiteX1" fmla="*/ 217138 w 217138"/>
              <a:gd name="connsiteY1" fmla="*/ 2216871 h 2216871"/>
            </a:gdLst>
            <a:ahLst/>
            <a:cxnLst>
              <a:cxn ang="0">
                <a:pos x="connsiteX0" y="connsiteY0"/>
              </a:cxn>
              <a:cxn ang="0">
                <a:pos x="connsiteX1" y="connsiteY1"/>
              </a:cxn>
            </a:cxnLst>
            <a:rect l="l" t="t" r="r" b="b"/>
            <a:pathLst>
              <a:path w="217138" h="2216871">
                <a:moveTo>
                  <a:pt x="16288" y="0"/>
                </a:moveTo>
                <a:cubicBezTo>
                  <a:pt x="-49861" y="386125"/>
                  <a:pt x="99201" y="1898335"/>
                  <a:pt x="217138" y="2216871"/>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62" name="Hình tự do 5"/>
          <p:cNvSpPr>
            <a:spLocks noEditPoints="1"/>
          </p:cNvSpPr>
          <p:nvPr/>
        </p:nvSpPr>
        <p:spPr bwMode="auto">
          <a:xfrm>
            <a:off x="415937" y="3909619"/>
            <a:ext cx="1157410" cy="947187"/>
          </a:xfrm>
          <a:custGeom>
            <a:avLst/>
            <a:gdLst>
              <a:gd name="T0" fmla="*/ 114 w 244"/>
              <a:gd name="T1" fmla="*/ 180 h 199"/>
              <a:gd name="T2" fmla="*/ 91 w 244"/>
              <a:gd name="T3" fmla="*/ 168 h 199"/>
              <a:gd name="T4" fmla="*/ 45 w 244"/>
              <a:gd name="T5" fmla="*/ 95 h 199"/>
              <a:gd name="T6" fmla="*/ 76 w 244"/>
              <a:gd name="T7" fmla="*/ 57 h 199"/>
              <a:gd name="T8" fmla="*/ 83 w 244"/>
              <a:gd name="T9" fmla="*/ 58 h 199"/>
              <a:gd name="T10" fmla="*/ 127 w 244"/>
              <a:gd name="T11" fmla="*/ 95 h 199"/>
              <a:gd name="T12" fmla="*/ 177 w 244"/>
              <a:gd name="T13" fmla="*/ 58 h 199"/>
              <a:gd name="T14" fmla="*/ 192 w 244"/>
              <a:gd name="T15" fmla="*/ 76 h 199"/>
              <a:gd name="T16" fmla="*/ 178 w 244"/>
              <a:gd name="T17" fmla="*/ 124 h 199"/>
              <a:gd name="T18" fmla="*/ 130 w 244"/>
              <a:gd name="T19" fmla="*/ 174 h 199"/>
              <a:gd name="T20" fmla="*/ 114 w 244"/>
              <a:gd name="T21" fmla="*/ 180 h 199"/>
              <a:gd name="T22" fmla="*/ 51 w 244"/>
              <a:gd name="T23" fmla="*/ 0 h 199"/>
              <a:gd name="T24" fmla="*/ 47 w 244"/>
              <a:gd name="T25" fmla="*/ 0 h 199"/>
              <a:gd name="T26" fmla="*/ 1 w 244"/>
              <a:gd name="T27" fmla="*/ 62 h 199"/>
              <a:gd name="T28" fmla="*/ 1 w 244"/>
              <a:gd name="T29" fmla="*/ 68 h 199"/>
              <a:gd name="T30" fmla="*/ 1 w 244"/>
              <a:gd name="T31" fmla="*/ 69 h 199"/>
              <a:gd name="T32" fmla="*/ 75 w 244"/>
              <a:gd name="T33" fmla="*/ 180 h 199"/>
              <a:gd name="T34" fmla="*/ 113 w 244"/>
              <a:gd name="T35" fmla="*/ 199 h 199"/>
              <a:gd name="T36" fmla="*/ 116 w 244"/>
              <a:gd name="T37" fmla="*/ 199 h 199"/>
              <a:gd name="T38" fmla="*/ 116 w 244"/>
              <a:gd name="T39" fmla="*/ 199 h 199"/>
              <a:gd name="T40" fmla="*/ 139 w 244"/>
              <a:gd name="T41" fmla="*/ 190 h 199"/>
              <a:gd name="T42" fmla="*/ 216 w 244"/>
              <a:gd name="T43" fmla="*/ 109 h 199"/>
              <a:gd name="T44" fmla="*/ 238 w 244"/>
              <a:gd name="T45" fmla="*/ 31 h 199"/>
              <a:gd name="T46" fmla="*/ 214 w 244"/>
              <a:gd name="T47" fmla="*/ 3 h 199"/>
              <a:gd name="T48" fmla="*/ 133 w 244"/>
              <a:gd name="T49" fmla="*/ 62 h 199"/>
              <a:gd name="T50" fmla="*/ 61 w 244"/>
              <a:gd name="T51" fmla="*/ 1 h 199"/>
              <a:gd name="T52" fmla="*/ 51 w 244"/>
              <a:gd name="T53"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4" h="199">
                <a:moveTo>
                  <a:pt x="114" y="180"/>
                </a:moveTo>
                <a:cubicBezTo>
                  <a:pt x="106" y="180"/>
                  <a:pt x="100" y="175"/>
                  <a:pt x="91" y="168"/>
                </a:cubicBezTo>
                <a:cubicBezTo>
                  <a:pt x="74" y="154"/>
                  <a:pt x="45" y="121"/>
                  <a:pt x="45" y="95"/>
                </a:cubicBezTo>
                <a:cubicBezTo>
                  <a:pt x="45" y="78"/>
                  <a:pt x="58" y="57"/>
                  <a:pt x="76" y="57"/>
                </a:cubicBezTo>
                <a:cubicBezTo>
                  <a:pt x="78" y="57"/>
                  <a:pt x="80" y="57"/>
                  <a:pt x="83" y="58"/>
                </a:cubicBezTo>
                <a:cubicBezTo>
                  <a:pt x="105" y="63"/>
                  <a:pt x="111" y="75"/>
                  <a:pt x="127" y="95"/>
                </a:cubicBezTo>
                <a:cubicBezTo>
                  <a:pt x="136" y="84"/>
                  <a:pt x="160" y="58"/>
                  <a:pt x="177" y="58"/>
                </a:cubicBezTo>
                <a:cubicBezTo>
                  <a:pt x="184" y="58"/>
                  <a:pt x="189" y="63"/>
                  <a:pt x="192" y="76"/>
                </a:cubicBezTo>
                <a:cubicBezTo>
                  <a:pt x="195" y="97"/>
                  <a:pt x="187" y="108"/>
                  <a:pt x="178" y="124"/>
                </a:cubicBezTo>
                <a:cubicBezTo>
                  <a:pt x="168" y="140"/>
                  <a:pt x="146" y="164"/>
                  <a:pt x="130" y="174"/>
                </a:cubicBezTo>
                <a:cubicBezTo>
                  <a:pt x="124" y="178"/>
                  <a:pt x="119" y="180"/>
                  <a:pt x="114" y="180"/>
                </a:cubicBezTo>
                <a:moveTo>
                  <a:pt x="51" y="0"/>
                </a:moveTo>
                <a:cubicBezTo>
                  <a:pt x="50" y="0"/>
                  <a:pt x="49" y="0"/>
                  <a:pt x="47" y="0"/>
                </a:cubicBezTo>
                <a:cubicBezTo>
                  <a:pt x="19" y="3"/>
                  <a:pt x="0" y="36"/>
                  <a:pt x="1" y="62"/>
                </a:cubicBezTo>
                <a:cubicBezTo>
                  <a:pt x="1" y="64"/>
                  <a:pt x="1" y="66"/>
                  <a:pt x="1" y="68"/>
                </a:cubicBezTo>
                <a:cubicBezTo>
                  <a:pt x="1" y="69"/>
                  <a:pt x="1" y="69"/>
                  <a:pt x="1" y="69"/>
                </a:cubicBezTo>
                <a:cubicBezTo>
                  <a:pt x="5" y="110"/>
                  <a:pt x="48" y="159"/>
                  <a:pt x="75" y="180"/>
                </a:cubicBezTo>
                <a:cubicBezTo>
                  <a:pt x="90" y="191"/>
                  <a:pt x="100" y="199"/>
                  <a:pt x="113" y="199"/>
                </a:cubicBezTo>
                <a:cubicBezTo>
                  <a:pt x="114" y="199"/>
                  <a:pt x="115" y="199"/>
                  <a:pt x="116" y="199"/>
                </a:cubicBezTo>
                <a:cubicBezTo>
                  <a:pt x="116" y="199"/>
                  <a:pt x="116" y="199"/>
                  <a:pt x="116" y="199"/>
                </a:cubicBezTo>
                <a:cubicBezTo>
                  <a:pt x="122" y="199"/>
                  <a:pt x="130" y="196"/>
                  <a:pt x="139" y="190"/>
                </a:cubicBezTo>
                <a:cubicBezTo>
                  <a:pt x="165" y="174"/>
                  <a:pt x="201" y="136"/>
                  <a:pt x="216" y="109"/>
                </a:cubicBezTo>
                <a:cubicBezTo>
                  <a:pt x="231" y="84"/>
                  <a:pt x="244" y="66"/>
                  <a:pt x="238" y="31"/>
                </a:cubicBezTo>
                <a:cubicBezTo>
                  <a:pt x="235" y="10"/>
                  <a:pt x="226" y="3"/>
                  <a:pt x="214" y="3"/>
                </a:cubicBezTo>
                <a:cubicBezTo>
                  <a:pt x="188" y="3"/>
                  <a:pt x="148" y="43"/>
                  <a:pt x="133" y="62"/>
                </a:cubicBezTo>
                <a:cubicBezTo>
                  <a:pt x="108" y="30"/>
                  <a:pt x="98" y="10"/>
                  <a:pt x="61" y="1"/>
                </a:cubicBezTo>
                <a:cubicBezTo>
                  <a:pt x="58" y="0"/>
                  <a:pt x="55" y="0"/>
                  <a:pt x="51" y="0"/>
                </a:cubicBezTo>
              </a:path>
            </a:pathLst>
          </a:custGeom>
          <a:blipFill>
            <a:blip r:embed="rId2" cstate="print">
              <a:duotone>
                <a:schemeClr val="accent4">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a:blipFill>
          <a:ln>
            <a:noFill/>
          </a:ln>
        </p:spPr>
        <p:txBody>
          <a:bodyPr vert="horz" wrap="square" lIns="91440" tIns="45720" rIns="91440" bIns="45720" numCol="1" anchor="t" anchorCtr="0" compatLnSpc="1">
            <a:prstTxWarp prst="textNoShape">
              <a:avLst/>
            </a:prstTxWarp>
          </a:bodyPr>
          <a:lstStyle/>
          <a:p>
            <a:endParaRPr lang="vi-VN">
              <a:latin typeface="Times New Roman" panose="02020603050405020304" pitchFamily="18" charset="0"/>
              <a:cs typeface="Times New Roman" panose="02020603050405020304" pitchFamily="18" charset="0"/>
            </a:endParaRPr>
          </a:p>
        </p:txBody>
      </p:sp>
      <p:sp>
        <p:nvSpPr>
          <p:cNvPr id="63" name="Hình tự do 5"/>
          <p:cNvSpPr>
            <a:spLocks noEditPoints="1"/>
          </p:cNvSpPr>
          <p:nvPr/>
        </p:nvSpPr>
        <p:spPr bwMode="auto">
          <a:xfrm>
            <a:off x="415937" y="3909619"/>
            <a:ext cx="1157410" cy="947187"/>
          </a:xfrm>
          <a:custGeom>
            <a:avLst/>
            <a:gdLst>
              <a:gd name="T0" fmla="*/ 114 w 244"/>
              <a:gd name="T1" fmla="*/ 180 h 199"/>
              <a:gd name="T2" fmla="*/ 91 w 244"/>
              <a:gd name="T3" fmla="*/ 168 h 199"/>
              <a:gd name="T4" fmla="*/ 45 w 244"/>
              <a:gd name="T5" fmla="*/ 95 h 199"/>
              <a:gd name="T6" fmla="*/ 76 w 244"/>
              <a:gd name="T7" fmla="*/ 57 h 199"/>
              <a:gd name="T8" fmla="*/ 83 w 244"/>
              <a:gd name="T9" fmla="*/ 58 h 199"/>
              <a:gd name="T10" fmla="*/ 127 w 244"/>
              <a:gd name="T11" fmla="*/ 95 h 199"/>
              <a:gd name="T12" fmla="*/ 177 w 244"/>
              <a:gd name="T13" fmla="*/ 58 h 199"/>
              <a:gd name="T14" fmla="*/ 192 w 244"/>
              <a:gd name="T15" fmla="*/ 76 h 199"/>
              <a:gd name="T16" fmla="*/ 178 w 244"/>
              <a:gd name="T17" fmla="*/ 124 h 199"/>
              <a:gd name="T18" fmla="*/ 130 w 244"/>
              <a:gd name="T19" fmla="*/ 174 h 199"/>
              <a:gd name="T20" fmla="*/ 114 w 244"/>
              <a:gd name="T21" fmla="*/ 180 h 199"/>
              <a:gd name="T22" fmla="*/ 51 w 244"/>
              <a:gd name="T23" fmla="*/ 0 h 199"/>
              <a:gd name="T24" fmla="*/ 47 w 244"/>
              <a:gd name="T25" fmla="*/ 0 h 199"/>
              <a:gd name="T26" fmla="*/ 1 w 244"/>
              <a:gd name="T27" fmla="*/ 62 h 199"/>
              <a:gd name="T28" fmla="*/ 1 w 244"/>
              <a:gd name="T29" fmla="*/ 68 h 199"/>
              <a:gd name="T30" fmla="*/ 1 w 244"/>
              <a:gd name="T31" fmla="*/ 69 h 199"/>
              <a:gd name="T32" fmla="*/ 75 w 244"/>
              <a:gd name="T33" fmla="*/ 180 h 199"/>
              <a:gd name="T34" fmla="*/ 113 w 244"/>
              <a:gd name="T35" fmla="*/ 199 h 199"/>
              <a:gd name="T36" fmla="*/ 116 w 244"/>
              <a:gd name="T37" fmla="*/ 199 h 199"/>
              <a:gd name="T38" fmla="*/ 116 w 244"/>
              <a:gd name="T39" fmla="*/ 199 h 199"/>
              <a:gd name="T40" fmla="*/ 139 w 244"/>
              <a:gd name="T41" fmla="*/ 190 h 199"/>
              <a:gd name="T42" fmla="*/ 216 w 244"/>
              <a:gd name="T43" fmla="*/ 109 h 199"/>
              <a:gd name="T44" fmla="*/ 238 w 244"/>
              <a:gd name="T45" fmla="*/ 31 h 199"/>
              <a:gd name="T46" fmla="*/ 214 w 244"/>
              <a:gd name="T47" fmla="*/ 3 h 199"/>
              <a:gd name="T48" fmla="*/ 133 w 244"/>
              <a:gd name="T49" fmla="*/ 62 h 199"/>
              <a:gd name="T50" fmla="*/ 61 w 244"/>
              <a:gd name="T51" fmla="*/ 1 h 199"/>
              <a:gd name="T52" fmla="*/ 51 w 244"/>
              <a:gd name="T53"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4" h="199">
                <a:moveTo>
                  <a:pt x="114" y="180"/>
                </a:moveTo>
                <a:cubicBezTo>
                  <a:pt x="106" y="180"/>
                  <a:pt x="100" y="175"/>
                  <a:pt x="91" y="168"/>
                </a:cubicBezTo>
                <a:cubicBezTo>
                  <a:pt x="74" y="154"/>
                  <a:pt x="45" y="121"/>
                  <a:pt x="45" y="95"/>
                </a:cubicBezTo>
                <a:cubicBezTo>
                  <a:pt x="45" y="78"/>
                  <a:pt x="58" y="57"/>
                  <a:pt x="76" y="57"/>
                </a:cubicBezTo>
                <a:cubicBezTo>
                  <a:pt x="78" y="57"/>
                  <a:pt x="80" y="57"/>
                  <a:pt x="83" y="58"/>
                </a:cubicBezTo>
                <a:cubicBezTo>
                  <a:pt x="105" y="63"/>
                  <a:pt x="111" y="75"/>
                  <a:pt x="127" y="95"/>
                </a:cubicBezTo>
                <a:cubicBezTo>
                  <a:pt x="136" y="84"/>
                  <a:pt x="160" y="58"/>
                  <a:pt x="177" y="58"/>
                </a:cubicBezTo>
                <a:cubicBezTo>
                  <a:pt x="184" y="58"/>
                  <a:pt x="189" y="63"/>
                  <a:pt x="192" y="76"/>
                </a:cubicBezTo>
                <a:cubicBezTo>
                  <a:pt x="195" y="97"/>
                  <a:pt x="187" y="108"/>
                  <a:pt x="178" y="124"/>
                </a:cubicBezTo>
                <a:cubicBezTo>
                  <a:pt x="168" y="140"/>
                  <a:pt x="146" y="164"/>
                  <a:pt x="130" y="174"/>
                </a:cubicBezTo>
                <a:cubicBezTo>
                  <a:pt x="124" y="178"/>
                  <a:pt x="119" y="180"/>
                  <a:pt x="114" y="180"/>
                </a:cubicBezTo>
                <a:moveTo>
                  <a:pt x="51" y="0"/>
                </a:moveTo>
                <a:cubicBezTo>
                  <a:pt x="50" y="0"/>
                  <a:pt x="49" y="0"/>
                  <a:pt x="47" y="0"/>
                </a:cubicBezTo>
                <a:cubicBezTo>
                  <a:pt x="19" y="3"/>
                  <a:pt x="0" y="36"/>
                  <a:pt x="1" y="62"/>
                </a:cubicBezTo>
                <a:cubicBezTo>
                  <a:pt x="1" y="64"/>
                  <a:pt x="1" y="66"/>
                  <a:pt x="1" y="68"/>
                </a:cubicBezTo>
                <a:cubicBezTo>
                  <a:pt x="1" y="69"/>
                  <a:pt x="1" y="69"/>
                  <a:pt x="1" y="69"/>
                </a:cubicBezTo>
                <a:cubicBezTo>
                  <a:pt x="5" y="110"/>
                  <a:pt x="48" y="159"/>
                  <a:pt x="75" y="180"/>
                </a:cubicBezTo>
                <a:cubicBezTo>
                  <a:pt x="90" y="191"/>
                  <a:pt x="100" y="199"/>
                  <a:pt x="113" y="199"/>
                </a:cubicBezTo>
                <a:cubicBezTo>
                  <a:pt x="114" y="199"/>
                  <a:pt x="115" y="199"/>
                  <a:pt x="116" y="199"/>
                </a:cubicBezTo>
                <a:cubicBezTo>
                  <a:pt x="116" y="199"/>
                  <a:pt x="116" y="199"/>
                  <a:pt x="116" y="199"/>
                </a:cubicBezTo>
                <a:cubicBezTo>
                  <a:pt x="122" y="199"/>
                  <a:pt x="130" y="196"/>
                  <a:pt x="139" y="190"/>
                </a:cubicBezTo>
                <a:cubicBezTo>
                  <a:pt x="165" y="174"/>
                  <a:pt x="201" y="136"/>
                  <a:pt x="216" y="109"/>
                </a:cubicBezTo>
                <a:cubicBezTo>
                  <a:pt x="231" y="84"/>
                  <a:pt x="244" y="66"/>
                  <a:pt x="238" y="31"/>
                </a:cubicBezTo>
                <a:cubicBezTo>
                  <a:pt x="235" y="10"/>
                  <a:pt x="226" y="3"/>
                  <a:pt x="214" y="3"/>
                </a:cubicBezTo>
                <a:cubicBezTo>
                  <a:pt x="188" y="3"/>
                  <a:pt x="148" y="43"/>
                  <a:pt x="133" y="62"/>
                </a:cubicBezTo>
                <a:cubicBezTo>
                  <a:pt x="108" y="30"/>
                  <a:pt x="98" y="10"/>
                  <a:pt x="61" y="1"/>
                </a:cubicBezTo>
                <a:cubicBezTo>
                  <a:pt x="58" y="0"/>
                  <a:pt x="55" y="0"/>
                  <a:pt x="51" y="0"/>
                </a:cubicBezTo>
              </a:path>
            </a:pathLst>
          </a:custGeom>
          <a:solidFill>
            <a:schemeClr val="accent4">
              <a:alpha val="50000"/>
            </a:schemeClr>
          </a:solidFill>
          <a:ln>
            <a:noFill/>
          </a:ln>
        </p:spPr>
        <p:txBody>
          <a:bodyPr vert="horz" wrap="square" lIns="91440" tIns="45720" rIns="91440" bIns="45720" numCol="1" anchor="t" anchorCtr="0" compatLnSpc="1">
            <a:prstTxWarp prst="textNoShape">
              <a:avLst/>
            </a:prstTxWarp>
          </a:bodyPr>
          <a:lstStyle/>
          <a:p>
            <a:endParaRPr lang="vi-VN">
              <a:latin typeface="Times New Roman" panose="02020603050405020304" pitchFamily="18" charset="0"/>
              <a:cs typeface="Times New Roman" panose="02020603050405020304" pitchFamily="18" charset="0"/>
            </a:endParaRPr>
          </a:p>
        </p:txBody>
      </p:sp>
      <p:sp>
        <p:nvSpPr>
          <p:cNvPr id="34" name="Hình tự do 33"/>
          <p:cNvSpPr/>
          <p:nvPr/>
        </p:nvSpPr>
        <p:spPr bwMode="white">
          <a:xfrm>
            <a:off x="4480530" y="4750197"/>
            <a:ext cx="2316539" cy="1570344"/>
          </a:xfrm>
          <a:custGeom>
            <a:avLst/>
            <a:gdLst>
              <a:gd name="connsiteX0" fmla="*/ 72390 w 853440"/>
              <a:gd name="connsiteY0" fmla="*/ 190500 h 472440"/>
              <a:gd name="connsiteX1" fmla="*/ 354330 w 853440"/>
              <a:gd name="connsiteY1" fmla="*/ 41910 h 472440"/>
              <a:gd name="connsiteX2" fmla="*/ 586740 w 853440"/>
              <a:gd name="connsiteY2" fmla="*/ 0 h 472440"/>
              <a:gd name="connsiteX3" fmla="*/ 693420 w 853440"/>
              <a:gd name="connsiteY3" fmla="*/ 156210 h 472440"/>
              <a:gd name="connsiteX4" fmla="*/ 853440 w 853440"/>
              <a:gd name="connsiteY4" fmla="*/ 342900 h 472440"/>
              <a:gd name="connsiteX5" fmla="*/ 579120 w 853440"/>
              <a:gd name="connsiteY5" fmla="*/ 472440 h 472440"/>
              <a:gd name="connsiteX6" fmla="*/ 281940 w 853440"/>
              <a:gd name="connsiteY6" fmla="*/ 449580 h 472440"/>
              <a:gd name="connsiteX7" fmla="*/ 0 w 853440"/>
              <a:gd name="connsiteY7" fmla="*/ 403860 h 472440"/>
              <a:gd name="connsiteX8" fmla="*/ 72390 w 853440"/>
              <a:gd name="connsiteY8" fmla="*/ 190500 h 472440"/>
              <a:gd name="connsiteX0" fmla="*/ 0 w 781050"/>
              <a:gd name="connsiteY0" fmla="*/ 190500 h 472440"/>
              <a:gd name="connsiteX1" fmla="*/ 281940 w 781050"/>
              <a:gd name="connsiteY1" fmla="*/ 41910 h 472440"/>
              <a:gd name="connsiteX2" fmla="*/ 514350 w 781050"/>
              <a:gd name="connsiteY2" fmla="*/ 0 h 472440"/>
              <a:gd name="connsiteX3" fmla="*/ 621030 w 781050"/>
              <a:gd name="connsiteY3" fmla="*/ 156210 h 472440"/>
              <a:gd name="connsiteX4" fmla="*/ 781050 w 781050"/>
              <a:gd name="connsiteY4" fmla="*/ 342900 h 472440"/>
              <a:gd name="connsiteX5" fmla="*/ 506730 w 781050"/>
              <a:gd name="connsiteY5" fmla="*/ 472440 h 472440"/>
              <a:gd name="connsiteX6" fmla="*/ 209550 w 781050"/>
              <a:gd name="connsiteY6" fmla="*/ 449580 h 472440"/>
              <a:gd name="connsiteX7" fmla="*/ 0 w 781050"/>
              <a:gd name="connsiteY7" fmla="*/ 190500 h 472440"/>
              <a:gd name="connsiteX0" fmla="*/ 51872 w 832922"/>
              <a:gd name="connsiteY0" fmla="*/ 190500 h 472440"/>
              <a:gd name="connsiteX1" fmla="*/ 333812 w 832922"/>
              <a:gd name="connsiteY1" fmla="*/ 41910 h 472440"/>
              <a:gd name="connsiteX2" fmla="*/ 566222 w 832922"/>
              <a:gd name="connsiteY2" fmla="*/ 0 h 472440"/>
              <a:gd name="connsiteX3" fmla="*/ 672902 w 832922"/>
              <a:gd name="connsiteY3" fmla="*/ 156210 h 472440"/>
              <a:gd name="connsiteX4" fmla="*/ 832922 w 832922"/>
              <a:gd name="connsiteY4" fmla="*/ 342900 h 472440"/>
              <a:gd name="connsiteX5" fmla="*/ 558602 w 832922"/>
              <a:gd name="connsiteY5" fmla="*/ 472440 h 472440"/>
              <a:gd name="connsiteX6" fmla="*/ 261422 w 832922"/>
              <a:gd name="connsiteY6" fmla="*/ 449580 h 472440"/>
              <a:gd name="connsiteX7" fmla="*/ 51872 w 832922"/>
              <a:gd name="connsiteY7" fmla="*/ 190500 h 472440"/>
              <a:gd name="connsiteX0" fmla="*/ 68801 w 849851"/>
              <a:gd name="connsiteY0" fmla="*/ 190500 h 476402"/>
              <a:gd name="connsiteX1" fmla="*/ 350741 w 849851"/>
              <a:gd name="connsiteY1" fmla="*/ 41910 h 476402"/>
              <a:gd name="connsiteX2" fmla="*/ 583151 w 849851"/>
              <a:gd name="connsiteY2" fmla="*/ 0 h 476402"/>
              <a:gd name="connsiteX3" fmla="*/ 689831 w 849851"/>
              <a:gd name="connsiteY3" fmla="*/ 156210 h 476402"/>
              <a:gd name="connsiteX4" fmla="*/ 849851 w 849851"/>
              <a:gd name="connsiteY4" fmla="*/ 342900 h 476402"/>
              <a:gd name="connsiteX5" fmla="*/ 575531 w 849851"/>
              <a:gd name="connsiteY5" fmla="*/ 472440 h 476402"/>
              <a:gd name="connsiteX6" fmla="*/ 278351 w 849851"/>
              <a:gd name="connsiteY6" fmla="*/ 449580 h 476402"/>
              <a:gd name="connsiteX7" fmla="*/ 68801 w 849851"/>
              <a:gd name="connsiteY7" fmla="*/ 190500 h 476402"/>
              <a:gd name="connsiteX0" fmla="*/ 68801 w 849851"/>
              <a:gd name="connsiteY0" fmla="*/ 190500 h 500010"/>
              <a:gd name="connsiteX1" fmla="*/ 350741 w 849851"/>
              <a:gd name="connsiteY1" fmla="*/ 41910 h 500010"/>
              <a:gd name="connsiteX2" fmla="*/ 583151 w 849851"/>
              <a:gd name="connsiteY2" fmla="*/ 0 h 500010"/>
              <a:gd name="connsiteX3" fmla="*/ 689831 w 849851"/>
              <a:gd name="connsiteY3" fmla="*/ 156210 h 500010"/>
              <a:gd name="connsiteX4" fmla="*/ 849851 w 849851"/>
              <a:gd name="connsiteY4" fmla="*/ 342900 h 500010"/>
              <a:gd name="connsiteX5" fmla="*/ 575531 w 849851"/>
              <a:gd name="connsiteY5" fmla="*/ 472440 h 500010"/>
              <a:gd name="connsiteX6" fmla="*/ 278351 w 849851"/>
              <a:gd name="connsiteY6" fmla="*/ 449580 h 500010"/>
              <a:gd name="connsiteX7" fmla="*/ 68801 w 849851"/>
              <a:gd name="connsiteY7" fmla="*/ 190500 h 500010"/>
              <a:gd name="connsiteX0" fmla="*/ 68801 w 849851"/>
              <a:gd name="connsiteY0" fmla="*/ 190500 h 521017"/>
              <a:gd name="connsiteX1" fmla="*/ 350741 w 849851"/>
              <a:gd name="connsiteY1" fmla="*/ 41910 h 521017"/>
              <a:gd name="connsiteX2" fmla="*/ 583151 w 849851"/>
              <a:gd name="connsiteY2" fmla="*/ 0 h 521017"/>
              <a:gd name="connsiteX3" fmla="*/ 689831 w 849851"/>
              <a:gd name="connsiteY3" fmla="*/ 156210 h 521017"/>
              <a:gd name="connsiteX4" fmla="*/ 849851 w 849851"/>
              <a:gd name="connsiteY4" fmla="*/ 342900 h 521017"/>
              <a:gd name="connsiteX5" fmla="*/ 575531 w 849851"/>
              <a:gd name="connsiteY5" fmla="*/ 472440 h 521017"/>
              <a:gd name="connsiteX6" fmla="*/ 278351 w 849851"/>
              <a:gd name="connsiteY6" fmla="*/ 449580 h 521017"/>
              <a:gd name="connsiteX7" fmla="*/ 68801 w 849851"/>
              <a:gd name="connsiteY7" fmla="*/ 190500 h 521017"/>
              <a:gd name="connsiteX0" fmla="*/ 68801 w 849851"/>
              <a:gd name="connsiteY0" fmla="*/ 190500 h 521017"/>
              <a:gd name="connsiteX1" fmla="*/ 350741 w 849851"/>
              <a:gd name="connsiteY1" fmla="*/ 41910 h 521017"/>
              <a:gd name="connsiteX2" fmla="*/ 583151 w 849851"/>
              <a:gd name="connsiteY2" fmla="*/ 0 h 521017"/>
              <a:gd name="connsiteX3" fmla="*/ 689831 w 849851"/>
              <a:gd name="connsiteY3" fmla="*/ 156210 h 521017"/>
              <a:gd name="connsiteX4" fmla="*/ 849851 w 849851"/>
              <a:gd name="connsiteY4" fmla="*/ 342900 h 521017"/>
              <a:gd name="connsiteX5" fmla="*/ 575531 w 849851"/>
              <a:gd name="connsiteY5" fmla="*/ 472440 h 521017"/>
              <a:gd name="connsiteX6" fmla="*/ 278351 w 849851"/>
              <a:gd name="connsiteY6" fmla="*/ 449580 h 521017"/>
              <a:gd name="connsiteX7" fmla="*/ 68801 w 849851"/>
              <a:gd name="connsiteY7" fmla="*/ 190500 h 521017"/>
              <a:gd name="connsiteX0" fmla="*/ 68801 w 849851"/>
              <a:gd name="connsiteY0" fmla="*/ 190500 h 521017"/>
              <a:gd name="connsiteX1" fmla="*/ 350741 w 849851"/>
              <a:gd name="connsiteY1" fmla="*/ 41910 h 521017"/>
              <a:gd name="connsiteX2" fmla="*/ 583151 w 849851"/>
              <a:gd name="connsiteY2" fmla="*/ 0 h 521017"/>
              <a:gd name="connsiteX3" fmla="*/ 689831 w 849851"/>
              <a:gd name="connsiteY3" fmla="*/ 156210 h 521017"/>
              <a:gd name="connsiteX4" fmla="*/ 849851 w 849851"/>
              <a:gd name="connsiteY4" fmla="*/ 342900 h 521017"/>
              <a:gd name="connsiteX5" fmla="*/ 575531 w 849851"/>
              <a:gd name="connsiteY5" fmla="*/ 472440 h 521017"/>
              <a:gd name="connsiteX6" fmla="*/ 278351 w 849851"/>
              <a:gd name="connsiteY6" fmla="*/ 449580 h 521017"/>
              <a:gd name="connsiteX7" fmla="*/ 68801 w 849851"/>
              <a:gd name="connsiteY7" fmla="*/ 190500 h 521017"/>
              <a:gd name="connsiteX0" fmla="*/ 68801 w 850624"/>
              <a:gd name="connsiteY0" fmla="*/ 190500 h 521017"/>
              <a:gd name="connsiteX1" fmla="*/ 350741 w 850624"/>
              <a:gd name="connsiteY1" fmla="*/ 41910 h 521017"/>
              <a:gd name="connsiteX2" fmla="*/ 583151 w 850624"/>
              <a:gd name="connsiteY2" fmla="*/ 0 h 521017"/>
              <a:gd name="connsiteX3" fmla="*/ 689831 w 850624"/>
              <a:gd name="connsiteY3" fmla="*/ 156210 h 521017"/>
              <a:gd name="connsiteX4" fmla="*/ 849851 w 850624"/>
              <a:gd name="connsiteY4" fmla="*/ 342900 h 521017"/>
              <a:gd name="connsiteX5" fmla="*/ 575531 w 850624"/>
              <a:gd name="connsiteY5" fmla="*/ 472440 h 521017"/>
              <a:gd name="connsiteX6" fmla="*/ 278351 w 850624"/>
              <a:gd name="connsiteY6" fmla="*/ 449580 h 521017"/>
              <a:gd name="connsiteX7" fmla="*/ 68801 w 850624"/>
              <a:gd name="connsiteY7" fmla="*/ 190500 h 521017"/>
              <a:gd name="connsiteX0" fmla="*/ 68801 w 850900"/>
              <a:gd name="connsiteY0" fmla="*/ 190500 h 521017"/>
              <a:gd name="connsiteX1" fmla="*/ 350741 w 850900"/>
              <a:gd name="connsiteY1" fmla="*/ 41910 h 521017"/>
              <a:gd name="connsiteX2" fmla="*/ 583151 w 850900"/>
              <a:gd name="connsiteY2" fmla="*/ 0 h 521017"/>
              <a:gd name="connsiteX3" fmla="*/ 689831 w 850900"/>
              <a:gd name="connsiteY3" fmla="*/ 156210 h 521017"/>
              <a:gd name="connsiteX4" fmla="*/ 849851 w 850900"/>
              <a:gd name="connsiteY4" fmla="*/ 342900 h 521017"/>
              <a:gd name="connsiteX5" fmla="*/ 575531 w 850900"/>
              <a:gd name="connsiteY5" fmla="*/ 472440 h 521017"/>
              <a:gd name="connsiteX6" fmla="*/ 278351 w 850900"/>
              <a:gd name="connsiteY6" fmla="*/ 449580 h 521017"/>
              <a:gd name="connsiteX7" fmla="*/ 68801 w 850900"/>
              <a:gd name="connsiteY7" fmla="*/ 190500 h 521017"/>
              <a:gd name="connsiteX0" fmla="*/ 68801 w 850900"/>
              <a:gd name="connsiteY0" fmla="*/ 190500 h 521017"/>
              <a:gd name="connsiteX1" fmla="*/ 350741 w 850900"/>
              <a:gd name="connsiteY1" fmla="*/ 41910 h 521017"/>
              <a:gd name="connsiteX2" fmla="*/ 583151 w 850900"/>
              <a:gd name="connsiteY2" fmla="*/ 0 h 521017"/>
              <a:gd name="connsiteX3" fmla="*/ 689831 w 850900"/>
              <a:gd name="connsiteY3" fmla="*/ 156210 h 521017"/>
              <a:gd name="connsiteX4" fmla="*/ 849851 w 850900"/>
              <a:gd name="connsiteY4" fmla="*/ 342900 h 521017"/>
              <a:gd name="connsiteX5" fmla="*/ 575531 w 850900"/>
              <a:gd name="connsiteY5" fmla="*/ 472440 h 521017"/>
              <a:gd name="connsiteX6" fmla="*/ 278351 w 850900"/>
              <a:gd name="connsiteY6" fmla="*/ 449580 h 521017"/>
              <a:gd name="connsiteX7" fmla="*/ 68801 w 850900"/>
              <a:gd name="connsiteY7" fmla="*/ 190500 h 521017"/>
              <a:gd name="connsiteX0" fmla="*/ 68801 w 850900"/>
              <a:gd name="connsiteY0" fmla="*/ 190500 h 521017"/>
              <a:gd name="connsiteX1" fmla="*/ 350741 w 850900"/>
              <a:gd name="connsiteY1" fmla="*/ 41910 h 521017"/>
              <a:gd name="connsiteX2" fmla="*/ 583151 w 850900"/>
              <a:gd name="connsiteY2" fmla="*/ 0 h 521017"/>
              <a:gd name="connsiteX3" fmla="*/ 689831 w 850900"/>
              <a:gd name="connsiteY3" fmla="*/ 156210 h 521017"/>
              <a:gd name="connsiteX4" fmla="*/ 849851 w 850900"/>
              <a:gd name="connsiteY4" fmla="*/ 342900 h 521017"/>
              <a:gd name="connsiteX5" fmla="*/ 575531 w 850900"/>
              <a:gd name="connsiteY5" fmla="*/ 472440 h 521017"/>
              <a:gd name="connsiteX6" fmla="*/ 278351 w 850900"/>
              <a:gd name="connsiteY6" fmla="*/ 449580 h 521017"/>
              <a:gd name="connsiteX7" fmla="*/ 68801 w 850900"/>
              <a:gd name="connsiteY7" fmla="*/ 190500 h 521017"/>
              <a:gd name="connsiteX0" fmla="*/ 68801 w 850900"/>
              <a:gd name="connsiteY0" fmla="*/ 201176 h 531693"/>
              <a:gd name="connsiteX1" fmla="*/ 350741 w 850900"/>
              <a:gd name="connsiteY1" fmla="*/ 52586 h 531693"/>
              <a:gd name="connsiteX2" fmla="*/ 583151 w 850900"/>
              <a:gd name="connsiteY2" fmla="*/ 10676 h 531693"/>
              <a:gd name="connsiteX3" fmla="*/ 689831 w 850900"/>
              <a:gd name="connsiteY3" fmla="*/ 166886 h 531693"/>
              <a:gd name="connsiteX4" fmla="*/ 849851 w 850900"/>
              <a:gd name="connsiteY4" fmla="*/ 353576 h 531693"/>
              <a:gd name="connsiteX5" fmla="*/ 575531 w 850900"/>
              <a:gd name="connsiteY5" fmla="*/ 483116 h 531693"/>
              <a:gd name="connsiteX6" fmla="*/ 278351 w 850900"/>
              <a:gd name="connsiteY6" fmla="*/ 460256 h 531693"/>
              <a:gd name="connsiteX7" fmla="*/ 68801 w 850900"/>
              <a:gd name="connsiteY7" fmla="*/ 201176 h 531693"/>
              <a:gd name="connsiteX0" fmla="*/ 68801 w 850900"/>
              <a:gd name="connsiteY0" fmla="*/ 201176 h 531693"/>
              <a:gd name="connsiteX1" fmla="*/ 350741 w 850900"/>
              <a:gd name="connsiteY1" fmla="*/ 52586 h 531693"/>
              <a:gd name="connsiteX2" fmla="*/ 583151 w 850900"/>
              <a:gd name="connsiteY2" fmla="*/ 10676 h 531693"/>
              <a:gd name="connsiteX3" fmla="*/ 689831 w 850900"/>
              <a:gd name="connsiteY3" fmla="*/ 166886 h 531693"/>
              <a:gd name="connsiteX4" fmla="*/ 849851 w 850900"/>
              <a:gd name="connsiteY4" fmla="*/ 353576 h 531693"/>
              <a:gd name="connsiteX5" fmla="*/ 575531 w 850900"/>
              <a:gd name="connsiteY5" fmla="*/ 483116 h 531693"/>
              <a:gd name="connsiteX6" fmla="*/ 278351 w 850900"/>
              <a:gd name="connsiteY6" fmla="*/ 460256 h 531693"/>
              <a:gd name="connsiteX7" fmla="*/ 68801 w 850900"/>
              <a:gd name="connsiteY7" fmla="*/ 201176 h 531693"/>
              <a:gd name="connsiteX0" fmla="*/ 68801 w 850900"/>
              <a:gd name="connsiteY0" fmla="*/ 201176 h 531693"/>
              <a:gd name="connsiteX1" fmla="*/ 350741 w 850900"/>
              <a:gd name="connsiteY1" fmla="*/ 52586 h 531693"/>
              <a:gd name="connsiteX2" fmla="*/ 583151 w 850900"/>
              <a:gd name="connsiteY2" fmla="*/ 10676 h 531693"/>
              <a:gd name="connsiteX3" fmla="*/ 689831 w 850900"/>
              <a:gd name="connsiteY3" fmla="*/ 166886 h 531693"/>
              <a:gd name="connsiteX4" fmla="*/ 849851 w 850900"/>
              <a:gd name="connsiteY4" fmla="*/ 353576 h 531693"/>
              <a:gd name="connsiteX5" fmla="*/ 575531 w 850900"/>
              <a:gd name="connsiteY5" fmla="*/ 483116 h 531693"/>
              <a:gd name="connsiteX6" fmla="*/ 278351 w 850900"/>
              <a:gd name="connsiteY6" fmla="*/ 460256 h 531693"/>
              <a:gd name="connsiteX7" fmla="*/ 68801 w 850900"/>
              <a:gd name="connsiteY7" fmla="*/ 201176 h 531693"/>
              <a:gd name="connsiteX0" fmla="*/ 68801 w 850900"/>
              <a:gd name="connsiteY0" fmla="*/ 201176 h 531693"/>
              <a:gd name="connsiteX1" fmla="*/ 350741 w 850900"/>
              <a:gd name="connsiteY1" fmla="*/ 52586 h 531693"/>
              <a:gd name="connsiteX2" fmla="*/ 583151 w 850900"/>
              <a:gd name="connsiteY2" fmla="*/ 10676 h 531693"/>
              <a:gd name="connsiteX3" fmla="*/ 689831 w 850900"/>
              <a:gd name="connsiteY3" fmla="*/ 166886 h 531693"/>
              <a:gd name="connsiteX4" fmla="*/ 849851 w 850900"/>
              <a:gd name="connsiteY4" fmla="*/ 353576 h 531693"/>
              <a:gd name="connsiteX5" fmla="*/ 575531 w 850900"/>
              <a:gd name="connsiteY5" fmla="*/ 483116 h 531693"/>
              <a:gd name="connsiteX6" fmla="*/ 278351 w 850900"/>
              <a:gd name="connsiteY6" fmla="*/ 460256 h 531693"/>
              <a:gd name="connsiteX7" fmla="*/ 68801 w 850900"/>
              <a:gd name="connsiteY7" fmla="*/ 201176 h 531693"/>
              <a:gd name="connsiteX0" fmla="*/ 68801 w 850900"/>
              <a:gd name="connsiteY0" fmla="*/ 201176 h 531693"/>
              <a:gd name="connsiteX1" fmla="*/ 350741 w 850900"/>
              <a:gd name="connsiteY1" fmla="*/ 52586 h 531693"/>
              <a:gd name="connsiteX2" fmla="*/ 583151 w 850900"/>
              <a:gd name="connsiteY2" fmla="*/ 10676 h 531693"/>
              <a:gd name="connsiteX3" fmla="*/ 689831 w 850900"/>
              <a:gd name="connsiteY3" fmla="*/ 166886 h 531693"/>
              <a:gd name="connsiteX4" fmla="*/ 849851 w 850900"/>
              <a:gd name="connsiteY4" fmla="*/ 353576 h 531693"/>
              <a:gd name="connsiteX5" fmla="*/ 575531 w 850900"/>
              <a:gd name="connsiteY5" fmla="*/ 483116 h 531693"/>
              <a:gd name="connsiteX6" fmla="*/ 278351 w 850900"/>
              <a:gd name="connsiteY6" fmla="*/ 460256 h 531693"/>
              <a:gd name="connsiteX7" fmla="*/ 68801 w 850900"/>
              <a:gd name="connsiteY7" fmla="*/ 201176 h 531693"/>
              <a:gd name="connsiteX0" fmla="*/ 68801 w 850900"/>
              <a:gd name="connsiteY0" fmla="*/ 201176 h 531693"/>
              <a:gd name="connsiteX1" fmla="*/ 350741 w 850900"/>
              <a:gd name="connsiteY1" fmla="*/ 52586 h 531693"/>
              <a:gd name="connsiteX2" fmla="*/ 583151 w 850900"/>
              <a:gd name="connsiteY2" fmla="*/ 10676 h 531693"/>
              <a:gd name="connsiteX3" fmla="*/ 689831 w 850900"/>
              <a:gd name="connsiteY3" fmla="*/ 166886 h 531693"/>
              <a:gd name="connsiteX4" fmla="*/ 849851 w 850900"/>
              <a:gd name="connsiteY4" fmla="*/ 353576 h 531693"/>
              <a:gd name="connsiteX5" fmla="*/ 575531 w 850900"/>
              <a:gd name="connsiteY5" fmla="*/ 483116 h 531693"/>
              <a:gd name="connsiteX6" fmla="*/ 278351 w 850900"/>
              <a:gd name="connsiteY6" fmla="*/ 460256 h 531693"/>
              <a:gd name="connsiteX7" fmla="*/ 68801 w 850900"/>
              <a:gd name="connsiteY7" fmla="*/ 201176 h 531693"/>
              <a:gd name="connsiteX0" fmla="*/ 68801 w 850900"/>
              <a:gd name="connsiteY0" fmla="*/ 194456 h 524973"/>
              <a:gd name="connsiteX1" fmla="*/ 350741 w 850900"/>
              <a:gd name="connsiteY1" fmla="*/ 45866 h 524973"/>
              <a:gd name="connsiteX2" fmla="*/ 689831 w 850900"/>
              <a:gd name="connsiteY2" fmla="*/ 160166 h 524973"/>
              <a:gd name="connsiteX3" fmla="*/ 849851 w 850900"/>
              <a:gd name="connsiteY3" fmla="*/ 346856 h 524973"/>
              <a:gd name="connsiteX4" fmla="*/ 575531 w 850900"/>
              <a:gd name="connsiteY4" fmla="*/ 476396 h 524973"/>
              <a:gd name="connsiteX5" fmla="*/ 278351 w 850900"/>
              <a:gd name="connsiteY5" fmla="*/ 453536 h 524973"/>
              <a:gd name="connsiteX6" fmla="*/ 68801 w 850900"/>
              <a:gd name="connsiteY6" fmla="*/ 194456 h 524973"/>
              <a:gd name="connsiteX0" fmla="*/ 68801 w 850900"/>
              <a:gd name="connsiteY0" fmla="*/ 194456 h 524973"/>
              <a:gd name="connsiteX1" fmla="*/ 350741 w 850900"/>
              <a:gd name="connsiteY1" fmla="*/ 45866 h 524973"/>
              <a:gd name="connsiteX2" fmla="*/ 689831 w 850900"/>
              <a:gd name="connsiteY2" fmla="*/ 160166 h 524973"/>
              <a:gd name="connsiteX3" fmla="*/ 849851 w 850900"/>
              <a:gd name="connsiteY3" fmla="*/ 346856 h 524973"/>
              <a:gd name="connsiteX4" fmla="*/ 575531 w 850900"/>
              <a:gd name="connsiteY4" fmla="*/ 476396 h 524973"/>
              <a:gd name="connsiteX5" fmla="*/ 278351 w 850900"/>
              <a:gd name="connsiteY5" fmla="*/ 453536 h 524973"/>
              <a:gd name="connsiteX6" fmla="*/ 68801 w 850900"/>
              <a:gd name="connsiteY6" fmla="*/ 194456 h 524973"/>
              <a:gd name="connsiteX0" fmla="*/ 68801 w 850900"/>
              <a:gd name="connsiteY0" fmla="*/ 194456 h 524973"/>
              <a:gd name="connsiteX1" fmla="*/ 350741 w 850900"/>
              <a:gd name="connsiteY1" fmla="*/ 45866 h 524973"/>
              <a:gd name="connsiteX2" fmla="*/ 689831 w 850900"/>
              <a:gd name="connsiteY2" fmla="*/ 160166 h 524973"/>
              <a:gd name="connsiteX3" fmla="*/ 849851 w 850900"/>
              <a:gd name="connsiteY3" fmla="*/ 346856 h 524973"/>
              <a:gd name="connsiteX4" fmla="*/ 575531 w 850900"/>
              <a:gd name="connsiteY4" fmla="*/ 476396 h 524973"/>
              <a:gd name="connsiteX5" fmla="*/ 278351 w 850900"/>
              <a:gd name="connsiteY5" fmla="*/ 453536 h 524973"/>
              <a:gd name="connsiteX6" fmla="*/ 68801 w 850900"/>
              <a:gd name="connsiteY6" fmla="*/ 194456 h 524973"/>
              <a:gd name="connsiteX0" fmla="*/ 68801 w 699143"/>
              <a:gd name="connsiteY0" fmla="*/ 194456 h 524973"/>
              <a:gd name="connsiteX1" fmla="*/ 350741 w 699143"/>
              <a:gd name="connsiteY1" fmla="*/ 45866 h 524973"/>
              <a:gd name="connsiteX2" fmla="*/ 689831 w 699143"/>
              <a:gd name="connsiteY2" fmla="*/ 160166 h 524973"/>
              <a:gd name="connsiteX3" fmla="*/ 575531 w 699143"/>
              <a:gd name="connsiteY3" fmla="*/ 476396 h 524973"/>
              <a:gd name="connsiteX4" fmla="*/ 278351 w 699143"/>
              <a:gd name="connsiteY4" fmla="*/ 453536 h 524973"/>
              <a:gd name="connsiteX5" fmla="*/ 68801 w 699143"/>
              <a:gd name="connsiteY5" fmla="*/ 194456 h 524973"/>
              <a:gd name="connsiteX0" fmla="*/ 68801 w 765578"/>
              <a:gd name="connsiteY0" fmla="*/ 194456 h 524973"/>
              <a:gd name="connsiteX1" fmla="*/ 350741 w 765578"/>
              <a:gd name="connsiteY1" fmla="*/ 45866 h 524973"/>
              <a:gd name="connsiteX2" fmla="*/ 689831 w 765578"/>
              <a:gd name="connsiteY2" fmla="*/ 160166 h 524973"/>
              <a:gd name="connsiteX3" fmla="*/ 575531 w 765578"/>
              <a:gd name="connsiteY3" fmla="*/ 476396 h 524973"/>
              <a:gd name="connsiteX4" fmla="*/ 278351 w 765578"/>
              <a:gd name="connsiteY4" fmla="*/ 453536 h 524973"/>
              <a:gd name="connsiteX5" fmla="*/ 68801 w 765578"/>
              <a:gd name="connsiteY5" fmla="*/ 194456 h 524973"/>
              <a:gd name="connsiteX0" fmla="*/ 68801 w 809586"/>
              <a:gd name="connsiteY0" fmla="*/ 194456 h 524973"/>
              <a:gd name="connsiteX1" fmla="*/ 350741 w 809586"/>
              <a:gd name="connsiteY1" fmla="*/ 45866 h 524973"/>
              <a:gd name="connsiteX2" fmla="*/ 689831 w 809586"/>
              <a:gd name="connsiteY2" fmla="*/ 160166 h 524973"/>
              <a:gd name="connsiteX3" fmla="*/ 575531 w 809586"/>
              <a:gd name="connsiteY3" fmla="*/ 476396 h 524973"/>
              <a:gd name="connsiteX4" fmla="*/ 278351 w 809586"/>
              <a:gd name="connsiteY4" fmla="*/ 453536 h 524973"/>
              <a:gd name="connsiteX5" fmla="*/ 68801 w 809586"/>
              <a:gd name="connsiteY5" fmla="*/ 194456 h 524973"/>
              <a:gd name="connsiteX0" fmla="*/ 68801 w 819409"/>
              <a:gd name="connsiteY0" fmla="*/ 194456 h 524973"/>
              <a:gd name="connsiteX1" fmla="*/ 350741 w 819409"/>
              <a:gd name="connsiteY1" fmla="*/ 45866 h 524973"/>
              <a:gd name="connsiteX2" fmla="*/ 689831 w 819409"/>
              <a:gd name="connsiteY2" fmla="*/ 160166 h 524973"/>
              <a:gd name="connsiteX3" fmla="*/ 575531 w 819409"/>
              <a:gd name="connsiteY3" fmla="*/ 476396 h 524973"/>
              <a:gd name="connsiteX4" fmla="*/ 278351 w 819409"/>
              <a:gd name="connsiteY4" fmla="*/ 453536 h 524973"/>
              <a:gd name="connsiteX5" fmla="*/ 68801 w 819409"/>
              <a:gd name="connsiteY5" fmla="*/ 194456 h 524973"/>
              <a:gd name="connsiteX0" fmla="*/ 68801 w 819409"/>
              <a:gd name="connsiteY0" fmla="*/ 198312 h 528829"/>
              <a:gd name="connsiteX1" fmla="*/ 350741 w 819409"/>
              <a:gd name="connsiteY1" fmla="*/ 49722 h 528829"/>
              <a:gd name="connsiteX2" fmla="*/ 689831 w 819409"/>
              <a:gd name="connsiteY2" fmla="*/ 164022 h 528829"/>
              <a:gd name="connsiteX3" fmla="*/ 575531 w 819409"/>
              <a:gd name="connsiteY3" fmla="*/ 480252 h 528829"/>
              <a:gd name="connsiteX4" fmla="*/ 278351 w 819409"/>
              <a:gd name="connsiteY4" fmla="*/ 457392 h 528829"/>
              <a:gd name="connsiteX5" fmla="*/ 68801 w 819409"/>
              <a:gd name="connsiteY5" fmla="*/ 198312 h 528829"/>
              <a:gd name="connsiteX0" fmla="*/ 68801 w 819409"/>
              <a:gd name="connsiteY0" fmla="*/ 198312 h 528829"/>
              <a:gd name="connsiteX1" fmla="*/ 350741 w 819409"/>
              <a:gd name="connsiteY1" fmla="*/ 49722 h 528829"/>
              <a:gd name="connsiteX2" fmla="*/ 689831 w 819409"/>
              <a:gd name="connsiteY2" fmla="*/ 164022 h 528829"/>
              <a:gd name="connsiteX3" fmla="*/ 575531 w 819409"/>
              <a:gd name="connsiteY3" fmla="*/ 480252 h 528829"/>
              <a:gd name="connsiteX4" fmla="*/ 278351 w 819409"/>
              <a:gd name="connsiteY4" fmla="*/ 457392 h 528829"/>
              <a:gd name="connsiteX5" fmla="*/ 68801 w 819409"/>
              <a:gd name="connsiteY5" fmla="*/ 198312 h 528829"/>
              <a:gd name="connsiteX0" fmla="*/ 68801 w 819409"/>
              <a:gd name="connsiteY0" fmla="*/ 198312 h 528829"/>
              <a:gd name="connsiteX1" fmla="*/ 350741 w 819409"/>
              <a:gd name="connsiteY1" fmla="*/ 49722 h 528829"/>
              <a:gd name="connsiteX2" fmla="*/ 689831 w 819409"/>
              <a:gd name="connsiteY2" fmla="*/ 164022 h 528829"/>
              <a:gd name="connsiteX3" fmla="*/ 575531 w 819409"/>
              <a:gd name="connsiteY3" fmla="*/ 480252 h 528829"/>
              <a:gd name="connsiteX4" fmla="*/ 278351 w 819409"/>
              <a:gd name="connsiteY4" fmla="*/ 457392 h 528829"/>
              <a:gd name="connsiteX5" fmla="*/ 68801 w 819409"/>
              <a:gd name="connsiteY5" fmla="*/ 198312 h 528829"/>
              <a:gd name="connsiteX0" fmla="*/ 68801 w 819409"/>
              <a:gd name="connsiteY0" fmla="*/ 221631 h 552148"/>
              <a:gd name="connsiteX1" fmla="*/ 350741 w 819409"/>
              <a:gd name="connsiteY1" fmla="*/ 73041 h 552148"/>
              <a:gd name="connsiteX2" fmla="*/ 689831 w 819409"/>
              <a:gd name="connsiteY2" fmla="*/ 187341 h 552148"/>
              <a:gd name="connsiteX3" fmla="*/ 575531 w 819409"/>
              <a:gd name="connsiteY3" fmla="*/ 503571 h 552148"/>
              <a:gd name="connsiteX4" fmla="*/ 278351 w 819409"/>
              <a:gd name="connsiteY4" fmla="*/ 480711 h 552148"/>
              <a:gd name="connsiteX5" fmla="*/ 68801 w 819409"/>
              <a:gd name="connsiteY5" fmla="*/ 221631 h 552148"/>
              <a:gd name="connsiteX0" fmla="*/ 92089 w 842697"/>
              <a:gd name="connsiteY0" fmla="*/ 221631 h 552148"/>
              <a:gd name="connsiteX1" fmla="*/ 374029 w 842697"/>
              <a:gd name="connsiteY1" fmla="*/ 73041 h 552148"/>
              <a:gd name="connsiteX2" fmla="*/ 713119 w 842697"/>
              <a:gd name="connsiteY2" fmla="*/ 187341 h 552148"/>
              <a:gd name="connsiteX3" fmla="*/ 598819 w 842697"/>
              <a:gd name="connsiteY3" fmla="*/ 503571 h 552148"/>
              <a:gd name="connsiteX4" fmla="*/ 301639 w 842697"/>
              <a:gd name="connsiteY4" fmla="*/ 480711 h 552148"/>
              <a:gd name="connsiteX5" fmla="*/ 92089 w 842697"/>
              <a:gd name="connsiteY5" fmla="*/ 221631 h 552148"/>
              <a:gd name="connsiteX0" fmla="*/ 93455 w 844063"/>
              <a:gd name="connsiteY0" fmla="*/ 221631 h 552148"/>
              <a:gd name="connsiteX1" fmla="*/ 375395 w 844063"/>
              <a:gd name="connsiteY1" fmla="*/ 73041 h 552148"/>
              <a:gd name="connsiteX2" fmla="*/ 714485 w 844063"/>
              <a:gd name="connsiteY2" fmla="*/ 187341 h 552148"/>
              <a:gd name="connsiteX3" fmla="*/ 600185 w 844063"/>
              <a:gd name="connsiteY3" fmla="*/ 503571 h 552148"/>
              <a:gd name="connsiteX4" fmla="*/ 303005 w 844063"/>
              <a:gd name="connsiteY4" fmla="*/ 480711 h 552148"/>
              <a:gd name="connsiteX5" fmla="*/ 93455 w 844063"/>
              <a:gd name="connsiteY5" fmla="*/ 221631 h 552148"/>
              <a:gd name="connsiteX0" fmla="*/ 93455 w 844063"/>
              <a:gd name="connsiteY0" fmla="*/ 221631 h 564024"/>
              <a:gd name="connsiteX1" fmla="*/ 375395 w 844063"/>
              <a:gd name="connsiteY1" fmla="*/ 73041 h 564024"/>
              <a:gd name="connsiteX2" fmla="*/ 714485 w 844063"/>
              <a:gd name="connsiteY2" fmla="*/ 187341 h 564024"/>
              <a:gd name="connsiteX3" fmla="*/ 600185 w 844063"/>
              <a:gd name="connsiteY3" fmla="*/ 503571 h 564024"/>
              <a:gd name="connsiteX4" fmla="*/ 303005 w 844063"/>
              <a:gd name="connsiteY4" fmla="*/ 480711 h 564024"/>
              <a:gd name="connsiteX5" fmla="*/ 93455 w 844063"/>
              <a:gd name="connsiteY5" fmla="*/ 221631 h 564024"/>
              <a:gd name="connsiteX0" fmla="*/ 93455 w 844063"/>
              <a:gd name="connsiteY0" fmla="*/ 221631 h 572176"/>
              <a:gd name="connsiteX1" fmla="*/ 375395 w 844063"/>
              <a:gd name="connsiteY1" fmla="*/ 73041 h 572176"/>
              <a:gd name="connsiteX2" fmla="*/ 714485 w 844063"/>
              <a:gd name="connsiteY2" fmla="*/ 187341 h 572176"/>
              <a:gd name="connsiteX3" fmla="*/ 600185 w 844063"/>
              <a:gd name="connsiteY3" fmla="*/ 503571 h 572176"/>
              <a:gd name="connsiteX4" fmla="*/ 303005 w 844063"/>
              <a:gd name="connsiteY4" fmla="*/ 480711 h 572176"/>
              <a:gd name="connsiteX5" fmla="*/ 93455 w 844063"/>
              <a:gd name="connsiteY5" fmla="*/ 221631 h 572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063" h="572176">
                <a:moveTo>
                  <a:pt x="93455" y="221631"/>
                </a:moveTo>
                <a:cubicBezTo>
                  <a:pt x="-41165" y="65421"/>
                  <a:pt x="304275" y="-98409"/>
                  <a:pt x="375395" y="73041"/>
                </a:cubicBezTo>
                <a:cubicBezTo>
                  <a:pt x="555100" y="-43164"/>
                  <a:pt x="730360" y="64786"/>
                  <a:pt x="714485" y="187341"/>
                </a:cubicBezTo>
                <a:cubicBezTo>
                  <a:pt x="934830" y="198136"/>
                  <a:pt x="859265" y="607076"/>
                  <a:pt x="600185" y="503571"/>
                </a:cubicBezTo>
                <a:cubicBezTo>
                  <a:pt x="546845" y="583581"/>
                  <a:pt x="363965" y="614061"/>
                  <a:pt x="303005" y="480711"/>
                </a:cubicBezTo>
                <a:cubicBezTo>
                  <a:pt x="99805" y="634381"/>
                  <a:pt x="-133875" y="349901"/>
                  <a:pt x="93455" y="2216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46" name="Hình tự do 45"/>
          <p:cNvSpPr/>
          <p:nvPr/>
        </p:nvSpPr>
        <p:spPr>
          <a:xfrm>
            <a:off x="10918694" y="5521380"/>
            <a:ext cx="145259" cy="642936"/>
          </a:xfrm>
          <a:custGeom>
            <a:avLst/>
            <a:gdLst>
              <a:gd name="connsiteX0" fmla="*/ 123265 w 324971"/>
              <a:gd name="connsiteY0" fmla="*/ 0 h 2459692"/>
              <a:gd name="connsiteX1" fmla="*/ 162486 w 324971"/>
              <a:gd name="connsiteY1" fmla="*/ 1731309 h 2459692"/>
              <a:gd name="connsiteX2" fmla="*/ 0 w 324971"/>
              <a:gd name="connsiteY2" fmla="*/ 1585633 h 2459692"/>
              <a:gd name="connsiteX3" fmla="*/ 145677 w 324971"/>
              <a:gd name="connsiteY3" fmla="*/ 1776133 h 2459692"/>
              <a:gd name="connsiteX4" fmla="*/ 196103 w 324971"/>
              <a:gd name="connsiteY4" fmla="*/ 2459692 h 2459692"/>
              <a:gd name="connsiteX5" fmla="*/ 252133 w 324971"/>
              <a:gd name="connsiteY5" fmla="*/ 2448486 h 2459692"/>
              <a:gd name="connsiteX6" fmla="*/ 184897 w 324971"/>
              <a:gd name="connsiteY6" fmla="*/ 1753721 h 2459692"/>
              <a:gd name="connsiteX7" fmla="*/ 324971 w 324971"/>
              <a:gd name="connsiteY7" fmla="*/ 1630456 h 2459692"/>
              <a:gd name="connsiteX8" fmla="*/ 179294 w 324971"/>
              <a:gd name="connsiteY8" fmla="*/ 1697692 h 2459692"/>
              <a:gd name="connsiteX9" fmla="*/ 123265 w 324971"/>
              <a:gd name="connsiteY9" fmla="*/ 0 h 2459692"/>
              <a:gd name="connsiteX0" fmla="*/ 127075 w 324971"/>
              <a:gd name="connsiteY0" fmla="*/ 0 h 2444452"/>
              <a:gd name="connsiteX1" fmla="*/ 162486 w 324971"/>
              <a:gd name="connsiteY1" fmla="*/ 171606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179294 w 324971"/>
              <a:gd name="connsiteY8" fmla="*/ 1682452 h 2444452"/>
              <a:gd name="connsiteX9" fmla="*/ 127075 w 324971"/>
              <a:gd name="connsiteY9" fmla="*/ 0 h 2444452"/>
              <a:gd name="connsiteX0" fmla="*/ 127075 w 324971"/>
              <a:gd name="connsiteY0" fmla="*/ 0 h 2444452"/>
              <a:gd name="connsiteX1" fmla="*/ 162486 w 324971"/>
              <a:gd name="connsiteY1" fmla="*/ 171606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179294 w 324971"/>
              <a:gd name="connsiteY8" fmla="*/ 1682452 h 2444452"/>
              <a:gd name="connsiteX9" fmla="*/ 127075 w 324971"/>
              <a:gd name="connsiteY9" fmla="*/ 0 h 2444452"/>
              <a:gd name="connsiteX0" fmla="*/ 127075 w 324971"/>
              <a:gd name="connsiteY0" fmla="*/ 0 h 2444452"/>
              <a:gd name="connsiteX1" fmla="*/ 162486 w 324971"/>
              <a:gd name="connsiteY1" fmla="*/ 171606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179294 w 324971"/>
              <a:gd name="connsiteY8" fmla="*/ 1682452 h 2444452"/>
              <a:gd name="connsiteX9" fmla="*/ 127075 w 324971"/>
              <a:gd name="connsiteY9" fmla="*/ 0 h 2444452"/>
              <a:gd name="connsiteX0" fmla="*/ 127075 w 324971"/>
              <a:gd name="connsiteY0" fmla="*/ 0 h 2444452"/>
              <a:gd name="connsiteX1" fmla="*/ 177726 w 324971"/>
              <a:gd name="connsiteY1" fmla="*/ 168558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179294 w 324971"/>
              <a:gd name="connsiteY8" fmla="*/ 1682452 h 2444452"/>
              <a:gd name="connsiteX9" fmla="*/ 127075 w 324971"/>
              <a:gd name="connsiteY9" fmla="*/ 0 h 2444452"/>
              <a:gd name="connsiteX0" fmla="*/ 127075 w 324971"/>
              <a:gd name="connsiteY0" fmla="*/ 0 h 2444452"/>
              <a:gd name="connsiteX1" fmla="*/ 177726 w 324971"/>
              <a:gd name="connsiteY1" fmla="*/ 168558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221204 w 324971"/>
              <a:gd name="connsiteY8" fmla="*/ 1613872 h 2444452"/>
              <a:gd name="connsiteX9" fmla="*/ 127075 w 324971"/>
              <a:gd name="connsiteY9" fmla="*/ 0 h 2444452"/>
              <a:gd name="connsiteX0" fmla="*/ 127075 w 324971"/>
              <a:gd name="connsiteY0" fmla="*/ 0 h 2444452"/>
              <a:gd name="connsiteX1" fmla="*/ 151056 w 324971"/>
              <a:gd name="connsiteY1" fmla="*/ 165891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221204 w 324971"/>
              <a:gd name="connsiteY8" fmla="*/ 1613872 h 2444452"/>
              <a:gd name="connsiteX9" fmla="*/ 127075 w 324971"/>
              <a:gd name="connsiteY9" fmla="*/ 0 h 2444452"/>
              <a:gd name="connsiteX0" fmla="*/ 127075 w 324971"/>
              <a:gd name="connsiteY0" fmla="*/ 0 h 2444452"/>
              <a:gd name="connsiteX1" fmla="*/ 151056 w 324971"/>
              <a:gd name="connsiteY1" fmla="*/ 165891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92517 w 324971"/>
              <a:gd name="connsiteY6" fmla="*/ 1768961 h 2444452"/>
              <a:gd name="connsiteX7" fmla="*/ 324971 w 324971"/>
              <a:gd name="connsiteY7" fmla="*/ 1615216 h 2444452"/>
              <a:gd name="connsiteX8" fmla="*/ 221204 w 324971"/>
              <a:gd name="connsiteY8" fmla="*/ 1613872 h 2444452"/>
              <a:gd name="connsiteX9" fmla="*/ 127075 w 32497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21204 w 328781"/>
              <a:gd name="connsiteY8" fmla="*/ 1613872 h 2444452"/>
              <a:gd name="connsiteX9" fmla="*/ 127075 w 32878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21204 w 328781"/>
              <a:gd name="connsiteY8" fmla="*/ 1613872 h 2444452"/>
              <a:gd name="connsiteX9" fmla="*/ 127075 w 32878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21204 w 328781"/>
              <a:gd name="connsiteY8" fmla="*/ 1613872 h 2444452"/>
              <a:gd name="connsiteX9" fmla="*/ 127075 w 32878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02154 w 328781"/>
              <a:gd name="connsiteY8" fmla="*/ 1690072 h 2444452"/>
              <a:gd name="connsiteX9" fmla="*/ 127075 w 32878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02154 w 328781"/>
              <a:gd name="connsiteY8" fmla="*/ 1690072 h 2444452"/>
              <a:gd name="connsiteX9" fmla="*/ 127075 w 32878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02154 w 328781"/>
              <a:gd name="connsiteY8" fmla="*/ 1690072 h 2444452"/>
              <a:gd name="connsiteX9" fmla="*/ 127075 w 32878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41867 w 324971"/>
              <a:gd name="connsiteY3" fmla="*/ 176089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41867 w 324971"/>
              <a:gd name="connsiteY3" fmla="*/ 176089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41867 w 324971"/>
              <a:gd name="connsiteY3" fmla="*/ 176089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41867 w 324971"/>
              <a:gd name="connsiteY3" fmla="*/ 176089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48323 w 324971"/>
              <a:gd name="connsiteY5" fmla="*/ 243324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25463 w 324971"/>
              <a:gd name="connsiteY5" fmla="*/ 244086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25463 w 324971"/>
              <a:gd name="connsiteY5" fmla="*/ 244086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25463 w 324971"/>
              <a:gd name="connsiteY5" fmla="*/ 244086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38488 h 2482940"/>
              <a:gd name="connsiteX1" fmla="*/ 147246 w 324971"/>
              <a:gd name="connsiteY1" fmla="*/ 1697407 h 2482940"/>
              <a:gd name="connsiteX2" fmla="*/ 0 w 324971"/>
              <a:gd name="connsiteY2" fmla="*/ 1658411 h 2482940"/>
              <a:gd name="connsiteX3" fmla="*/ 138057 w 324971"/>
              <a:gd name="connsiteY3" fmla="*/ 1757471 h 2482940"/>
              <a:gd name="connsiteX4" fmla="*/ 192293 w 324971"/>
              <a:gd name="connsiteY4" fmla="*/ 2482940 h 2482940"/>
              <a:gd name="connsiteX5" fmla="*/ 225463 w 324971"/>
              <a:gd name="connsiteY5" fmla="*/ 2479354 h 2482940"/>
              <a:gd name="connsiteX6" fmla="*/ 184897 w 324971"/>
              <a:gd name="connsiteY6" fmla="*/ 1780779 h 2482940"/>
              <a:gd name="connsiteX7" fmla="*/ 324971 w 324971"/>
              <a:gd name="connsiteY7" fmla="*/ 1687994 h 2482940"/>
              <a:gd name="connsiteX8" fmla="*/ 198344 w 324971"/>
              <a:gd name="connsiteY8" fmla="*/ 1728560 h 2482940"/>
              <a:gd name="connsiteX9" fmla="*/ 182432 w 324971"/>
              <a:gd name="connsiteY9" fmla="*/ 626349 h 2482940"/>
              <a:gd name="connsiteX10" fmla="*/ 123265 w 324971"/>
              <a:gd name="connsiteY10" fmla="*/ 38488 h 2482940"/>
              <a:gd name="connsiteX0" fmla="*/ 123265 w 324971"/>
              <a:gd name="connsiteY0" fmla="*/ 163279 h 2607731"/>
              <a:gd name="connsiteX1" fmla="*/ 147246 w 324971"/>
              <a:gd name="connsiteY1" fmla="*/ 1822198 h 2607731"/>
              <a:gd name="connsiteX2" fmla="*/ 0 w 324971"/>
              <a:gd name="connsiteY2" fmla="*/ 1783202 h 2607731"/>
              <a:gd name="connsiteX3" fmla="*/ 138057 w 324971"/>
              <a:gd name="connsiteY3" fmla="*/ 1882262 h 2607731"/>
              <a:gd name="connsiteX4" fmla="*/ 192293 w 324971"/>
              <a:gd name="connsiteY4" fmla="*/ 2607731 h 2607731"/>
              <a:gd name="connsiteX5" fmla="*/ 225463 w 324971"/>
              <a:gd name="connsiteY5" fmla="*/ 2604145 h 2607731"/>
              <a:gd name="connsiteX6" fmla="*/ 184897 w 324971"/>
              <a:gd name="connsiteY6" fmla="*/ 1905570 h 2607731"/>
              <a:gd name="connsiteX7" fmla="*/ 324971 w 324971"/>
              <a:gd name="connsiteY7" fmla="*/ 1812785 h 2607731"/>
              <a:gd name="connsiteX8" fmla="*/ 198344 w 324971"/>
              <a:gd name="connsiteY8" fmla="*/ 1853351 h 2607731"/>
              <a:gd name="connsiteX9" fmla="*/ 174812 w 324971"/>
              <a:gd name="connsiteY9" fmla="*/ 183450 h 2607731"/>
              <a:gd name="connsiteX10" fmla="*/ 123265 w 324971"/>
              <a:gd name="connsiteY10" fmla="*/ 163279 h 2607731"/>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25463 w 324971"/>
              <a:gd name="connsiteY5" fmla="*/ 244086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74812 w 324971"/>
              <a:gd name="connsiteY9" fmla="*/ 20171 h 2444452"/>
              <a:gd name="connsiteX10" fmla="*/ 123265 w 324971"/>
              <a:gd name="connsiteY10"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25463 w 324971"/>
              <a:gd name="connsiteY5" fmla="*/ 244086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59572 w 324971"/>
              <a:gd name="connsiteY9" fmla="*/ 23981 h 2444452"/>
              <a:gd name="connsiteX10" fmla="*/ 123265 w 324971"/>
              <a:gd name="connsiteY10" fmla="*/ 0 h 2444452"/>
              <a:gd name="connsiteX0" fmla="*/ 127075 w 324971"/>
              <a:gd name="connsiteY0" fmla="*/ 0 h 2425402"/>
              <a:gd name="connsiteX1" fmla="*/ 147246 w 324971"/>
              <a:gd name="connsiteY1" fmla="*/ 1639869 h 2425402"/>
              <a:gd name="connsiteX2" fmla="*/ 0 w 324971"/>
              <a:gd name="connsiteY2" fmla="*/ 1600873 h 2425402"/>
              <a:gd name="connsiteX3" fmla="*/ 138057 w 324971"/>
              <a:gd name="connsiteY3" fmla="*/ 1699933 h 2425402"/>
              <a:gd name="connsiteX4" fmla="*/ 192293 w 324971"/>
              <a:gd name="connsiteY4" fmla="*/ 2425402 h 2425402"/>
              <a:gd name="connsiteX5" fmla="*/ 225463 w 324971"/>
              <a:gd name="connsiteY5" fmla="*/ 2421816 h 2425402"/>
              <a:gd name="connsiteX6" fmla="*/ 184897 w 324971"/>
              <a:gd name="connsiteY6" fmla="*/ 1723241 h 2425402"/>
              <a:gd name="connsiteX7" fmla="*/ 324971 w 324971"/>
              <a:gd name="connsiteY7" fmla="*/ 1630456 h 2425402"/>
              <a:gd name="connsiteX8" fmla="*/ 198344 w 324971"/>
              <a:gd name="connsiteY8" fmla="*/ 1671022 h 2425402"/>
              <a:gd name="connsiteX9" fmla="*/ 159572 w 324971"/>
              <a:gd name="connsiteY9" fmla="*/ 4931 h 2425402"/>
              <a:gd name="connsiteX10" fmla="*/ 127075 w 324971"/>
              <a:gd name="connsiteY10" fmla="*/ 0 h 2425402"/>
              <a:gd name="connsiteX0" fmla="*/ 127075 w 324971"/>
              <a:gd name="connsiteY0" fmla="*/ 0 h 2425402"/>
              <a:gd name="connsiteX1" fmla="*/ 147246 w 324971"/>
              <a:gd name="connsiteY1" fmla="*/ 1639869 h 2425402"/>
              <a:gd name="connsiteX2" fmla="*/ 0 w 324971"/>
              <a:gd name="connsiteY2" fmla="*/ 1600873 h 2425402"/>
              <a:gd name="connsiteX3" fmla="*/ 138057 w 324971"/>
              <a:gd name="connsiteY3" fmla="*/ 1699933 h 2425402"/>
              <a:gd name="connsiteX4" fmla="*/ 192293 w 324971"/>
              <a:gd name="connsiteY4" fmla="*/ 2425402 h 2425402"/>
              <a:gd name="connsiteX5" fmla="*/ 225463 w 324971"/>
              <a:gd name="connsiteY5" fmla="*/ 2421816 h 2425402"/>
              <a:gd name="connsiteX6" fmla="*/ 184897 w 324971"/>
              <a:gd name="connsiteY6" fmla="*/ 1723241 h 2425402"/>
              <a:gd name="connsiteX7" fmla="*/ 324971 w 324971"/>
              <a:gd name="connsiteY7" fmla="*/ 1630456 h 2425402"/>
              <a:gd name="connsiteX8" fmla="*/ 198344 w 324971"/>
              <a:gd name="connsiteY8" fmla="*/ 1671022 h 2425402"/>
              <a:gd name="connsiteX9" fmla="*/ 159572 w 324971"/>
              <a:gd name="connsiteY9" fmla="*/ 4931 h 2425402"/>
              <a:gd name="connsiteX10" fmla="*/ 127075 w 324971"/>
              <a:gd name="connsiteY10" fmla="*/ 0 h 2425402"/>
              <a:gd name="connsiteX0" fmla="*/ 127075 w 324971"/>
              <a:gd name="connsiteY0" fmla="*/ 0 h 2425402"/>
              <a:gd name="connsiteX1" fmla="*/ 147246 w 324971"/>
              <a:gd name="connsiteY1" fmla="*/ 1639869 h 2425402"/>
              <a:gd name="connsiteX2" fmla="*/ 0 w 324971"/>
              <a:gd name="connsiteY2" fmla="*/ 1600873 h 2425402"/>
              <a:gd name="connsiteX3" fmla="*/ 138057 w 324971"/>
              <a:gd name="connsiteY3" fmla="*/ 1699933 h 2425402"/>
              <a:gd name="connsiteX4" fmla="*/ 192293 w 324971"/>
              <a:gd name="connsiteY4" fmla="*/ 2425402 h 2425402"/>
              <a:gd name="connsiteX5" fmla="*/ 225463 w 324971"/>
              <a:gd name="connsiteY5" fmla="*/ 2421816 h 2425402"/>
              <a:gd name="connsiteX6" fmla="*/ 184897 w 324971"/>
              <a:gd name="connsiteY6" fmla="*/ 1723241 h 2425402"/>
              <a:gd name="connsiteX7" fmla="*/ 324971 w 324971"/>
              <a:gd name="connsiteY7" fmla="*/ 1630456 h 2425402"/>
              <a:gd name="connsiteX8" fmla="*/ 198344 w 324971"/>
              <a:gd name="connsiteY8" fmla="*/ 1671022 h 2425402"/>
              <a:gd name="connsiteX9" fmla="*/ 159572 w 324971"/>
              <a:gd name="connsiteY9" fmla="*/ 4931 h 2425402"/>
              <a:gd name="connsiteX10" fmla="*/ 127075 w 32497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2324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83104 w 321161"/>
              <a:gd name="connsiteY8" fmla="*/ 1667212 h 2425402"/>
              <a:gd name="connsiteX9" fmla="*/ 159572 w 321161"/>
              <a:gd name="connsiteY9" fmla="*/ 4931 h 2425402"/>
              <a:gd name="connsiteX10" fmla="*/ 127075 w 321161"/>
              <a:gd name="connsiteY10" fmla="*/ 0 h 2425402"/>
              <a:gd name="connsiteX0" fmla="*/ 127075 w 321161"/>
              <a:gd name="connsiteY0" fmla="*/ 0 h 2425402"/>
              <a:gd name="connsiteX1" fmla="*/ 123805 w 321161"/>
              <a:gd name="connsiteY1" fmla="*/ 1177000 h 2425402"/>
              <a:gd name="connsiteX2" fmla="*/ 147246 w 321161"/>
              <a:gd name="connsiteY2" fmla="*/ 1639869 h 2425402"/>
              <a:gd name="connsiteX3" fmla="*/ 0 w 321161"/>
              <a:gd name="connsiteY3" fmla="*/ 1600873 h 2425402"/>
              <a:gd name="connsiteX4" fmla="*/ 138057 w 321161"/>
              <a:gd name="connsiteY4" fmla="*/ 1699933 h 2425402"/>
              <a:gd name="connsiteX5" fmla="*/ 192293 w 321161"/>
              <a:gd name="connsiteY5" fmla="*/ 2425402 h 2425402"/>
              <a:gd name="connsiteX6" fmla="*/ 225463 w 321161"/>
              <a:gd name="connsiteY6" fmla="*/ 2421816 h 2425402"/>
              <a:gd name="connsiteX7" fmla="*/ 184897 w 321161"/>
              <a:gd name="connsiteY7" fmla="*/ 1711811 h 2425402"/>
              <a:gd name="connsiteX8" fmla="*/ 321161 w 321161"/>
              <a:gd name="connsiteY8" fmla="*/ 1615216 h 2425402"/>
              <a:gd name="connsiteX9" fmla="*/ 183104 w 321161"/>
              <a:gd name="connsiteY9" fmla="*/ 1667212 h 2425402"/>
              <a:gd name="connsiteX10" fmla="*/ 159572 w 321161"/>
              <a:gd name="connsiteY10" fmla="*/ 4931 h 2425402"/>
              <a:gd name="connsiteX11" fmla="*/ 127075 w 321161"/>
              <a:gd name="connsiteY11" fmla="*/ 0 h 2425402"/>
              <a:gd name="connsiteX0" fmla="*/ 127075 w 321161"/>
              <a:gd name="connsiteY0" fmla="*/ 0 h 2425402"/>
              <a:gd name="connsiteX1" fmla="*/ 123805 w 321161"/>
              <a:gd name="connsiteY1" fmla="*/ 1177000 h 2425402"/>
              <a:gd name="connsiteX2" fmla="*/ 147246 w 321161"/>
              <a:gd name="connsiteY2" fmla="*/ 1639869 h 2425402"/>
              <a:gd name="connsiteX3" fmla="*/ 0 w 321161"/>
              <a:gd name="connsiteY3" fmla="*/ 1600873 h 2425402"/>
              <a:gd name="connsiteX4" fmla="*/ 138057 w 321161"/>
              <a:gd name="connsiteY4" fmla="*/ 1699933 h 2425402"/>
              <a:gd name="connsiteX5" fmla="*/ 192293 w 321161"/>
              <a:gd name="connsiteY5" fmla="*/ 2425402 h 2425402"/>
              <a:gd name="connsiteX6" fmla="*/ 225463 w 321161"/>
              <a:gd name="connsiteY6" fmla="*/ 2421816 h 2425402"/>
              <a:gd name="connsiteX7" fmla="*/ 184897 w 321161"/>
              <a:gd name="connsiteY7" fmla="*/ 1711811 h 2425402"/>
              <a:gd name="connsiteX8" fmla="*/ 321161 w 321161"/>
              <a:gd name="connsiteY8" fmla="*/ 1615216 h 2425402"/>
              <a:gd name="connsiteX9" fmla="*/ 183104 w 321161"/>
              <a:gd name="connsiteY9" fmla="*/ 1667212 h 2425402"/>
              <a:gd name="connsiteX10" fmla="*/ 165469 w 321161"/>
              <a:gd name="connsiteY10" fmla="*/ 1177000 h 2425402"/>
              <a:gd name="connsiteX11" fmla="*/ 159572 w 321161"/>
              <a:gd name="connsiteY11" fmla="*/ 4931 h 2425402"/>
              <a:gd name="connsiteX12" fmla="*/ 127075 w 321161"/>
              <a:gd name="connsiteY12" fmla="*/ 0 h 2425402"/>
              <a:gd name="connsiteX0" fmla="*/ 159572 w 321161"/>
              <a:gd name="connsiteY0" fmla="*/ 0 h 2420471"/>
              <a:gd name="connsiteX1" fmla="*/ 123805 w 321161"/>
              <a:gd name="connsiteY1" fmla="*/ 1172069 h 2420471"/>
              <a:gd name="connsiteX2" fmla="*/ 147246 w 321161"/>
              <a:gd name="connsiteY2" fmla="*/ 1634938 h 2420471"/>
              <a:gd name="connsiteX3" fmla="*/ 0 w 321161"/>
              <a:gd name="connsiteY3" fmla="*/ 1595942 h 2420471"/>
              <a:gd name="connsiteX4" fmla="*/ 138057 w 321161"/>
              <a:gd name="connsiteY4" fmla="*/ 1695002 h 2420471"/>
              <a:gd name="connsiteX5" fmla="*/ 192293 w 321161"/>
              <a:gd name="connsiteY5" fmla="*/ 2420471 h 2420471"/>
              <a:gd name="connsiteX6" fmla="*/ 225463 w 321161"/>
              <a:gd name="connsiteY6" fmla="*/ 2416885 h 2420471"/>
              <a:gd name="connsiteX7" fmla="*/ 184897 w 321161"/>
              <a:gd name="connsiteY7" fmla="*/ 1706880 h 2420471"/>
              <a:gd name="connsiteX8" fmla="*/ 321161 w 321161"/>
              <a:gd name="connsiteY8" fmla="*/ 1610285 h 2420471"/>
              <a:gd name="connsiteX9" fmla="*/ 183104 w 321161"/>
              <a:gd name="connsiteY9" fmla="*/ 1662281 h 2420471"/>
              <a:gd name="connsiteX10" fmla="*/ 165469 w 321161"/>
              <a:gd name="connsiteY10" fmla="*/ 1172069 h 2420471"/>
              <a:gd name="connsiteX11" fmla="*/ 159572 w 321161"/>
              <a:gd name="connsiteY11" fmla="*/ 0 h 2420471"/>
              <a:gd name="connsiteX0" fmla="*/ 165469 w 321161"/>
              <a:gd name="connsiteY0" fmla="*/ 59580 h 1307982"/>
              <a:gd name="connsiteX1" fmla="*/ 123805 w 321161"/>
              <a:gd name="connsiteY1" fmla="*/ 59580 h 1307982"/>
              <a:gd name="connsiteX2" fmla="*/ 147246 w 321161"/>
              <a:gd name="connsiteY2" fmla="*/ 522449 h 1307982"/>
              <a:gd name="connsiteX3" fmla="*/ 0 w 321161"/>
              <a:gd name="connsiteY3" fmla="*/ 483453 h 1307982"/>
              <a:gd name="connsiteX4" fmla="*/ 138057 w 321161"/>
              <a:gd name="connsiteY4" fmla="*/ 582513 h 1307982"/>
              <a:gd name="connsiteX5" fmla="*/ 192293 w 321161"/>
              <a:gd name="connsiteY5" fmla="*/ 1307982 h 1307982"/>
              <a:gd name="connsiteX6" fmla="*/ 225463 w 321161"/>
              <a:gd name="connsiteY6" fmla="*/ 1304396 h 1307982"/>
              <a:gd name="connsiteX7" fmla="*/ 184897 w 321161"/>
              <a:gd name="connsiteY7" fmla="*/ 594391 h 1307982"/>
              <a:gd name="connsiteX8" fmla="*/ 321161 w 321161"/>
              <a:gd name="connsiteY8" fmla="*/ 497796 h 1307982"/>
              <a:gd name="connsiteX9" fmla="*/ 183104 w 321161"/>
              <a:gd name="connsiteY9" fmla="*/ 549792 h 1307982"/>
              <a:gd name="connsiteX10" fmla="*/ 165469 w 321161"/>
              <a:gd name="connsiteY10" fmla="*/ 59580 h 1307982"/>
              <a:gd name="connsiteX0" fmla="*/ 165469 w 321161"/>
              <a:gd name="connsiteY0" fmla="*/ 59580 h 1307982"/>
              <a:gd name="connsiteX1" fmla="*/ 123805 w 321161"/>
              <a:gd name="connsiteY1" fmla="*/ 59580 h 1307982"/>
              <a:gd name="connsiteX2" fmla="*/ 147246 w 321161"/>
              <a:gd name="connsiteY2" fmla="*/ 522449 h 1307982"/>
              <a:gd name="connsiteX3" fmla="*/ 0 w 321161"/>
              <a:gd name="connsiteY3" fmla="*/ 483453 h 1307982"/>
              <a:gd name="connsiteX4" fmla="*/ 138057 w 321161"/>
              <a:gd name="connsiteY4" fmla="*/ 582513 h 1307982"/>
              <a:gd name="connsiteX5" fmla="*/ 192293 w 321161"/>
              <a:gd name="connsiteY5" fmla="*/ 1307982 h 1307982"/>
              <a:gd name="connsiteX6" fmla="*/ 225463 w 321161"/>
              <a:gd name="connsiteY6" fmla="*/ 1304396 h 1307982"/>
              <a:gd name="connsiteX7" fmla="*/ 184897 w 321161"/>
              <a:gd name="connsiteY7" fmla="*/ 594391 h 1307982"/>
              <a:gd name="connsiteX8" fmla="*/ 321161 w 321161"/>
              <a:gd name="connsiteY8" fmla="*/ 497796 h 1307982"/>
              <a:gd name="connsiteX9" fmla="*/ 183104 w 321161"/>
              <a:gd name="connsiteY9" fmla="*/ 549792 h 1307982"/>
              <a:gd name="connsiteX10" fmla="*/ 165469 w 321161"/>
              <a:gd name="connsiteY10" fmla="*/ 59580 h 1307982"/>
              <a:gd name="connsiteX0" fmla="*/ 165469 w 321161"/>
              <a:gd name="connsiteY0" fmla="*/ 0 h 1248402"/>
              <a:gd name="connsiteX1" fmla="*/ 123805 w 321161"/>
              <a:gd name="connsiteY1" fmla="*/ 0 h 1248402"/>
              <a:gd name="connsiteX2" fmla="*/ 147246 w 321161"/>
              <a:gd name="connsiteY2" fmla="*/ 462869 h 1248402"/>
              <a:gd name="connsiteX3" fmla="*/ 0 w 321161"/>
              <a:gd name="connsiteY3" fmla="*/ 423873 h 1248402"/>
              <a:gd name="connsiteX4" fmla="*/ 138057 w 321161"/>
              <a:gd name="connsiteY4" fmla="*/ 522933 h 1248402"/>
              <a:gd name="connsiteX5" fmla="*/ 192293 w 321161"/>
              <a:gd name="connsiteY5" fmla="*/ 1248402 h 1248402"/>
              <a:gd name="connsiteX6" fmla="*/ 225463 w 321161"/>
              <a:gd name="connsiteY6" fmla="*/ 1244816 h 1248402"/>
              <a:gd name="connsiteX7" fmla="*/ 184897 w 321161"/>
              <a:gd name="connsiteY7" fmla="*/ 534811 h 1248402"/>
              <a:gd name="connsiteX8" fmla="*/ 321161 w 321161"/>
              <a:gd name="connsiteY8" fmla="*/ 438216 h 1248402"/>
              <a:gd name="connsiteX9" fmla="*/ 183104 w 321161"/>
              <a:gd name="connsiteY9" fmla="*/ 490212 h 1248402"/>
              <a:gd name="connsiteX10" fmla="*/ 165469 w 321161"/>
              <a:gd name="connsiteY10" fmla="*/ 0 h 1248402"/>
              <a:gd name="connsiteX0" fmla="*/ 165469 w 321161"/>
              <a:gd name="connsiteY0" fmla="*/ 0 h 1248402"/>
              <a:gd name="connsiteX1" fmla="*/ 123805 w 321161"/>
              <a:gd name="connsiteY1" fmla="*/ 0 h 1248402"/>
              <a:gd name="connsiteX2" fmla="*/ 147246 w 321161"/>
              <a:gd name="connsiteY2" fmla="*/ 478492 h 1248402"/>
              <a:gd name="connsiteX3" fmla="*/ 0 w 321161"/>
              <a:gd name="connsiteY3" fmla="*/ 423873 h 1248402"/>
              <a:gd name="connsiteX4" fmla="*/ 138057 w 321161"/>
              <a:gd name="connsiteY4" fmla="*/ 522933 h 1248402"/>
              <a:gd name="connsiteX5" fmla="*/ 192293 w 321161"/>
              <a:gd name="connsiteY5" fmla="*/ 1248402 h 1248402"/>
              <a:gd name="connsiteX6" fmla="*/ 225463 w 321161"/>
              <a:gd name="connsiteY6" fmla="*/ 1244816 h 1248402"/>
              <a:gd name="connsiteX7" fmla="*/ 184897 w 321161"/>
              <a:gd name="connsiteY7" fmla="*/ 534811 h 1248402"/>
              <a:gd name="connsiteX8" fmla="*/ 321161 w 321161"/>
              <a:gd name="connsiteY8" fmla="*/ 438216 h 1248402"/>
              <a:gd name="connsiteX9" fmla="*/ 183104 w 321161"/>
              <a:gd name="connsiteY9" fmla="*/ 490212 h 1248402"/>
              <a:gd name="connsiteX10" fmla="*/ 165469 w 321161"/>
              <a:gd name="connsiteY10" fmla="*/ 0 h 1248402"/>
              <a:gd name="connsiteX0" fmla="*/ 165469 w 321161"/>
              <a:gd name="connsiteY0" fmla="*/ 0 h 1248402"/>
              <a:gd name="connsiteX1" fmla="*/ 123805 w 321161"/>
              <a:gd name="connsiteY1" fmla="*/ 0 h 1248402"/>
              <a:gd name="connsiteX2" fmla="*/ 147246 w 321161"/>
              <a:gd name="connsiteY2" fmla="*/ 478492 h 1248402"/>
              <a:gd name="connsiteX3" fmla="*/ 0 w 321161"/>
              <a:gd name="connsiteY3" fmla="*/ 423873 h 1248402"/>
              <a:gd name="connsiteX4" fmla="*/ 138057 w 321161"/>
              <a:gd name="connsiteY4" fmla="*/ 522933 h 1248402"/>
              <a:gd name="connsiteX5" fmla="*/ 155053 w 321161"/>
              <a:gd name="connsiteY5" fmla="*/ 734323 h 1248402"/>
              <a:gd name="connsiteX6" fmla="*/ 192293 w 321161"/>
              <a:gd name="connsiteY6" fmla="*/ 1248402 h 1248402"/>
              <a:gd name="connsiteX7" fmla="*/ 225463 w 321161"/>
              <a:gd name="connsiteY7" fmla="*/ 1244816 h 1248402"/>
              <a:gd name="connsiteX8" fmla="*/ 184897 w 321161"/>
              <a:gd name="connsiteY8" fmla="*/ 534811 h 1248402"/>
              <a:gd name="connsiteX9" fmla="*/ 321161 w 321161"/>
              <a:gd name="connsiteY9" fmla="*/ 438216 h 1248402"/>
              <a:gd name="connsiteX10" fmla="*/ 183104 w 321161"/>
              <a:gd name="connsiteY10" fmla="*/ 490212 h 1248402"/>
              <a:gd name="connsiteX11" fmla="*/ 165469 w 321161"/>
              <a:gd name="connsiteY11" fmla="*/ 0 h 1248402"/>
              <a:gd name="connsiteX0" fmla="*/ 165469 w 321161"/>
              <a:gd name="connsiteY0" fmla="*/ 0 h 1248402"/>
              <a:gd name="connsiteX1" fmla="*/ 123805 w 321161"/>
              <a:gd name="connsiteY1" fmla="*/ 0 h 1248402"/>
              <a:gd name="connsiteX2" fmla="*/ 147246 w 321161"/>
              <a:gd name="connsiteY2" fmla="*/ 478492 h 1248402"/>
              <a:gd name="connsiteX3" fmla="*/ 0 w 321161"/>
              <a:gd name="connsiteY3" fmla="*/ 423873 h 1248402"/>
              <a:gd name="connsiteX4" fmla="*/ 138057 w 321161"/>
              <a:gd name="connsiteY4" fmla="*/ 522933 h 1248402"/>
              <a:gd name="connsiteX5" fmla="*/ 155053 w 321161"/>
              <a:gd name="connsiteY5" fmla="*/ 734323 h 1248402"/>
              <a:gd name="connsiteX6" fmla="*/ 192293 w 321161"/>
              <a:gd name="connsiteY6" fmla="*/ 1248402 h 1248402"/>
              <a:gd name="connsiteX7" fmla="*/ 225463 w 321161"/>
              <a:gd name="connsiteY7" fmla="*/ 1244816 h 1248402"/>
              <a:gd name="connsiteX8" fmla="*/ 196716 w 321161"/>
              <a:gd name="connsiteY8" fmla="*/ 734323 h 1248402"/>
              <a:gd name="connsiteX9" fmla="*/ 184897 w 321161"/>
              <a:gd name="connsiteY9" fmla="*/ 534811 h 1248402"/>
              <a:gd name="connsiteX10" fmla="*/ 321161 w 321161"/>
              <a:gd name="connsiteY10" fmla="*/ 438216 h 1248402"/>
              <a:gd name="connsiteX11" fmla="*/ 183104 w 321161"/>
              <a:gd name="connsiteY11" fmla="*/ 490212 h 1248402"/>
              <a:gd name="connsiteX12" fmla="*/ 165469 w 321161"/>
              <a:gd name="connsiteY12" fmla="*/ 0 h 1248402"/>
              <a:gd name="connsiteX0" fmla="*/ 165469 w 321161"/>
              <a:gd name="connsiteY0" fmla="*/ 0 h 1248402"/>
              <a:gd name="connsiteX1" fmla="*/ 123805 w 321161"/>
              <a:gd name="connsiteY1" fmla="*/ 0 h 1248402"/>
              <a:gd name="connsiteX2" fmla="*/ 147246 w 321161"/>
              <a:gd name="connsiteY2" fmla="*/ 478492 h 1248402"/>
              <a:gd name="connsiteX3" fmla="*/ 0 w 321161"/>
              <a:gd name="connsiteY3" fmla="*/ 423873 h 1248402"/>
              <a:gd name="connsiteX4" fmla="*/ 138057 w 321161"/>
              <a:gd name="connsiteY4" fmla="*/ 522933 h 1248402"/>
              <a:gd name="connsiteX5" fmla="*/ 155053 w 321161"/>
              <a:gd name="connsiteY5" fmla="*/ 734323 h 1248402"/>
              <a:gd name="connsiteX6" fmla="*/ 192293 w 321161"/>
              <a:gd name="connsiteY6" fmla="*/ 1248402 h 1248402"/>
              <a:gd name="connsiteX7" fmla="*/ 196716 w 321161"/>
              <a:gd name="connsiteY7" fmla="*/ 734323 h 1248402"/>
              <a:gd name="connsiteX8" fmla="*/ 184897 w 321161"/>
              <a:gd name="connsiteY8" fmla="*/ 534811 h 1248402"/>
              <a:gd name="connsiteX9" fmla="*/ 321161 w 321161"/>
              <a:gd name="connsiteY9" fmla="*/ 438216 h 1248402"/>
              <a:gd name="connsiteX10" fmla="*/ 183104 w 321161"/>
              <a:gd name="connsiteY10" fmla="*/ 490212 h 1248402"/>
              <a:gd name="connsiteX11" fmla="*/ 165469 w 321161"/>
              <a:gd name="connsiteY11" fmla="*/ 0 h 1248402"/>
              <a:gd name="connsiteX0" fmla="*/ 165469 w 321161"/>
              <a:gd name="connsiteY0" fmla="*/ 0 h 734323"/>
              <a:gd name="connsiteX1" fmla="*/ 123805 w 321161"/>
              <a:gd name="connsiteY1" fmla="*/ 0 h 734323"/>
              <a:gd name="connsiteX2" fmla="*/ 147246 w 321161"/>
              <a:gd name="connsiteY2" fmla="*/ 478492 h 734323"/>
              <a:gd name="connsiteX3" fmla="*/ 0 w 321161"/>
              <a:gd name="connsiteY3" fmla="*/ 423873 h 734323"/>
              <a:gd name="connsiteX4" fmla="*/ 138057 w 321161"/>
              <a:gd name="connsiteY4" fmla="*/ 522933 h 734323"/>
              <a:gd name="connsiteX5" fmla="*/ 155053 w 321161"/>
              <a:gd name="connsiteY5" fmla="*/ 734323 h 734323"/>
              <a:gd name="connsiteX6" fmla="*/ 196716 w 321161"/>
              <a:gd name="connsiteY6" fmla="*/ 734323 h 734323"/>
              <a:gd name="connsiteX7" fmla="*/ 184897 w 321161"/>
              <a:gd name="connsiteY7" fmla="*/ 534811 h 734323"/>
              <a:gd name="connsiteX8" fmla="*/ 321161 w 321161"/>
              <a:gd name="connsiteY8" fmla="*/ 438216 h 734323"/>
              <a:gd name="connsiteX9" fmla="*/ 183104 w 321161"/>
              <a:gd name="connsiteY9" fmla="*/ 490212 h 734323"/>
              <a:gd name="connsiteX10" fmla="*/ 165469 w 321161"/>
              <a:gd name="connsiteY10" fmla="*/ 0 h 734323"/>
              <a:gd name="connsiteX0" fmla="*/ 165469 w 321161"/>
              <a:gd name="connsiteY0" fmla="*/ 0 h 734323"/>
              <a:gd name="connsiteX1" fmla="*/ 123805 w 321161"/>
              <a:gd name="connsiteY1" fmla="*/ 0 h 734323"/>
              <a:gd name="connsiteX2" fmla="*/ 147246 w 321161"/>
              <a:gd name="connsiteY2" fmla="*/ 478492 h 734323"/>
              <a:gd name="connsiteX3" fmla="*/ 0 w 321161"/>
              <a:gd name="connsiteY3" fmla="*/ 423873 h 734323"/>
              <a:gd name="connsiteX4" fmla="*/ 138057 w 321161"/>
              <a:gd name="connsiteY4" fmla="*/ 522933 h 734323"/>
              <a:gd name="connsiteX5" fmla="*/ 155053 w 321161"/>
              <a:gd name="connsiteY5" fmla="*/ 734323 h 734323"/>
              <a:gd name="connsiteX6" fmla="*/ 196716 w 321161"/>
              <a:gd name="connsiteY6" fmla="*/ 734323 h 734323"/>
              <a:gd name="connsiteX7" fmla="*/ 184897 w 321161"/>
              <a:gd name="connsiteY7" fmla="*/ 534811 h 734323"/>
              <a:gd name="connsiteX8" fmla="*/ 321161 w 321161"/>
              <a:gd name="connsiteY8" fmla="*/ 438216 h 734323"/>
              <a:gd name="connsiteX9" fmla="*/ 183104 w 321161"/>
              <a:gd name="connsiteY9" fmla="*/ 490212 h 734323"/>
              <a:gd name="connsiteX10" fmla="*/ 165469 w 321161"/>
              <a:gd name="connsiteY10" fmla="*/ 0 h 734323"/>
              <a:gd name="connsiteX0" fmla="*/ 165469 w 321161"/>
              <a:gd name="connsiteY0" fmla="*/ 0 h 734323"/>
              <a:gd name="connsiteX1" fmla="*/ 123805 w 321161"/>
              <a:gd name="connsiteY1" fmla="*/ 0 h 734323"/>
              <a:gd name="connsiteX2" fmla="*/ 147246 w 321161"/>
              <a:gd name="connsiteY2" fmla="*/ 478492 h 734323"/>
              <a:gd name="connsiteX3" fmla="*/ 0 w 321161"/>
              <a:gd name="connsiteY3" fmla="*/ 423873 h 734323"/>
              <a:gd name="connsiteX4" fmla="*/ 145869 w 321161"/>
              <a:gd name="connsiteY4" fmla="*/ 522933 h 734323"/>
              <a:gd name="connsiteX5" fmla="*/ 155053 w 321161"/>
              <a:gd name="connsiteY5" fmla="*/ 734323 h 734323"/>
              <a:gd name="connsiteX6" fmla="*/ 196716 w 321161"/>
              <a:gd name="connsiteY6" fmla="*/ 734323 h 734323"/>
              <a:gd name="connsiteX7" fmla="*/ 184897 w 321161"/>
              <a:gd name="connsiteY7" fmla="*/ 534811 h 734323"/>
              <a:gd name="connsiteX8" fmla="*/ 321161 w 321161"/>
              <a:gd name="connsiteY8" fmla="*/ 438216 h 734323"/>
              <a:gd name="connsiteX9" fmla="*/ 183104 w 321161"/>
              <a:gd name="connsiteY9" fmla="*/ 490212 h 734323"/>
              <a:gd name="connsiteX10" fmla="*/ 165469 w 321161"/>
              <a:gd name="connsiteY10" fmla="*/ 0 h 734323"/>
              <a:gd name="connsiteX0" fmla="*/ 165469 w 196716"/>
              <a:gd name="connsiteY0" fmla="*/ 0 h 734323"/>
              <a:gd name="connsiteX1" fmla="*/ 123805 w 196716"/>
              <a:gd name="connsiteY1" fmla="*/ 0 h 734323"/>
              <a:gd name="connsiteX2" fmla="*/ 147246 w 196716"/>
              <a:gd name="connsiteY2" fmla="*/ 478492 h 734323"/>
              <a:gd name="connsiteX3" fmla="*/ 0 w 196716"/>
              <a:gd name="connsiteY3" fmla="*/ 423873 h 734323"/>
              <a:gd name="connsiteX4" fmla="*/ 145869 w 196716"/>
              <a:gd name="connsiteY4" fmla="*/ 522933 h 734323"/>
              <a:gd name="connsiteX5" fmla="*/ 155053 w 196716"/>
              <a:gd name="connsiteY5" fmla="*/ 734323 h 734323"/>
              <a:gd name="connsiteX6" fmla="*/ 196716 w 196716"/>
              <a:gd name="connsiteY6" fmla="*/ 734323 h 734323"/>
              <a:gd name="connsiteX7" fmla="*/ 184897 w 196716"/>
              <a:gd name="connsiteY7" fmla="*/ 534811 h 734323"/>
              <a:gd name="connsiteX8" fmla="*/ 183104 w 196716"/>
              <a:gd name="connsiteY8" fmla="*/ 490212 h 734323"/>
              <a:gd name="connsiteX9" fmla="*/ 165469 w 196716"/>
              <a:gd name="connsiteY9" fmla="*/ 0 h 734323"/>
              <a:gd name="connsiteX0" fmla="*/ 41664 w 72911"/>
              <a:gd name="connsiteY0" fmla="*/ 0 h 734323"/>
              <a:gd name="connsiteX1" fmla="*/ 0 w 72911"/>
              <a:gd name="connsiteY1" fmla="*/ 0 h 734323"/>
              <a:gd name="connsiteX2" fmla="*/ 23441 w 72911"/>
              <a:gd name="connsiteY2" fmla="*/ 478492 h 734323"/>
              <a:gd name="connsiteX3" fmla="*/ 22064 w 72911"/>
              <a:gd name="connsiteY3" fmla="*/ 522933 h 734323"/>
              <a:gd name="connsiteX4" fmla="*/ 31248 w 72911"/>
              <a:gd name="connsiteY4" fmla="*/ 734323 h 734323"/>
              <a:gd name="connsiteX5" fmla="*/ 72911 w 72911"/>
              <a:gd name="connsiteY5" fmla="*/ 734323 h 734323"/>
              <a:gd name="connsiteX6" fmla="*/ 61092 w 72911"/>
              <a:gd name="connsiteY6" fmla="*/ 534811 h 734323"/>
              <a:gd name="connsiteX7" fmla="*/ 59299 w 72911"/>
              <a:gd name="connsiteY7" fmla="*/ 490212 h 734323"/>
              <a:gd name="connsiteX8" fmla="*/ 41664 w 72911"/>
              <a:gd name="connsiteY8" fmla="*/ 0 h 734323"/>
              <a:gd name="connsiteX0" fmla="*/ 41664 w 72911"/>
              <a:gd name="connsiteY0" fmla="*/ 0 h 734323"/>
              <a:gd name="connsiteX1" fmla="*/ 0 w 72911"/>
              <a:gd name="connsiteY1" fmla="*/ 0 h 734323"/>
              <a:gd name="connsiteX2" fmla="*/ 23441 w 72911"/>
              <a:gd name="connsiteY2" fmla="*/ 478492 h 734323"/>
              <a:gd name="connsiteX3" fmla="*/ 31248 w 72911"/>
              <a:gd name="connsiteY3" fmla="*/ 734323 h 734323"/>
              <a:gd name="connsiteX4" fmla="*/ 72911 w 72911"/>
              <a:gd name="connsiteY4" fmla="*/ 734323 h 734323"/>
              <a:gd name="connsiteX5" fmla="*/ 61092 w 72911"/>
              <a:gd name="connsiteY5" fmla="*/ 534811 h 734323"/>
              <a:gd name="connsiteX6" fmla="*/ 59299 w 72911"/>
              <a:gd name="connsiteY6" fmla="*/ 490212 h 734323"/>
              <a:gd name="connsiteX7" fmla="*/ 41664 w 72911"/>
              <a:gd name="connsiteY7" fmla="*/ 0 h 734323"/>
              <a:gd name="connsiteX0" fmla="*/ 41664 w 72911"/>
              <a:gd name="connsiteY0" fmla="*/ 0 h 734323"/>
              <a:gd name="connsiteX1" fmla="*/ 0 w 72911"/>
              <a:gd name="connsiteY1" fmla="*/ 0 h 734323"/>
              <a:gd name="connsiteX2" fmla="*/ 31248 w 72911"/>
              <a:gd name="connsiteY2" fmla="*/ 734323 h 734323"/>
              <a:gd name="connsiteX3" fmla="*/ 72911 w 72911"/>
              <a:gd name="connsiteY3" fmla="*/ 734323 h 734323"/>
              <a:gd name="connsiteX4" fmla="*/ 61092 w 72911"/>
              <a:gd name="connsiteY4" fmla="*/ 534811 h 734323"/>
              <a:gd name="connsiteX5" fmla="*/ 59299 w 72911"/>
              <a:gd name="connsiteY5" fmla="*/ 490212 h 734323"/>
              <a:gd name="connsiteX6" fmla="*/ 41664 w 72911"/>
              <a:gd name="connsiteY6" fmla="*/ 0 h 734323"/>
              <a:gd name="connsiteX0" fmla="*/ 41664 w 72911"/>
              <a:gd name="connsiteY0" fmla="*/ 0 h 734323"/>
              <a:gd name="connsiteX1" fmla="*/ 0 w 72911"/>
              <a:gd name="connsiteY1" fmla="*/ 0 h 734323"/>
              <a:gd name="connsiteX2" fmla="*/ 31248 w 72911"/>
              <a:gd name="connsiteY2" fmla="*/ 734323 h 734323"/>
              <a:gd name="connsiteX3" fmla="*/ 72911 w 72911"/>
              <a:gd name="connsiteY3" fmla="*/ 734323 h 734323"/>
              <a:gd name="connsiteX4" fmla="*/ 59299 w 72911"/>
              <a:gd name="connsiteY4" fmla="*/ 490212 h 734323"/>
              <a:gd name="connsiteX5" fmla="*/ 41664 w 72911"/>
              <a:gd name="connsiteY5" fmla="*/ 0 h 734323"/>
              <a:gd name="connsiteX0" fmla="*/ 41664 w 72911"/>
              <a:gd name="connsiteY0" fmla="*/ 0 h 734323"/>
              <a:gd name="connsiteX1" fmla="*/ 0 w 72911"/>
              <a:gd name="connsiteY1" fmla="*/ 0 h 734323"/>
              <a:gd name="connsiteX2" fmla="*/ 31248 w 72911"/>
              <a:gd name="connsiteY2" fmla="*/ 734323 h 734323"/>
              <a:gd name="connsiteX3" fmla="*/ 72911 w 72911"/>
              <a:gd name="connsiteY3" fmla="*/ 734323 h 734323"/>
              <a:gd name="connsiteX4" fmla="*/ 41664 w 72911"/>
              <a:gd name="connsiteY4" fmla="*/ 0 h 734323"/>
              <a:gd name="connsiteX0" fmla="*/ 158843 w 190090"/>
              <a:gd name="connsiteY0" fmla="*/ 0 h 734323"/>
              <a:gd name="connsiteX1" fmla="*/ 117179 w 190090"/>
              <a:gd name="connsiteY1" fmla="*/ 0 h 734323"/>
              <a:gd name="connsiteX2" fmla="*/ 0 w 190090"/>
              <a:gd name="connsiteY2" fmla="*/ 708283 h 734323"/>
              <a:gd name="connsiteX3" fmla="*/ 190090 w 190090"/>
              <a:gd name="connsiteY3" fmla="*/ 734323 h 734323"/>
              <a:gd name="connsiteX4" fmla="*/ 158843 w 190090"/>
              <a:gd name="connsiteY4" fmla="*/ 0 h 734323"/>
              <a:gd name="connsiteX0" fmla="*/ 158843 w 158842"/>
              <a:gd name="connsiteY0" fmla="*/ 0 h 713491"/>
              <a:gd name="connsiteX1" fmla="*/ 117179 w 158842"/>
              <a:gd name="connsiteY1" fmla="*/ 0 h 713491"/>
              <a:gd name="connsiteX2" fmla="*/ 0 w 158842"/>
              <a:gd name="connsiteY2" fmla="*/ 708283 h 713491"/>
              <a:gd name="connsiteX3" fmla="*/ 26041 w 158842"/>
              <a:gd name="connsiteY3" fmla="*/ 713491 h 713491"/>
              <a:gd name="connsiteX4" fmla="*/ 158843 w 158842"/>
              <a:gd name="connsiteY4" fmla="*/ 0 h 713491"/>
              <a:gd name="connsiteX0" fmla="*/ 143220 w 143220"/>
              <a:gd name="connsiteY0" fmla="*/ 13020 h 713491"/>
              <a:gd name="connsiteX1" fmla="*/ 117179 w 143220"/>
              <a:gd name="connsiteY1" fmla="*/ 0 h 713491"/>
              <a:gd name="connsiteX2" fmla="*/ 0 w 143220"/>
              <a:gd name="connsiteY2" fmla="*/ 708283 h 713491"/>
              <a:gd name="connsiteX3" fmla="*/ 26041 w 143220"/>
              <a:gd name="connsiteY3" fmla="*/ 713491 h 713491"/>
              <a:gd name="connsiteX4" fmla="*/ 143220 w 143220"/>
              <a:gd name="connsiteY4" fmla="*/ 13020 h 713491"/>
              <a:gd name="connsiteX0" fmla="*/ 143220 w 143220"/>
              <a:gd name="connsiteY0" fmla="*/ 13020 h 713491"/>
              <a:gd name="connsiteX1" fmla="*/ 117179 w 143220"/>
              <a:gd name="connsiteY1" fmla="*/ 0 h 713491"/>
              <a:gd name="connsiteX2" fmla="*/ 0 w 143220"/>
              <a:gd name="connsiteY2" fmla="*/ 708283 h 713491"/>
              <a:gd name="connsiteX3" fmla="*/ 26041 w 143220"/>
              <a:gd name="connsiteY3" fmla="*/ 713491 h 713491"/>
              <a:gd name="connsiteX4" fmla="*/ 143220 w 143220"/>
              <a:gd name="connsiteY4" fmla="*/ 13020 h 713491"/>
              <a:gd name="connsiteX0" fmla="*/ 143220 w 143220"/>
              <a:gd name="connsiteY0" fmla="*/ 13020 h 713491"/>
              <a:gd name="connsiteX1" fmla="*/ 117179 w 143220"/>
              <a:gd name="connsiteY1" fmla="*/ 0 h 713491"/>
              <a:gd name="connsiteX2" fmla="*/ 0 w 143220"/>
              <a:gd name="connsiteY2" fmla="*/ 708283 h 713491"/>
              <a:gd name="connsiteX3" fmla="*/ 26041 w 143220"/>
              <a:gd name="connsiteY3" fmla="*/ 713491 h 713491"/>
              <a:gd name="connsiteX4" fmla="*/ 143220 w 143220"/>
              <a:gd name="connsiteY4" fmla="*/ 13020 h 713491"/>
              <a:gd name="connsiteX0" fmla="*/ 143220 w 143220"/>
              <a:gd name="connsiteY0" fmla="*/ 0 h 700471"/>
              <a:gd name="connsiteX1" fmla="*/ 101555 w 143220"/>
              <a:gd name="connsiteY1" fmla="*/ 7812 h 700471"/>
              <a:gd name="connsiteX2" fmla="*/ 0 w 143220"/>
              <a:gd name="connsiteY2" fmla="*/ 695263 h 700471"/>
              <a:gd name="connsiteX3" fmla="*/ 26041 w 143220"/>
              <a:gd name="connsiteY3" fmla="*/ 700471 h 700471"/>
              <a:gd name="connsiteX4" fmla="*/ 143220 w 143220"/>
              <a:gd name="connsiteY4" fmla="*/ 0 h 700471"/>
              <a:gd name="connsiteX0" fmla="*/ 143220 w 143220"/>
              <a:gd name="connsiteY0" fmla="*/ 0 h 700471"/>
              <a:gd name="connsiteX1" fmla="*/ 104158 w 143220"/>
              <a:gd name="connsiteY1" fmla="*/ 7812 h 700471"/>
              <a:gd name="connsiteX2" fmla="*/ 0 w 143220"/>
              <a:gd name="connsiteY2" fmla="*/ 695263 h 700471"/>
              <a:gd name="connsiteX3" fmla="*/ 26041 w 143220"/>
              <a:gd name="connsiteY3" fmla="*/ 700471 h 700471"/>
              <a:gd name="connsiteX4" fmla="*/ 143220 w 143220"/>
              <a:gd name="connsiteY4" fmla="*/ 0 h 700471"/>
              <a:gd name="connsiteX0" fmla="*/ 158844 w 158844"/>
              <a:gd name="connsiteY0" fmla="*/ 0 h 703074"/>
              <a:gd name="connsiteX1" fmla="*/ 119782 w 158844"/>
              <a:gd name="connsiteY1" fmla="*/ 7812 h 703074"/>
              <a:gd name="connsiteX2" fmla="*/ 0 w 158844"/>
              <a:gd name="connsiteY2" fmla="*/ 703074 h 703074"/>
              <a:gd name="connsiteX3" fmla="*/ 41665 w 158844"/>
              <a:gd name="connsiteY3" fmla="*/ 700471 h 703074"/>
              <a:gd name="connsiteX4" fmla="*/ 158844 w 158844"/>
              <a:gd name="connsiteY4" fmla="*/ 0 h 703074"/>
              <a:gd name="connsiteX0" fmla="*/ 158844 w 158844"/>
              <a:gd name="connsiteY0" fmla="*/ 0 h 703074"/>
              <a:gd name="connsiteX1" fmla="*/ 119782 w 158844"/>
              <a:gd name="connsiteY1" fmla="*/ 7812 h 703074"/>
              <a:gd name="connsiteX2" fmla="*/ 0 w 158844"/>
              <a:gd name="connsiteY2" fmla="*/ 703074 h 703074"/>
              <a:gd name="connsiteX3" fmla="*/ 41665 w 158844"/>
              <a:gd name="connsiteY3" fmla="*/ 700471 h 703074"/>
              <a:gd name="connsiteX4" fmla="*/ 158844 w 158844"/>
              <a:gd name="connsiteY4" fmla="*/ 0 h 703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44" h="703074">
                <a:moveTo>
                  <a:pt x="158844" y="0"/>
                </a:moveTo>
                <a:lnTo>
                  <a:pt x="119782" y="7812"/>
                </a:lnTo>
                <a:cubicBezTo>
                  <a:pt x="79855" y="239566"/>
                  <a:pt x="52946" y="471320"/>
                  <a:pt x="0" y="703074"/>
                </a:cubicBezTo>
                <a:lnTo>
                  <a:pt x="41665" y="700471"/>
                </a:lnTo>
                <a:cubicBezTo>
                  <a:pt x="101556" y="446149"/>
                  <a:pt x="140616" y="134540"/>
                  <a:pt x="158844" y="0"/>
                </a:cubicBezTo>
                <a:close/>
              </a:path>
            </a:pathLst>
          </a:custGeom>
          <a:solidFill>
            <a:schemeClr val="accent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lang="vi-VN"/>
            </a:pPr>
            <a:endParaRPr kumimoji="0" lang="vi-VN" sz="1800" b="0" i="0" u="none" strike="noStrike" kern="0" cap="none" spc="0" normalizeH="0" baseline="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47" name="Hình tự do 5"/>
          <p:cNvSpPr>
            <a:spLocks noEditPoints="1"/>
          </p:cNvSpPr>
          <p:nvPr/>
        </p:nvSpPr>
        <p:spPr bwMode="auto">
          <a:xfrm rot="631506">
            <a:off x="10702759" y="4844340"/>
            <a:ext cx="865413" cy="708227"/>
          </a:xfrm>
          <a:custGeom>
            <a:avLst/>
            <a:gdLst>
              <a:gd name="T0" fmla="*/ 114 w 244"/>
              <a:gd name="T1" fmla="*/ 180 h 199"/>
              <a:gd name="T2" fmla="*/ 91 w 244"/>
              <a:gd name="T3" fmla="*/ 168 h 199"/>
              <a:gd name="T4" fmla="*/ 45 w 244"/>
              <a:gd name="T5" fmla="*/ 95 h 199"/>
              <a:gd name="T6" fmla="*/ 76 w 244"/>
              <a:gd name="T7" fmla="*/ 57 h 199"/>
              <a:gd name="T8" fmla="*/ 83 w 244"/>
              <a:gd name="T9" fmla="*/ 58 h 199"/>
              <a:gd name="T10" fmla="*/ 127 w 244"/>
              <a:gd name="T11" fmla="*/ 95 h 199"/>
              <a:gd name="T12" fmla="*/ 177 w 244"/>
              <a:gd name="T13" fmla="*/ 58 h 199"/>
              <a:gd name="T14" fmla="*/ 192 w 244"/>
              <a:gd name="T15" fmla="*/ 76 h 199"/>
              <a:gd name="T16" fmla="*/ 178 w 244"/>
              <a:gd name="T17" fmla="*/ 124 h 199"/>
              <a:gd name="T18" fmla="*/ 130 w 244"/>
              <a:gd name="T19" fmla="*/ 174 h 199"/>
              <a:gd name="T20" fmla="*/ 114 w 244"/>
              <a:gd name="T21" fmla="*/ 180 h 199"/>
              <a:gd name="T22" fmla="*/ 51 w 244"/>
              <a:gd name="T23" fmla="*/ 0 h 199"/>
              <a:gd name="T24" fmla="*/ 47 w 244"/>
              <a:gd name="T25" fmla="*/ 0 h 199"/>
              <a:gd name="T26" fmla="*/ 1 w 244"/>
              <a:gd name="T27" fmla="*/ 62 h 199"/>
              <a:gd name="T28" fmla="*/ 1 w 244"/>
              <a:gd name="T29" fmla="*/ 68 h 199"/>
              <a:gd name="T30" fmla="*/ 1 w 244"/>
              <a:gd name="T31" fmla="*/ 69 h 199"/>
              <a:gd name="T32" fmla="*/ 75 w 244"/>
              <a:gd name="T33" fmla="*/ 180 h 199"/>
              <a:gd name="T34" fmla="*/ 113 w 244"/>
              <a:gd name="T35" fmla="*/ 199 h 199"/>
              <a:gd name="T36" fmla="*/ 116 w 244"/>
              <a:gd name="T37" fmla="*/ 199 h 199"/>
              <a:gd name="T38" fmla="*/ 116 w 244"/>
              <a:gd name="T39" fmla="*/ 199 h 199"/>
              <a:gd name="T40" fmla="*/ 139 w 244"/>
              <a:gd name="T41" fmla="*/ 190 h 199"/>
              <a:gd name="T42" fmla="*/ 216 w 244"/>
              <a:gd name="T43" fmla="*/ 109 h 199"/>
              <a:gd name="T44" fmla="*/ 238 w 244"/>
              <a:gd name="T45" fmla="*/ 31 h 199"/>
              <a:gd name="T46" fmla="*/ 214 w 244"/>
              <a:gd name="T47" fmla="*/ 3 h 199"/>
              <a:gd name="T48" fmla="*/ 133 w 244"/>
              <a:gd name="T49" fmla="*/ 62 h 199"/>
              <a:gd name="T50" fmla="*/ 61 w 244"/>
              <a:gd name="T51" fmla="*/ 1 h 199"/>
              <a:gd name="T52" fmla="*/ 51 w 244"/>
              <a:gd name="T53"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4" h="199">
                <a:moveTo>
                  <a:pt x="114" y="180"/>
                </a:moveTo>
                <a:cubicBezTo>
                  <a:pt x="106" y="180"/>
                  <a:pt x="100" y="175"/>
                  <a:pt x="91" y="168"/>
                </a:cubicBezTo>
                <a:cubicBezTo>
                  <a:pt x="74" y="154"/>
                  <a:pt x="45" y="121"/>
                  <a:pt x="45" y="95"/>
                </a:cubicBezTo>
                <a:cubicBezTo>
                  <a:pt x="45" y="78"/>
                  <a:pt x="58" y="57"/>
                  <a:pt x="76" y="57"/>
                </a:cubicBezTo>
                <a:cubicBezTo>
                  <a:pt x="78" y="57"/>
                  <a:pt x="80" y="57"/>
                  <a:pt x="83" y="58"/>
                </a:cubicBezTo>
                <a:cubicBezTo>
                  <a:pt x="105" y="63"/>
                  <a:pt x="111" y="75"/>
                  <a:pt x="127" y="95"/>
                </a:cubicBezTo>
                <a:cubicBezTo>
                  <a:pt x="136" y="84"/>
                  <a:pt x="160" y="58"/>
                  <a:pt x="177" y="58"/>
                </a:cubicBezTo>
                <a:cubicBezTo>
                  <a:pt x="184" y="58"/>
                  <a:pt x="189" y="63"/>
                  <a:pt x="192" y="76"/>
                </a:cubicBezTo>
                <a:cubicBezTo>
                  <a:pt x="195" y="97"/>
                  <a:pt x="187" y="108"/>
                  <a:pt x="178" y="124"/>
                </a:cubicBezTo>
                <a:cubicBezTo>
                  <a:pt x="168" y="140"/>
                  <a:pt x="146" y="164"/>
                  <a:pt x="130" y="174"/>
                </a:cubicBezTo>
                <a:cubicBezTo>
                  <a:pt x="124" y="178"/>
                  <a:pt x="119" y="180"/>
                  <a:pt x="114" y="180"/>
                </a:cubicBezTo>
                <a:moveTo>
                  <a:pt x="51" y="0"/>
                </a:moveTo>
                <a:cubicBezTo>
                  <a:pt x="50" y="0"/>
                  <a:pt x="49" y="0"/>
                  <a:pt x="47" y="0"/>
                </a:cubicBezTo>
                <a:cubicBezTo>
                  <a:pt x="19" y="3"/>
                  <a:pt x="0" y="36"/>
                  <a:pt x="1" y="62"/>
                </a:cubicBezTo>
                <a:cubicBezTo>
                  <a:pt x="1" y="64"/>
                  <a:pt x="1" y="66"/>
                  <a:pt x="1" y="68"/>
                </a:cubicBezTo>
                <a:cubicBezTo>
                  <a:pt x="1" y="69"/>
                  <a:pt x="1" y="69"/>
                  <a:pt x="1" y="69"/>
                </a:cubicBezTo>
                <a:cubicBezTo>
                  <a:pt x="5" y="110"/>
                  <a:pt x="48" y="159"/>
                  <a:pt x="75" y="180"/>
                </a:cubicBezTo>
                <a:cubicBezTo>
                  <a:pt x="90" y="191"/>
                  <a:pt x="100" y="199"/>
                  <a:pt x="113" y="199"/>
                </a:cubicBezTo>
                <a:cubicBezTo>
                  <a:pt x="114" y="199"/>
                  <a:pt x="115" y="199"/>
                  <a:pt x="116" y="199"/>
                </a:cubicBezTo>
                <a:cubicBezTo>
                  <a:pt x="116" y="199"/>
                  <a:pt x="116" y="199"/>
                  <a:pt x="116" y="199"/>
                </a:cubicBezTo>
                <a:cubicBezTo>
                  <a:pt x="122" y="199"/>
                  <a:pt x="130" y="196"/>
                  <a:pt x="139" y="190"/>
                </a:cubicBezTo>
                <a:cubicBezTo>
                  <a:pt x="165" y="174"/>
                  <a:pt x="201" y="136"/>
                  <a:pt x="216" y="109"/>
                </a:cubicBezTo>
                <a:cubicBezTo>
                  <a:pt x="231" y="84"/>
                  <a:pt x="244" y="66"/>
                  <a:pt x="238" y="31"/>
                </a:cubicBezTo>
                <a:cubicBezTo>
                  <a:pt x="235" y="10"/>
                  <a:pt x="226" y="3"/>
                  <a:pt x="214" y="3"/>
                </a:cubicBezTo>
                <a:cubicBezTo>
                  <a:pt x="188" y="3"/>
                  <a:pt x="148" y="43"/>
                  <a:pt x="133" y="62"/>
                </a:cubicBezTo>
                <a:cubicBezTo>
                  <a:pt x="108" y="30"/>
                  <a:pt x="98" y="10"/>
                  <a:pt x="61" y="1"/>
                </a:cubicBezTo>
                <a:cubicBezTo>
                  <a:pt x="58" y="0"/>
                  <a:pt x="55" y="0"/>
                  <a:pt x="51" y="0"/>
                </a:cubicBezTo>
              </a:path>
            </a:pathLst>
          </a:custGeom>
          <a:blipFill>
            <a:blip r:embed="rId4" cstate="print">
              <a:duotone>
                <a:schemeClr val="accent5">
                  <a:shade val="45000"/>
                  <a:satMod val="135000"/>
                </a:schemeClr>
                <a:prstClr val="white"/>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a:blipFill>
          <a:ln>
            <a:noFill/>
          </a:ln>
        </p:spPr>
        <p:txBody>
          <a:bodyPr vert="horz" wrap="square" lIns="91440" tIns="45720" rIns="91440" bIns="45720" numCol="1" anchor="t" anchorCtr="0" compatLnSpc="1">
            <a:prstTxWarp prst="textNoShape">
              <a:avLst/>
            </a:prstTxWarp>
          </a:bodyPr>
          <a:lstStyle/>
          <a:p>
            <a:endParaRPr lang="vi-VN">
              <a:latin typeface="Times New Roman" panose="02020603050405020304" pitchFamily="18" charset="0"/>
              <a:cs typeface="Times New Roman" panose="02020603050405020304" pitchFamily="18" charset="0"/>
            </a:endParaRPr>
          </a:p>
        </p:txBody>
      </p:sp>
      <p:sp>
        <p:nvSpPr>
          <p:cNvPr id="52" name="Hình tự do 5"/>
          <p:cNvSpPr>
            <a:spLocks noEditPoints="1"/>
          </p:cNvSpPr>
          <p:nvPr/>
        </p:nvSpPr>
        <p:spPr bwMode="auto">
          <a:xfrm rot="631506">
            <a:off x="10702759" y="4844340"/>
            <a:ext cx="865413" cy="708227"/>
          </a:xfrm>
          <a:custGeom>
            <a:avLst/>
            <a:gdLst>
              <a:gd name="T0" fmla="*/ 114 w 244"/>
              <a:gd name="T1" fmla="*/ 180 h 199"/>
              <a:gd name="T2" fmla="*/ 91 w 244"/>
              <a:gd name="T3" fmla="*/ 168 h 199"/>
              <a:gd name="T4" fmla="*/ 45 w 244"/>
              <a:gd name="T5" fmla="*/ 95 h 199"/>
              <a:gd name="T6" fmla="*/ 76 w 244"/>
              <a:gd name="T7" fmla="*/ 57 h 199"/>
              <a:gd name="T8" fmla="*/ 83 w 244"/>
              <a:gd name="T9" fmla="*/ 58 h 199"/>
              <a:gd name="T10" fmla="*/ 127 w 244"/>
              <a:gd name="T11" fmla="*/ 95 h 199"/>
              <a:gd name="T12" fmla="*/ 177 w 244"/>
              <a:gd name="T13" fmla="*/ 58 h 199"/>
              <a:gd name="T14" fmla="*/ 192 w 244"/>
              <a:gd name="T15" fmla="*/ 76 h 199"/>
              <a:gd name="T16" fmla="*/ 178 w 244"/>
              <a:gd name="T17" fmla="*/ 124 h 199"/>
              <a:gd name="T18" fmla="*/ 130 w 244"/>
              <a:gd name="T19" fmla="*/ 174 h 199"/>
              <a:gd name="T20" fmla="*/ 114 w 244"/>
              <a:gd name="T21" fmla="*/ 180 h 199"/>
              <a:gd name="T22" fmla="*/ 51 w 244"/>
              <a:gd name="T23" fmla="*/ 0 h 199"/>
              <a:gd name="T24" fmla="*/ 47 w 244"/>
              <a:gd name="T25" fmla="*/ 0 h 199"/>
              <a:gd name="T26" fmla="*/ 1 w 244"/>
              <a:gd name="T27" fmla="*/ 62 h 199"/>
              <a:gd name="T28" fmla="*/ 1 w 244"/>
              <a:gd name="T29" fmla="*/ 68 h 199"/>
              <a:gd name="T30" fmla="*/ 1 w 244"/>
              <a:gd name="T31" fmla="*/ 69 h 199"/>
              <a:gd name="T32" fmla="*/ 75 w 244"/>
              <a:gd name="T33" fmla="*/ 180 h 199"/>
              <a:gd name="T34" fmla="*/ 113 w 244"/>
              <a:gd name="T35" fmla="*/ 199 h 199"/>
              <a:gd name="T36" fmla="*/ 116 w 244"/>
              <a:gd name="T37" fmla="*/ 199 h 199"/>
              <a:gd name="T38" fmla="*/ 116 w 244"/>
              <a:gd name="T39" fmla="*/ 199 h 199"/>
              <a:gd name="T40" fmla="*/ 139 w 244"/>
              <a:gd name="T41" fmla="*/ 190 h 199"/>
              <a:gd name="T42" fmla="*/ 216 w 244"/>
              <a:gd name="T43" fmla="*/ 109 h 199"/>
              <a:gd name="T44" fmla="*/ 238 w 244"/>
              <a:gd name="T45" fmla="*/ 31 h 199"/>
              <a:gd name="T46" fmla="*/ 214 w 244"/>
              <a:gd name="T47" fmla="*/ 3 h 199"/>
              <a:gd name="T48" fmla="*/ 133 w 244"/>
              <a:gd name="T49" fmla="*/ 62 h 199"/>
              <a:gd name="T50" fmla="*/ 61 w 244"/>
              <a:gd name="T51" fmla="*/ 1 h 199"/>
              <a:gd name="T52" fmla="*/ 51 w 244"/>
              <a:gd name="T53"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4" h="199">
                <a:moveTo>
                  <a:pt x="114" y="180"/>
                </a:moveTo>
                <a:cubicBezTo>
                  <a:pt x="106" y="180"/>
                  <a:pt x="100" y="175"/>
                  <a:pt x="91" y="168"/>
                </a:cubicBezTo>
                <a:cubicBezTo>
                  <a:pt x="74" y="154"/>
                  <a:pt x="45" y="121"/>
                  <a:pt x="45" y="95"/>
                </a:cubicBezTo>
                <a:cubicBezTo>
                  <a:pt x="45" y="78"/>
                  <a:pt x="58" y="57"/>
                  <a:pt x="76" y="57"/>
                </a:cubicBezTo>
                <a:cubicBezTo>
                  <a:pt x="78" y="57"/>
                  <a:pt x="80" y="57"/>
                  <a:pt x="83" y="58"/>
                </a:cubicBezTo>
                <a:cubicBezTo>
                  <a:pt x="105" y="63"/>
                  <a:pt x="111" y="75"/>
                  <a:pt x="127" y="95"/>
                </a:cubicBezTo>
                <a:cubicBezTo>
                  <a:pt x="136" y="84"/>
                  <a:pt x="160" y="58"/>
                  <a:pt x="177" y="58"/>
                </a:cubicBezTo>
                <a:cubicBezTo>
                  <a:pt x="184" y="58"/>
                  <a:pt x="189" y="63"/>
                  <a:pt x="192" y="76"/>
                </a:cubicBezTo>
                <a:cubicBezTo>
                  <a:pt x="195" y="97"/>
                  <a:pt x="187" y="108"/>
                  <a:pt x="178" y="124"/>
                </a:cubicBezTo>
                <a:cubicBezTo>
                  <a:pt x="168" y="140"/>
                  <a:pt x="146" y="164"/>
                  <a:pt x="130" y="174"/>
                </a:cubicBezTo>
                <a:cubicBezTo>
                  <a:pt x="124" y="178"/>
                  <a:pt x="119" y="180"/>
                  <a:pt x="114" y="180"/>
                </a:cubicBezTo>
                <a:moveTo>
                  <a:pt x="51" y="0"/>
                </a:moveTo>
                <a:cubicBezTo>
                  <a:pt x="50" y="0"/>
                  <a:pt x="49" y="0"/>
                  <a:pt x="47" y="0"/>
                </a:cubicBezTo>
                <a:cubicBezTo>
                  <a:pt x="19" y="3"/>
                  <a:pt x="0" y="36"/>
                  <a:pt x="1" y="62"/>
                </a:cubicBezTo>
                <a:cubicBezTo>
                  <a:pt x="1" y="64"/>
                  <a:pt x="1" y="66"/>
                  <a:pt x="1" y="68"/>
                </a:cubicBezTo>
                <a:cubicBezTo>
                  <a:pt x="1" y="69"/>
                  <a:pt x="1" y="69"/>
                  <a:pt x="1" y="69"/>
                </a:cubicBezTo>
                <a:cubicBezTo>
                  <a:pt x="5" y="110"/>
                  <a:pt x="48" y="159"/>
                  <a:pt x="75" y="180"/>
                </a:cubicBezTo>
                <a:cubicBezTo>
                  <a:pt x="90" y="191"/>
                  <a:pt x="100" y="199"/>
                  <a:pt x="113" y="199"/>
                </a:cubicBezTo>
                <a:cubicBezTo>
                  <a:pt x="114" y="199"/>
                  <a:pt x="115" y="199"/>
                  <a:pt x="116" y="199"/>
                </a:cubicBezTo>
                <a:cubicBezTo>
                  <a:pt x="116" y="199"/>
                  <a:pt x="116" y="199"/>
                  <a:pt x="116" y="199"/>
                </a:cubicBezTo>
                <a:cubicBezTo>
                  <a:pt x="122" y="199"/>
                  <a:pt x="130" y="196"/>
                  <a:pt x="139" y="190"/>
                </a:cubicBezTo>
                <a:cubicBezTo>
                  <a:pt x="165" y="174"/>
                  <a:pt x="201" y="136"/>
                  <a:pt x="216" y="109"/>
                </a:cubicBezTo>
                <a:cubicBezTo>
                  <a:pt x="231" y="84"/>
                  <a:pt x="244" y="66"/>
                  <a:pt x="238" y="31"/>
                </a:cubicBezTo>
                <a:cubicBezTo>
                  <a:pt x="235" y="10"/>
                  <a:pt x="226" y="3"/>
                  <a:pt x="214" y="3"/>
                </a:cubicBezTo>
                <a:cubicBezTo>
                  <a:pt x="188" y="3"/>
                  <a:pt x="148" y="43"/>
                  <a:pt x="133" y="62"/>
                </a:cubicBezTo>
                <a:cubicBezTo>
                  <a:pt x="108" y="30"/>
                  <a:pt x="98" y="10"/>
                  <a:pt x="61" y="1"/>
                </a:cubicBezTo>
                <a:cubicBezTo>
                  <a:pt x="58" y="0"/>
                  <a:pt x="55" y="0"/>
                  <a:pt x="51" y="0"/>
                </a:cubicBezTo>
              </a:path>
            </a:pathLst>
          </a:custGeom>
          <a:solidFill>
            <a:schemeClr val="accent5">
              <a:alpha val="50000"/>
            </a:schemeClr>
          </a:solidFill>
          <a:ln>
            <a:noFill/>
          </a:ln>
        </p:spPr>
        <p:txBody>
          <a:bodyPr vert="horz" wrap="square" lIns="91440" tIns="45720" rIns="91440" bIns="45720" numCol="1" anchor="t" anchorCtr="0" compatLnSpc="1">
            <a:prstTxWarp prst="textNoShape">
              <a:avLst/>
            </a:prstTxWarp>
          </a:bodyPr>
          <a:lstStyle/>
          <a:p>
            <a:endParaRPr lang="vi-VN">
              <a:latin typeface="Times New Roman" panose="02020603050405020304" pitchFamily="18" charset="0"/>
              <a:cs typeface="Times New Roman" panose="02020603050405020304" pitchFamily="18" charset="0"/>
            </a:endParaRPr>
          </a:p>
        </p:txBody>
      </p:sp>
      <p:sp>
        <p:nvSpPr>
          <p:cNvPr id="53" name="Hình tự do 22"/>
          <p:cNvSpPr>
            <a:spLocks/>
          </p:cNvSpPr>
          <p:nvPr/>
        </p:nvSpPr>
        <p:spPr bwMode="auto">
          <a:xfrm rot="315225" flipH="1">
            <a:off x="10183548" y="5182883"/>
            <a:ext cx="192143" cy="1137832"/>
          </a:xfrm>
          <a:custGeom>
            <a:avLst/>
            <a:gdLst>
              <a:gd name="T0" fmla="*/ 30 w 51"/>
              <a:gd name="T1" fmla="*/ 91 h 238"/>
              <a:gd name="T2" fmla="*/ 30 w 51"/>
              <a:gd name="T3" fmla="*/ 72 h 238"/>
              <a:gd name="T4" fmla="*/ 47 w 51"/>
              <a:gd name="T5" fmla="*/ 59 h 238"/>
              <a:gd name="T6" fmla="*/ 31 w 51"/>
              <a:gd name="T7" fmla="*/ 45 h 238"/>
              <a:gd name="T8" fmla="*/ 32 w 51"/>
              <a:gd name="T9" fmla="*/ 27 h 238"/>
              <a:gd name="T10" fmla="*/ 47 w 51"/>
              <a:gd name="T11" fmla="*/ 16 h 238"/>
              <a:gd name="T12" fmla="*/ 34 w 51"/>
              <a:gd name="T13" fmla="*/ 1 h 238"/>
              <a:gd name="T14" fmla="*/ 17 w 51"/>
              <a:gd name="T15" fmla="*/ 12 h 238"/>
              <a:gd name="T16" fmla="*/ 28 w 51"/>
              <a:gd name="T17" fmla="*/ 26 h 238"/>
              <a:gd name="T18" fmla="*/ 26 w 51"/>
              <a:gd name="T19" fmla="*/ 45 h 238"/>
              <a:gd name="T20" fmla="*/ 7 w 51"/>
              <a:gd name="T21" fmla="*/ 58 h 238"/>
              <a:gd name="T22" fmla="*/ 25 w 51"/>
              <a:gd name="T23" fmla="*/ 72 h 238"/>
              <a:gd name="T24" fmla="*/ 25 w 51"/>
              <a:gd name="T25" fmla="*/ 91 h 238"/>
              <a:gd name="T26" fmla="*/ 24 w 51"/>
              <a:gd name="T27" fmla="*/ 91 h 238"/>
              <a:gd name="T28" fmla="*/ 0 w 51"/>
              <a:gd name="T29" fmla="*/ 108 h 238"/>
              <a:gd name="T30" fmla="*/ 26 w 51"/>
              <a:gd name="T31" fmla="*/ 121 h 238"/>
              <a:gd name="T32" fmla="*/ 27 w 51"/>
              <a:gd name="T33" fmla="*/ 121 h 238"/>
              <a:gd name="T34" fmla="*/ 40 w 51"/>
              <a:gd name="T35" fmla="*/ 238 h 238"/>
              <a:gd name="T36" fmla="*/ 45 w 51"/>
              <a:gd name="T37" fmla="*/ 237 h 238"/>
              <a:gd name="T38" fmla="*/ 32 w 51"/>
              <a:gd name="T39" fmla="*/ 121 h 238"/>
              <a:gd name="T40" fmla="*/ 51 w 51"/>
              <a:gd name="T41" fmla="*/ 105 h 238"/>
              <a:gd name="T42" fmla="*/ 30 w 51"/>
              <a:gd name="T43" fmla="*/ 9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238">
                <a:moveTo>
                  <a:pt x="30" y="91"/>
                </a:moveTo>
                <a:cubicBezTo>
                  <a:pt x="30" y="85"/>
                  <a:pt x="30" y="78"/>
                  <a:pt x="30" y="72"/>
                </a:cubicBezTo>
                <a:cubicBezTo>
                  <a:pt x="39" y="71"/>
                  <a:pt x="47" y="65"/>
                  <a:pt x="47" y="59"/>
                </a:cubicBezTo>
                <a:cubicBezTo>
                  <a:pt x="47" y="52"/>
                  <a:pt x="40" y="46"/>
                  <a:pt x="31" y="45"/>
                </a:cubicBezTo>
                <a:cubicBezTo>
                  <a:pt x="31" y="39"/>
                  <a:pt x="32" y="33"/>
                  <a:pt x="32" y="27"/>
                </a:cubicBezTo>
                <a:cubicBezTo>
                  <a:pt x="40" y="27"/>
                  <a:pt x="46" y="22"/>
                  <a:pt x="47" y="16"/>
                </a:cubicBezTo>
                <a:cubicBezTo>
                  <a:pt x="48" y="9"/>
                  <a:pt x="42" y="2"/>
                  <a:pt x="34" y="1"/>
                </a:cubicBezTo>
                <a:cubicBezTo>
                  <a:pt x="26" y="0"/>
                  <a:pt x="18" y="5"/>
                  <a:pt x="17" y="12"/>
                </a:cubicBezTo>
                <a:cubicBezTo>
                  <a:pt x="16" y="18"/>
                  <a:pt x="21" y="24"/>
                  <a:pt x="28" y="26"/>
                </a:cubicBezTo>
                <a:cubicBezTo>
                  <a:pt x="27" y="32"/>
                  <a:pt x="26" y="38"/>
                  <a:pt x="26" y="45"/>
                </a:cubicBezTo>
                <a:cubicBezTo>
                  <a:pt x="16" y="45"/>
                  <a:pt x="7" y="51"/>
                  <a:pt x="7" y="58"/>
                </a:cubicBezTo>
                <a:cubicBezTo>
                  <a:pt x="7" y="65"/>
                  <a:pt x="15" y="71"/>
                  <a:pt x="25" y="72"/>
                </a:cubicBezTo>
                <a:cubicBezTo>
                  <a:pt x="25" y="78"/>
                  <a:pt x="25" y="85"/>
                  <a:pt x="25" y="91"/>
                </a:cubicBezTo>
                <a:cubicBezTo>
                  <a:pt x="25" y="91"/>
                  <a:pt x="25" y="91"/>
                  <a:pt x="24" y="91"/>
                </a:cubicBezTo>
                <a:cubicBezTo>
                  <a:pt x="11" y="92"/>
                  <a:pt x="0" y="99"/>
                  <a:pt x="0" y="108"/>
                </a:cubicBezTo>
                <a:cubicBezTo>
                  <a:pt x="1" y="116"/>
                  <a:pt x="12" y="122"/>
                  <a:pt x="26" y="121"/>
                </a:cubicBezTo>
                <a:cubicBezTo>
                  <a:pt x="26" y="121"/>
                  <a:pt x="27" y="121"/>
                  <a:pt x="27" y="121"/>
                </a:cubicBezTo>
                <a:cubicBezTo>
                  <a:pt x="30" y="160"/>
                  <a:pt x="36" y="199"/>
                  <a:pt x="40" y="238"/>
                </a:cubicBezTo>
                <a:cubicBezTo>
                  <a:pt x="45" y="237"/>
                  <a:pt x="45" y="237"/>
                  <a:pt x="45" y="237"/>
                </a:cubicBezTo>
                <a:cubicBezTo>
                  <a:pt x="41" y="198"/>
                  <a:pt x="35" y="159"/>
                  <a:pt x="32" y="121"/>
                </a:cubicBezTo>
                <a:cubicBezTo>
                  <a:pt x="43" y="119"/>
                  <a:pt x="51" y="112"/>
                  <a:pt x="51" y="105"/>
                </a:cubicBezTo>
                <a:cubicBezTo>
                  <a:pt x="50" y="98"/>
                  <a:pt x="41" y="92"/>
                  <a:pt x="30" y="9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vi-VN">
              <a:latin typeface="Times New Roman" panose="02020603050405020304" pitchFamily="18" charset="0"/>
              <a:cs typeface="Times New Roman" panose="02020603050405020304" pitchFamily="18" charset="0"/>
            </a:endParaRPr>
          </a:p>
        </p:txBody>
      </p:sp>
      <p:sp>
        <p:nvSpPr>
          <p:cNvPr id="54" name="Hình tự do 53"/>
          <p:cNvSpPr/>
          <p:nvPr/>
        </p:nvSpPr>
        <p:spPr>
          <a:xfrm>
            <a:off x="1332626" y="5783174"/>
            <a:ext cx="6174786" cy="1059486"/>
          </a:xfrm>
          <a:custGeom>
            <a:avLst/>
            <a:gdLst>
              <a:gd name="connsiteX0" fmla="*/ 19050 w 9124950"/>
              <a:gd name="connsiteY0" fmla="*/ 180975 h 238125"/>
              <a:gd name="connsiteX1" fmla="*/ 9124950 w 9124950"/>
              <a:gd name="connsiteY1" fmla="*/ 238125 h 238125"/>
              <a:gd name="connsiteX2" fmla="*/ 4438650 w 9124950"/>
              <a:gd name="connsiteY2" fmla="*/ 0 h 238125"/>
              <a:gd name="connsiteX3" fmla="*/ 0 w 9124950"/>
              <a:gd name="connsiteY3" fmla="*/ 133350 h 238125"/>
              <a:gd name="connsiteX4" fmla="*/ 85725 w 9124950"/>
              <a:gd name="connsiteY4" fmla="*/ 180975 h 238125"/>
              <a:gd name="connsiteX5" fmla="*/ 19050 w 9124950"/>
              <a:gd name="connsiteY5" fmla="*/ 180975 h 238125"/>
              <a:gd name="connsiteX0" fmla="*/ 85725 w 9124950"/>
              <a:gd name="connsiteY0" fmla="*/ 180975 h 238125"/>
              <a:gd name="connsiteX1" fmla="*/ 9124950 w 9124950"/>
              <a:gd name="connsiteY1" fmla="*/ 238125 h 238125"/>
              <a:gd name="connsiteX2" fmla="*/ 4438650 w 9124950"/>
              <a:gd name="connsiteY2" fmla="*/ 0 h 238125"/>
              <a:gd name="connsiteX3" fmla="*/ 0 w 9124950"/>
              <a:gd name="connsiteY3" fmla="*/ 133350 h 238125"/>
              <a:gd name="connsiteX4" fmla="*/ 85725 w 9124950"/>
              <a:gd name="connsiteY4" fmla="*/ 180975 h 238125"/>
              <a:gd name="connsiteX0" fmla="*/ 0 w 9124950"/>
              <a:gd name="connsiteY0" fmla="*/ 133350 h 238125"/>
              <a:gd name="connsiteX1" fmla="*/ 9124950 w 9124950"/>
              <a:gd name="connsiteY1" fmla="*/ 238125 h 238125"/>
              <a:gd name="connsiteX2" fmla="*/ 4438650 w 9124950"/>
              <a:gd name="connsiteY2" fmla="*/ 0 h 238125"/>
              <a:gd name="connsiteX3" fmla="*/ 0 w 9124950"/>
              <a:gd name="connsiteY3" fmla="*/ 133350 h 238125"/>
              <a:gd name="connsiteX0" fmla="*/ 36407 w 9161357"/>
              <a:gd name="connsiteY0" fmla="*/ 133350 h 449173"/>
              <a:gd name="connsiteX1" fmla="*/ 9161357 w 9161357"/>
              <a:gd name="connsiteY1" fmla="*/ 238125 h 449173"/>
              <a:gd name="connsiteX2" fmla="*/ 4475057 w 9161357"/>
              <a:gd name="connsiteY2" fmla="*/ 0 h 449173"/>
              <a:gd name="connsiteX3" fmla="*/ 36407 w 9161357"/>
              <a:gd name="connsiteY3" fmla="*/ 133350 h 449173"/>
              <a:gd name="connsiteX0" fmla="*/ 25473 w 9150645"/>
              <a:gd name="connsiteY0" fmla="*/ 627976 h 1050014"/>
              <a:gd name="connsiteX1" fmla="*/ 9150423 w 9150645"/>
              <a:gd name="connsiteY1" fmla="*/ 732751 h 1050014"/>
              <a:gd name="connsiteX2" fmla="*/ 4464123 w 9150645"/>
              <a:gd name="connsiteY2" fmla="*/ 494626 h 1050014"/>
              <a:gd name="connsiteX3" fmla="*/ 25473 w 9150645"/>
              <a:gd name="connsiteY3" fmla="*/ 627976 h 1050014"/>
              <a:gd name="connsiteX0" fmla="*/ 25525 w 9150557"/>
              <a:gd name="connsiteY0" fmla="*/ 133350 h 556394"/>
              <a:gd name="connsiteX1" fmla="*/ 9150475 w 9150557"/>
              <a:gd name="connsiteY1" fmla="*/ 238125 h 556394"/>
              <a:gd name="connsiteX2" fmla="*/ 4464175 w 9150557"/>
              <a:gd name="connsiteY2" fmla="*/ 0 h 556394"/>
              <a:gd name="connsiteX3" fmla="*/ 25525 w 9150557"/>
              <a:gd name="connsiteY3" fmla="*/ 133350 h 556394"/>
              <a:gd name="connsiteX0" fmla="*/ 27630 w 9143055"/>
              <a:gd name="connsiteY0" fmla="*/ 247650 h 549377"/>
              <a:gd name="connsiteX1" fmla="*/ 9143055 w 9143055"/>
              <a:gd name="connsiteY1" fmla="*/ 238125 h 549377"/>
              <a:gd name="connsiteX2" fmla="*/ 4456755 w 9143055"/>
              <a:gd name="connsiteY2" fmla="*/ 0 h 549377"/>
              <a:gd name="connsiteX3" fmla="*/ 27630 w 9143055"/>
              <a:gd name="connsiteY3" fmla="*/ 247650 h 549377"/>
              <a:gd name="connsiteX0" fmla="*/ 27630 w 9143055"/>
              <a:gd name="connsiteY0" fmla="*/ 247650 h 549377"/>
              <a:gd name="connsiteX1" fmla="*/ 9143055 w 9143055"/>
              <a:gd name="connsiteY1" fmla="*/ 238125 h 549377"/>
              <a:gd name="connsiteX2" fmla="*/ 4456755 w 9143055"/>
              <a:gd name="connsiteY2" fmla="*/ 0 h 549377"/>
              <a:gd name="connsiteX3" fmla="*/ 27630 w 9143055"/>
              <a:gd name="connsiteY3" fmla="*/ 247650 h 549377"/>
              <a:gd name="connsiteX0" fmla="*/ 0 w 9115425"/>
              <a:gd name="connsiteY0" fmla="*/ 247650 h 247650"/>
              <a:gd name="connsiteX1" fmla="*/ 9115425 w 9115425"/>
              <a:gd name="connsiteY1" fmla="*/ 238125 h 247650"/>
              <a:gd name="connsiteX2" fmla="*/ 4429125 w 9115425"/>
              <a:gd name="connsiteY2" fmla="*/ 0 h 247650"/>
              <a:gd name="connsiteX3" fmla="*/ 0 w 9115425"/>
              <a:gd name="connsiteY3" fmla="*/ 247650 h 247650"/>
              <a:gd name="connsiteX0" fmla="*/ 0 w 9115425"/>
              <a:gd name="connsiteY0" fmla="*/ 9525 h 9525"/>
              <a:gd name="connsiteX1" fmla="*/ 9115425 w 9115425"/>
              <a:gd name="connsiteY1" fmla="*/ 0 h 9525"/>
              <a:gd name="connsiteX2" fmla="*/ 0 w 9115425"/>
              <a:gd name="connsiteY2" fmla="*/ 9525 h 9525"/>
              <a:gd name="connsiteX0" fmla="*/ 0 w 10000"/>
              <a:gd name="connsiteY0" fmla="*/ 292235 h 292235"/>
              <a:gd name="connsiteX1" fmla="*/ 10000 w 10000"/>
              <a:gd name="connsiteY1" fmla="*/ 282235 h 292235"/>
              <a:gd name="connsiteX2" fmla="*/ 0 w 10000"/>
              <a:gd name="connsiteY2" fmla="*/ 292235 h 292235"/>
              <a:gd name="connsiteX0" fmla="*/ 0 w 10001"/>
              <a:gd name="connsiteY0" fmla="*/ 294051 h 327478"/>
              <a:gd name="connsiteX1" fmla="*/ 10000 w 10001"/>
              <a:gd name="connsiteY1" fmla="*/ 284051 h 327478"/>
              <a:gd name="connsiteX2" fmla="*/ 0 w 10001"/>
              <a:gd name="connsiteY2" fmla="*/ 294051 h 327478"/>
              <a:gd name="connsiteX0" fmla="*/ 0 w 10006"/>
              <a:gd name="connsiteY0" fmla="*/ 423180 h 456620"/>
              <a:gd name="connsiteX1" fmla="*/ 10000 w 10006"/>
              <a:gd name="connsiteY1" fmla="*/ 413180 h 456620"/>
              <a:gd name="connsiteX2" fmla="*/ 0 w 10006"/>
              <a:gd name="connsiteY2" fmla="*/ 423180 h 456620"/>
              <a:gd name="connsiteX0" fmla="*/ 0 w 10000"/>
              <a:gd name="connsiteY0" fmla="*/ 423180 h 423180"/>
              <a:gd name="connsiteX1" fmla="*/ 10000 w 10000"/>
              <a:gd name="connsiteY1" fmla="*/ 413180 h 423180"/>
              <a:gd name="connsiteX2" fmla="*/ 0 w 10000"/>
              <a:gd name="connsiteY2" fmla="*/ 423180 h 423180"/>
              <a:gd name="connsiteX0" fmla="*/ 0 w 10073"/>
              <a:gd name="connsiteY0" fmla="*/ 389913 h 459913"/>
              <a:gd name="connsiteX1" fmla="*/ 10073 w 10073"/>
              <a:gd name="connsiteY1" fmla="*/ 459913 h 459913"/>
              <a:gd name="connsiteX2" fmla="*/ 0 w 10073"/>
              <a:gd name="connsiteY2" fmla="*/ 389913 h 459913"/>
              <a:gd name="connsiteX0" fmla="*/ 0 w 10104"/>
              <a:gd name="connsiteY0" fmla="*/ 423180 h 423180"/>
              <a:gd name="connsiteX1" fmla="*/ 10104 w 10104"/>
              <a:gd name="connsiteY1" fmla="*/ 413180 h 423180"/>
              <a:gd name="connsiteX2" fmla="*/ 0 w 10104"/>
              <a:gd name="connsiteY2" fmla="*/ 423180 h 423180"/>
              <a:gd name="connsiteX0" fmla="*/ 1039 w 11143"/>
              <a:gd name="connsiteY0" fmla="*/ 110027 h 110027"/>
              <a:gd name="connsiteX1" fmla="*/ 11143 w 11143"/>
              <a:gd name="connsiteY1" fmla="*/ 100027 h 110027"/>
              <a:gd name="connsiteX2" fmla="*/ 1467 w 11143"/>
              <a:gd name="connsiteY2" fmla="*/ 25 h 110027"/>
              <a:gd name="connsiteX3" fmla="*/ 1039 w 11143"/>
              <a:gd name="connsiteY3" fmla="*/ 110027 h 110027"/>
              <a:gd name="connsiteX0" fmla="*/ 1032 w 11136"/>
              <a:gd name="connsiteY0" fmla="*/ 840002 h 840002"/>
              <a:gd name="connsiteX1" fmla="*/ 11136 w 11136"/>
              <a:gd name="connsiteY1" fmla="*/ 830002 h 840002"/>
              <a:gd name="connsiteX2" fmla="*/ 1481 w 11136"/>
              <a:gd name="connsiteY2" fmla="*/ 2 h 840002"/>
              <a:gd name="connsiteX3" fmla="*/ 1032 w 11136"/>
              <a:gd name="connsiteY3" fmla="*/ 840002 h 840002"/>
              <a:gd name="connsiteX0" fmla="*/ 1032 w 12217"/>
              <a:gd name="connsiteY0" fmla="*/ 840078 h 861516"/>
              <a:gd name="connsiteX1" fmla="*/ 11136 w 12217"/>
              <a:gd name="connsiteY1" fmla="*/ 830078 h 861516"/>
              <a:gd name="connsiteX2" fmla="*/ 10844 w 12217"/>
              <a:gd name="connsiteY2" fmla="*/ 790076 h 861516"/>
              <a:gd name="connsiteX3" fmla="*/ 1481 w 12217"/>
              <a:gd name="connsiteY3" fmla="*/ 78 h 861516"/>
              <a:gd name="connsiteX4" fmla="*/ 1032 w 12217"/>
              <a:gd name="connsiteY4" fmla="*/ 840078 h 861516"/>
              <a:gd name="connsiteX0" fmla="*/ 1032 w 12337"/>
              <a:gd name="connsiteY0" fmla="*/ 840592 h 840592"/>
              <a:gd name="connsiteX1" fmla="*/ 11136 w 12337"/>
              <a:gd name="connsiteY1" fmla="*/ 830592 h 840592"/>
              <a:gd name="connsiteX2" fmla="*/ 11105 w 12337"/>
              <a:gd name="connsiteY2" fmla="*/ 210591 h 840592"/>
              <a:gd name="connsiteX3" fmla="*/ 1481 w 12337"/>
              <a:gd name="connsiteY3" fmla="*/ 592 h 840592"/>
              <a:gd name="connsiteX4" fmla="*/ 1032 w 12337"/>
              <a:gd name="connsiteY4" fmla="*/ 840592 h 840592"/>
              <a:gd name="connsiteX0" fmla="*/ 1032 w 11136"/>
              <a:gd name="connsiteY0" fmla="*/ 840592 h 840592"/>
              <a:gd name="connsiteX1" fmla="*/ 11136 w 11136"/>
              <a:gd name="connsiteY1" fmla="*/ 830592 h 840592"/>
              <a:gd name="connsiteX2" fmla="*/ 11105 w 11136"/>
              <a:gd name="connsiteY2" fmla="*/ 210591 h 840592"/>
              <a:gd name="connsiteX3" fmla="*/ 1481 w 11136"/>
              <a:gd name="connsiteY3" fmla="*/ 592 h 840592"/>
              <a:gd name="connsiteX4" fmla="*/ 1032 w 11136"/>
              <a:gd name="connsiteY4" fmla="*/ 840592 h 840592"/>
              <a:gd name="connsiteX0" fmla="*/ 1032 w 11136"/>
              <a:gd name="connsiteY0" fmla="*/ 840094 h 840094"/>
              <a:gd name="connsiteX1" fmla="*/ 11136 w 11136"/>
              <a:gd name="connsiteY1" fmla="*/ 830094 h 840094"/>
              <a:gd name="connsiteX2" fmla="*/ 11126 w 11136"/>
              <a:gd name="connsiteY2" fmla="*/ 680091 h 840094"/>
              <a:gd name="connsiteX3" fmla="*/ 1481 w 11136"/>
              <a:gd name="connsiteY3" fmla="*/ 94 h 840094"/>
              <a:gd name="connsiteX4" fmla="*/ 1032 w 11136"/>
              <a:gd name="connsiteY4" fmla="*/ 840094 h 840094"/>
              <a:gd name="connsiteX0" fmla="*/ 0 w 10104"/>
              <a:gd name="connsiteY0" fmla="*/ 840094 h 840094"/>
              <a:gd name="connsiteX1" fmla="*/ 10104 w 10104"/>
              <a:gd name="connsiteY1" fmla="*/ 830094 h 840094"/>
              <a:gd name="connsiteX2" fmla="*/ 10094 w 10104"/>
              <a:gd name="connsiteY2" fmla="*/ 680091 h 840094"/>
              <a:gd name="connsiteX3" fmla="*/ 449 w 10104"/>
              <a:gd name="connsiteY3" fmla="*/ 94 h 840094"/>
              <a:gd name="connsiteX4" fmla="*/ 0 w 10104"/>
              <a:gd name="connsiteY4" fmla="*/ 840094 h 840094"/>
              <a:gd name="connsiteX0" fmla="*/ 0 w 10104"/>
              <a:gd name="connsiteY0" fmla="*/ 261762 h 261762"/>
              <a:gd name="connsiteX1" fmla="*/ 10104 w 10104"/>
              <a:gd name="connsiteY1" fmla="*/ 251762 h 261762"/>
              <a:gd name="connsiteX2" fmla="*/ 10094 w 10104"/>
              <a:gd name="connsiteY2" fmla="*/ 101759 h 261762"/>
              <a:gd name="connsiteX3" fmla="*/ 52 w 10104"/>
              <a:gd name="connsiteY3" fmla="*/ 11761 h 261762"/>
              <a:gd name="connsiteX4" fmla="*/ 0 w 10104"/>
              <a:gd name="connsiteY4" fmla="*/ 261762 h 261762"/>
              <a:gd name="connsiteX0" fmla="*/ 0 w 10104"/>
              <a:gd name="connsiteY0" fmla="*/ 261762 h 261762"/>
              <a:gd name="connsiteX1" fmla="*/ 10104 w 10104"/>
              <a:gd name="connsiteY1" fmla="*/ 251762 h 261762"/>
              <a:gd name="connsiteX2" fmla="*/ 10094 w 10104"/>
              <a:gd name="connsiteY2" fmla="*/ 101759 h 261762"/>
              <a:gd name="connsiteX3" fmla="*/ 52 w 10104"/>
              <a:gd name="connsiteY3" fmla="*/ 11761 h 261762"/>
              <a:gd name="connsiteX4" fmla="*/ 0 w 10104"/>
              <a:gd name="connsiteY4" fmla="*/ 261762 h 261762"/>
              <a:gd name="connsiteX0" fmla="*/ 0 w 10104"/>
              <a:gd name="connsiteY0" fmla="*/ 223379 h 223379"/>
              <a:gd name="connsiteX1" fmla="*/ 10104 w 10104"/>
              <a:gd name="connsiteY1" fmla="*/ 213379 h 223379"/>
              <a:gd name="connsiteX2" fmla="*/ 10094 w 10104"/>
              <a:gd name="connsiteY2" fmla="*/ 63376 h 223379"/>
              <a:gd name="connsiteX3" fmla="*/ 31 w 10104"/>
              <a:gd name="connsiteY3" fmla="*/ 63377 h 223379"/>
              <a:gd name="connsiteX4" fmla="*/ 0 w 10104"/>
              <a:gd name="connsiteY4" fmla="*/ 223379 h 223379"/>
              <a:gd name="connsiteX0" fmla="*/ 0 w 10104"/>
              <a:gd name="connsiteY0" fmla="*/ 223379 h 223379"/>
              <a:gd name="connsiteX1" fmla="*/ 10104 w 10104"/>
              <a:gd name="connsiteY1" fmla="*/ 213379 h 223379"/>
              <a:gd name="connsiteX2" fmla="*/ 10094 w 10104"/>
              <a:gd name="connsiteY2" fmla="*/ 63376 h 223379"/>
              <a:gd name="connsiteX3" fmla="*/ 31 w 10104"/>
              <a:gd name="connsiteY3" fmla="*/ 63377 h 223379"/>
              <a:gd name="connsiteX4" fmla="*/ 0 w 10104"/>
              <a:gd name="connsiteY4" fmla="*/ 223379 h 223379"/>
              <a:gd name="connsiteX0" fmla="*/ 0 w 10104"/>
              <a:gd name="connsiteY0" fmla="*/ 303659 h 303659"/>
              <a:gd name="connsiteX1" fmla="*/ 10104 w 10104"/>
              <a:gd name="connsiteY1" fmla="*/ 293659 h 303659"/>
              <a:gd name="connsiteX2" fmla="*/ 10094 w 10104"/>
              <a:gd name="connsiteY2" fmla="*/ 143656 h 303659"/>
              <a:gd name="connsiteX3" fmla="*/ 31 w 10104"/>
              <a:gd name="connsiteY3" fmla="*/ 143657 h 303659"/>
              <a:gd name="connsiteX4" fmla="*/ 0 w 10104"/>
              <a:gd name="connsiteY4" fmla="*/ 303659 h 303659"/>
              <a:gd name="connsiteX0" fmla="*/ 0 w 10104"/>
              <a:gd name="connsiteY0" fmla="*/ 310235 h 310235"/>
              <a:gd name="connsiteX1" fmla="*/ 10104 w 10104"/>
              <a:gd name="connsiteY1" fmla="*/ 300235 h 310235"/>
              <a:gd name="connsiteX2" fmla="*/ 10094 w 10104"/>
              <a:gd name="connsiteY2" fmla="*/ 150232 h 310235"/>
              <a:gd name="connsiteX3" fmla="*/ 31 w 10104"/>
              <a:gd name="connsiteY3" fmla="*/ 150233 h 310235"/>
              <a:gd name="connsiteX4" fmla="*/ 0 w 10104"/>
              <a:gd name="connsiteY4" fmla="*/ 310235 h 310235"/>
              <a:gd name="connsiteX0" fmla="*/ 0 w 10104"/>
              <a:gd name="connsiteY0" fmla="*/ 904925 h 904925"/>
              <a:gd name="connsiteX1" fmla="*/ 10104 w 10104"/>
              <a:gd name="connsiteY1" fmla="*/ 894925 h 904925"/>
              <a:gd name="connsiteX2" fmla="*/ 10094 w 10104"/>
              <a:gd name="connsiteY2" fmla="*/ 744922 h 904925"/>
              <a:gd name="connsiteX3" fmla="*/ 5 w 10104"/>
              <a:gd name="connsiteY3" fmla="*/ 44926 h 904925"/>
              <a:gd name="connsiteX4" fmla="*/ 0 w 10104"/>
              <a:gd name="connsiteY4" fmla="*/ 904925 h 904925"/>
              <a:gd name="connsiteX0" fmla="*/ 0 w 10104"/>
              <a:gd name="connsiteY0" fmla="*/ 922108 h 922108"/>
              <a:gd name="connsiteX1" fmla="*/ 10104 w 10104"/>
              <a:gd name="connsiteY1" fmla="*/ 912108 h 922108"/>
              <a:gd name="connsiteX2" fmla="*/ 4678 w 10104"/>
              <a:gd name="connsiteY2" fmla="*/ 495440 h 922108"/>
              <a:gd name="connsiteX3" fmla="*/ 5 w 10104"/>
              <a:gd name="connsiteY3" fmla="*/ 62109 h 922108"/>
              <a:gd name="connsiteX4" fmla="*/ 0 w 10104"/>
              <a:gd name="connsiteY4" fmla="*/ 922108 h 922108"/>
              <a:gd name="connsiteX0" fmla="*/ 0 w 7117"/>
              <a:gd name="connsiteY0" fmla="*/ 922108 h 945441"/>
              <a:gd name="connsiteX1" fmla="*/ 7117 w 7117"/>
              <a:gd name="connsiteY1" fmla="*/ 945441 h 945441"/>
              <a:gd name="connsiteX2" fmla="*/ 4678 w 7117"/>
              <a:gd name="connsiteY2" fmla="*/ 495440 h 945441"/>
              <a:gd name="connsiteX3" fmla="*/ 5 w 7117"/>
              <a:gd name="connsiteY3" fmla="*/ 62109 h 945441"/>
              <a:gd name="connsiteX4" fmla="*/ 0 w 7117"/>
              <a:gd name="connsiteY4" fmla="*/ 922108 h 945441"/>
              <a:gd name="connsiteX0" fmla="*/ 0 w 10000"/>
              <a:gd name="connsiteY0" fmla="*/ 11344 h 11591"/>
              <a:gd name="connsiteX1" fmla="*/ 10000 w 10000"/>
              <a:gd name="connsiteY1" fmla="*/ 11591 h 11591"/>
              <a:gd name="connsiteX2" fmla="*/ 6757 w 10000"/>
              <a:gd name="connsiteY2" fmla="*/ 1014 h 11591"/>
              <a:gd name="connsiteX3" fmla="*/ 7 w 10000"/>
              <a:gd name="connsiteY3" fmla="*/ 2248 h 11591"/>
              <a:gd name="connsiteX4" fmla="*/ 0 w 10000"/>
              <a:gd name="connsiteY4" fmla="*/ 11344 h 11591"/>
              <a:gd name="connsiteX0" fmla="*/ 0 w 10000"/>
              <a:gd name="connsiteY0" fmla="*/ 9096 h 9343"/>
              <a:gd name="connsiteX1" fmla="*/ 10000 w 10000"/>
              <a:gd name="connsiteY1" fmla="*/ 9343 h 9343"/>
              <a:gd name="connsiteX2" fmla="*/ 7 w 10000"/>
              <a:gd name="connsiteY2" fmla="*/ 0 h 9343"/>
              <a:gd name="connsiteX3" fmla="*/ 0 w 10000"/>
              <a:gd name="connsiteY3" fmla="*/ 9096 h 9343"/>
              <a:gd name="connsiteX0" fmla="*/ 0 w 10489"/>
              <a:gd name="connsiteY0" fmla="*/ 9736 h 9736"/>
              <a:gd name="connsiteX1" fmla="*/ 10489 w 10489"/>
              <a:gd name="connsiteY1" fmla="*/ 9528 h 9736"/>
              <a:gd name="connsiteX2" fmla="*/ 7 w 10489"/>
              <a:gd name="connsiteY2" fmla="*/ 0 h 9736"/>
              <a:gd name="connsiteX3" fmla="*/ 0 w 10489"/>
              <a:gd name="connsiteY3" fmla="*/ 9736 h 9736"/>
              <a:gd name="connsiteX0" fmla="*/ 0 w 10000"/>
              <a:gd name="connsiteY0" fmla="*/ 12587 h 12587"/>
              <a:gd name="connsiteX1" fmla="*/ 10000 w 10000"/>
              <a:gd name="connsiteY1" fmla="*/ 12373 h 12587"/>
              <a:gd name="connsiteX2" fmla="*/ 7 w 10000"/>
              <a:gd name="connsiteY2" fmla="*/ 2587 h 12587"/>
              <a:gd name="connsiteX3" fmla="*/ 0 w 10000"/>
              <a:gd name="connsiteY3" fmla="*/ 12587 h 12587"/>
              <a:gd name="connsiteX0" fmla="*/ 0 w 10000"/>
              <a:gd name="connsiteY0" fmla="*/ 12678 h 12678"/>
              <a:gd name="connsiteX1" fmla="*/ 10000 w 10000"/>
              <a:gd name="connsiteY1" fmla="*/ 12464 h 12678"/>
              <a:gd name="connsiteX2" fmla="*/ 7 w 10000"/>
              <a:gd name="connsiteY2" fmla="*/ 2678 h 12678"/>
              <a:gd name="connsiteX3" fmla="*/ 0 w 10000"/>
              <a:gd name="connsiteY3" fmla="*/ 12678 h 12678"/>
              <a:gd name="connsiteX0" fmla="*/ 0 w 10000"/>
              <a:gd name="connsiteY0" fmla="*/ 12793 h 12793"/>
              <a:gd name="connsiteX1" fmla="*/ 10000 w 10000"/>
              <a:gd name="connsiteY1" fmla="*/ 12579 h 12793"/>
              <a:gd name="connsiteX2" fmla="*/ 7 w 10000"/>
              <a:gd name="connsiteY2" fmla="*/ 2793 h 12793"/>
              <a:gd name="connsiteX3" fmla="*/ 0 w 10000"/>
              <a:gd name="connsiteY3" fmla="*/ 12793 h 12793"/>
              <a:gd name="connsiteX0" fmla="*/ 0 w 10000"/>
              <a:gd name="connsiteY0" fmla="*/ 16006 h 16006"/>
              <a:gd name="connsiteX1" fmla="*/ 10000 w 10000"/>
              <a:gd name="connsiteY1" fmla="*/ 15792 h 16006"/>
              <a:gd name="connsiteX2" fmla="*/ 19 w 10000"/>
              <a:gd name="connsiteY2" fmla="*/ 2421 h 16006"/>
              <a:gd name="connsiteX3" fmla="*/ 0 w 10000"/>
              <a:gd name="connsiteY3" fmla="*/ 16006 h 16006"/>
              <a:gd name="connsiteX0" fmla="*/ 0 w 3596"/>
              <a:gd name="connsiteY0" fmla="*/ 16215 h 16215"/>
              <a:gd name="connsiteX1" fmla="*/ 3596 w 3596"/>
              <a:gd name="connsiteY1" fmla="*/ 13869 h 16215"/>
              <a:gd name="connsiteX2" fmla="*/ 19 w 3596"/>
              <a:gd name="connsiteY2" fmla="*/ 2630 h 16215"/>
              <a:gd name="connsiteX3" fmla="*/ 0 w 3596"/>
              <a:gd name="connsiteY3" fmla="*/ 16215 h 16215"/>
              <a:gd name="connsiteX0" fmla="*/ 0 w 13503"/>
              <a:gd name="connsiteY0" fmla="*/ 9889 h 9889"/>
              <a:gd name="connsiteX1" fmla="*/ 13503 w 13503"/>
              <a:gd name="connsiteY1" fmla="*/ 9577 h 9889"/>
              <a:gd name="connsiteX2" fmla="*/ 53 w 13503"/>
              <a:gd name="connsiteY2" fmla="*/ 1511 h 9889"/>
              <a:gd name="connsiteX3" fmla="*/ 0 w 13503"/>
              <a:gd name="connsiteY3" fmla="*/ 9889 h 9889"/>
              <a:gd name="connsiteX0" fmla="*/ 0 w 10000"/>
              <a:gd name="connsiteY0" fmla="*/ 8472 h 8472"/>
              <a:gd name="connsiteX1" fmla="*/ 10000 w 10000"/>
              <a:gd name="connsiteY1" fmla="*/ 8156 h 8472"/>
              <a:gd name="connsiteX2" fmla="*/ 39 w 10000"/>
              <a:gd name="connsiteY2" fmla="*/ 0 h 8472"/>
              <a:gd name="connsiteX3" fmla="*/ 0 w 10000"/>
              <a:gd name="connsiteY3" fmla="*/ 8472 h 8472"/>
              <a:gd name="connsiteX0" fmla="*/ 0 w 10000"/>
              <a:gd name="connsiteY0" fmla="*/ 10013 h 10013"/>
              <a:gd name="connsiteX1" fmla="*/ 10000 w 10000"/>
              <a:gd name="connsiteY1" fmla="*/ 9640 h 10013"/>
              <a:gd name="connsiteX2" fmla="*/ 39 w 10000"/>
              <a:gd name="connsiteY2" fmla="*/ 13 h 10013"/>
              <a:gd name="connsiteX3" fmla="*/ 0 w 10000"/>
              <a:gd name="connsiteY3" fmla="*/ 10013 h 10013"/>
              <a:gd name="connsiteX0" fmla="*/ 0 w 10697"/>
              <a:gd name="connsiteY0" fmla="*/ 10013 h 10013"/>
              <a:gd name="connsiteX1" fmla="*/ 10697 w 10697"/>
              <a:gd name="connsiteY1" fmla="*/ 9925 h 10013"/>
              <a:gd name="connsiteX2" fmla="*/ 39 w 10697"/>
              <a:gd name="connsiteY2" fmla="*/ 13 h 10013"/>
              <a:gd name="connsiteX3" fmla="*/ 0 w 10697"/>
              <a:gd name="connsiteY3" fmla="*/ 10013 h 10013"/>
              <a:gd name="connsiteX0" fmla="*/ 0 w 10697"/>
              <a:gd name="connsiteY0" fmla="*/ 10016 h 10016"/>
              <a:gd name="connsiteX1" fmla="*/ 10697 w 10697"/>
              <a:gd name="connsiteY1" fmla="*/ 9928 h 10016"/>
              <a:gd name="connsiteX2" fmla="*/ 39 w 10697"/>
              <a:gd name="connsiteY2" fmla="*/ 16 h 10016"/>
              <a:gd name="connsiteX3" fmla="*/ 0 w 10697"/>
              <a:gd name="connsiteY3" fmla="*/ 10016 h 10016"/>
              <a:gd name="connsiteX0" fmla="*/ 1739 w 12436"/>
              <a:gd name="connsiteY0" fmla="*/ 6184 h 6184"/>
              <a:gd name="connsiteX1" fmla="*/ 12436 w 12436"/>
              <a:gd name="connsiteY1" fmla="*/ 6096 h 6184"/>
              <a:gd name="connsiteX2" fmla="*/ 0 w 12436"/>
              <a:gd name="connsiteY2" fmla="*/ 36 h 6184"/>
              <a:gd name="connsiteX3" fmla="*/ 1739 w 12436"/>
              <a:gd name="connsiteY3" fmla="*/ 6184 h 6184"/>
              <a:gd name="connsiteX0" fmla="*/ 1398 w 6233"/>
              <a:gd name="connsiteY0" fmla="*/ 12372 h 12372"/>
              <a:gd name="connsiteX1" fmla="*/ 6233 w 6233"/>
              <a:gd name="connsiteY1" fmla="*/ 2772 h 12372"/>
              <a:gd name="connsiteX2" fmla="*/ 0 w 6233"/>
              <a:gd name="connsiteY2" fmla="*/ 2430 h 12372"/>
              <a:gd name="connsiteX3" fmla="*/ 1398 w 6233"/>
              <a:gd name="connsiteY3" fmla="*/ 12372 h 12372"/>
              <a:gd name="connsiteX0" fmla="*/ 2244 w 10001"/>
              <a:gd name="connsiteY0" fmla="*/ 10284 h 10284"/>
              <a:gd name="connsiteX1" fmla="*/ 10001 w 10001"/>
              <a:gd name="connsiteY1" fmla="*/ 2525 h 10284"/>
              <a:gd name="connsiteX2" fmla="*/ 1 w 10001"/>
              <a:gd name="connsiteY2" fmla="*/ 2248 h 10284"/>
              <a:gd name="connsiteX3" fmla="*/ 2244 w 10001"/>
              <a:gd name="connsiteY3" fmla="*/ 10284 h 10284"/>
              <a:gd name="connsiteX0" fmla="*/ 2244 w 10001"/>
              <a:gd name="connsiteY0" fmla="*/ 8759 h 8759"/>
              <a:gd name="connsiteX1" fmla="*/ 10001 w 10001"/>
              <a:gd name="connsiteY1" fmla="*/ 1000 h 8759"/>
              <a:gd name="connsiteX2" fmla="*/ 1 w 10001"/>
              <a:gd name="connsiteY2" fmla="*/ 723 h 8759"/>
              <a:gd name="connsiteX3" fmla="*/ 2244 w 10001"/>
              <a:gd name="connsiteY3" fmla="*/ 8759 h 8759"/>
              <a:gd name="connsiteX0" fmla="*/ 2244 w 10000"/>
              <a:gd name="connsiteY0" fmla="*/ 10643 h 10643"/>
              <a:gd name="connsiteX1" fmla="*/ 10000 w 10000"/>
              <a:gd name="connsiteY1" fmla="*/ 1785 h 10643"/>
              <a:gd name="connsiteX2" fmla="*/ 1 w 10000"/>
              <a:gd name="connsiteY2" fmla="*/ 1468 h 10643"/>
              <a:gd name="connsiteX3" fmla="*/ 2244 w 10000"/>
              <a:gd name="connsiteY3" fmla="*/ 10643 h 10643"/>
              <a:gd name="connsiteX0" fmla="*/ 2244 w 10000"/>
              <a:gd name="connsiteY0" fmla="*/ 11013 h 11013"/>
              <a:gd name="connsiteX1" fmla="*/ 10000 w 10000"/>
              <a:gd name="connsiteY1" fmla="*/ 2155 h 11013"/>
              <a:gd name="connsiteX2" fmla="*/ 1 w 10000"/>
              <a:gd name="connsiteY2" fmla="*/ 1838 h 11013"/>
              <a:gd name="connsiteX3" fmla="*/ 2244 w 10000"/>
              <a:gd name="connsiteY3" fmla="*/ 11013 h 11013"/>
              <a:gd name="connsiteX0" fmla="*/ 8225 w 10000"/>
              <a:gd name="connsiteY0" fmla="*/ 6117 h 6117"/>
              <a:gd name="connsiteX1" fmla="*/ 10000 w 10000"/>
              <a:gd name="connsiteY1" fmla="*/ 2155 h 6117"/>
              <a:gd name="connsiteX2" fmla="*/ 1 w 10000"/>
              <a:gd name="connsiteY2" fmla="*/ 1838 h 6117"/>
              <a:gd name="connsiteX3" fmla="*/ 8225 w 10000"/>
              <a:gd name="connsiteY3" fmla="*/ 6117 h 6117"/>
              <a:gd name="connsiteX0" fmla="*/ 5033 w 10000"/>
              <a:gd name="connsiteY0" fmla="*/ 11392 h 11392"/>
              <a:gd name="connsiteX1" fmla="*/ 10000 w 10000"/>
              <a:gd name="connsiteY1" fmla="*/ 3523 h 11392"/>
              <a:gd name="connsiteX2" fmla="*/ 1 w 10000"/>
              <a:gd name="connsiteY2" fmla="*/ 3005 h 11392"/>
              <a:gd name="connsiteX3" fmla="*/ 5033 w 10000"/>
              <a:gd name="connsiteY3" fmla="*/ 11392 h 11392"/>
              <a:gd name="connsiteX0" fmla="*/ 5033 w 10000"/>
              <a:gd name="connsiteY0" fmla="*/ 11392 h 11392"/>
              <a:gd name="connsiteX1" fmla="*/ 10000 w 10000"/>
              <a:gd name="connsiteY1" fmla="*/ 3523 h 11392"/>
              <a:gd name="connsiteX2" fmla="*/ 1 w 10000"/>
              <a:gd name="connsiteY2" fmla="*/ 3005 h 11392"/>
              <a:gd name="connsiteX3" fmla="*/ 5033 w 10000"/>
              <a:gd name="connsiteY3" fmla="*/ 11392 h 11392"/>
              <a:gd name="connsiteX0" fmla="*/ 5033 w 10000"/>
              <a:gd name="connsiteY0" fmla="*/ 11392 h 11392"/>
              <a:gd name="connsiteX1" fmla="*/ 10000 w 10000"/>
              <a:gd name="connsiteY1" fmla="*/ 3523 h 11392"/>
              <a:gd name="connsiteX2" fmla="*/ 1 w 10000"/>
              <a:gd name="connsiteY2" fmla="*/ 3005 h 11392"/>
              <a:gd name="connsiteX3" fmla="*/ 5033 w 10000"/>
              <a:gd name="connsiteY3" fmla="*/ 11392 h 11392"/>
              <a:gd name="connsiteX0" fmla="*/ 5032 w 9999"/>
              <a:gd name="connsiteY0" fmla="*/ 11392 h 11392"/>
              <a:gd name="connsiteX1" fmla="*/ 9999 w 9999"/>
              <a:gd name="connsiteY1" fmla="*/ 3523 h 11392"/>
              <a:gd name="connsiteX2" fmla="*/ 0 w 9999"/>
              <a:gd name="connsiteY2" fmla="*/ 3005 h 11392"/>
              <a:gd name="connsiteX3" fmla="*/ 5032 w 9999"/>
              <a:gd name="connsiteY3" fmla="*/ 11392 h 11392"/>
              <a:gd name="connsiteX0" fmla="*/ 5033 w 10000"/>
              <a:gd name="connsiteY0" fmla="*/ 10000 h 10000"/>
              <a:gd name="connsiteX1" fmla="*/ 10000 w 10000"/>
              <a:gd name="connsiteY1" fmla="*/ 3093 h 10000"/>
              <a:gd name="connsiteX2" fmla="*/ 0 w 10000"/>
              <a:gd name="connsiteY2" fmla="*/ 2638 h 10000"/>
              <a:gd name="connsiteX3" fmla="*/ 5033 w 10000"/>
              <a:gd name="connsiteY3" fmla="*/ 10000 h 10000"/>
              <a:gd name="connsiteX0" fmla="*/ 5033 w 10000"/>
              <a:gd name="connsiteY0" fmla="*/ 10000 h 10000"/>
              <a:gd name="connsiteX1" fmla="*/ 10000 w 10000"/>
              <a:gd name="connsiteY1" fmla="*/ 3093 h 10000"/>
              <a:gd name="connsiteX2" fmla="*/ 0 w 10000"/>
              <a:gd name="connsiteY2" fmla="*/ 2638 h 10000"/>
              <a:gd name="connsiteX3" fmla="*/ 5033 w 10000"/>
              <a:gd name="connsiteY3" fmla="*/ 10000 h 10000"/>
              <a:gd name="connsiteX0" fmla="*/ 5033 w 10155"/>
              <a:gd name="connsiteY0" fmla="*/ 9869 h 9869"/>
              <a:gd name="connsiteX1" fmla="*/ 10155 w 10155"/>
              <a:gd name="connsiteY1" fmla="*/ 3267 h 9869"/>
              <a:gd name="connsiteX2" fmla="*/ 0 w 10155"/>
              <a:gd name="connsiteY2" fmla="*/ 2507 h 9869"/>
              <a:gd name="connsiteX3" fmla="*/ 5033 w 10155"/>
              <a:gd name="connsiteY3" fmla="*/ 9869 h 9869"/>
              <a:gd name="connsiteX0" fmla="*/ 8921 w 10000"/>
              <a:gd name="connsiteY0" fmla="*/ 11193 h 11193"/>
              <a:gd name="connsiteX1" fmla="*/ 10000 w 10000"/>
              <a:gd name="connsiteY1" fmla="*/ 3310 h 11193"/>
              <a:gd name="connsiteX2" fmla="*/ 0 w 10000"/>
              <a:gd name="connsiteY2" fmla="*/ 2540 h 11193"/>
              <a:gd name="connsiteX3" fmla="*/ 8921 w 10000"/>
              <a:gd name="connsiteY3" fmla="*/ 11193 h 11193"/>
              <a:gd name="connsiteX0" fmla="*/ 8921 w 15948"/>
              <a:gd name="connsiteY0" fmla="*/ 10278 h 10278"/>
              <a:gd name="connsiteX1" fmla="*/ 15948 w 15948"/>
              <a:gd name="connsiteY1" fmla="*/ 5462 h 10278"/>
              <a:gd name="connsiteX2" fmla="*/ 0 w 15948"/>
              <a:gd name="connsiteY2" fmla="*/ 1625 h 10278"/>
              <a:gd name="connsiteX3" fmla="*/ 8921 w 15948"/>
              <a:gd name="connsiteY3" fmla="*/ 10278 h 10278"/>
              <a:gd name="connsiteX0" fmla="*/ 8921 w 15948"/>
              <a:gd name="connsiteY0" fmla="*/ 10278 h 10278"/>
              <a:gd name="connsiteX1" fmla="*/ 15948 w 15948"/>
              <a:gd name="connsiteY1" fmla="*/ 5462 h 10278"/>
              <a:gd name="connsiteX2" fmla="*/ 0 w 15948"/>
              <a:gd name="connsiteY2" fmla="*/ 1625 h 10278"/>
              <a:gd name="connsiteX3" fmla="*/ 8921 w 15948"/>
              <a:gd name="connsiteY3" fmla="*/ 10278 h 10278"/>
              <a:gd name="connsiteX0" fmla="*/ 9022 w 16049"/>
              <a:gd name="connsiteY0" fmla="*/ 10413 h 10413"/>
              <a:gd name="connsiteX1" fmla="*/ 16049 w 16049"/>
              <a:gd name="connsiteY1" fmla="*/ 5597 h 10413"/>
              <a:gd name="connsiteX2" fmla="*/ 0 w 16049"/>
              <a:gd name="connsiteY2" fmla="*/ 1590 h 10413"/>
              <a:gd name="connsiteX3" fmla="*/ 9022 w 16049"/>
              <a:gd name="connsiteY3" fmla="*/ 10413 h 10413"/>
              <a:gd name="connsiteX0" fmla="*/ 9022 w 16049"/>
              <a:gd name="connsiteY0" fmla="*/ 11837 h 11837"/>
              <a:gd name="connsiteX1" fmla="*/ 16049 w 16049"/>
              <a:gd name="connsiteY1" fmla="*/ 7021 h 11837"/>
              <a:gd name="connsiteX2" fmla="*/ 0 w 16049"/>
              <a:gd name="connsiteY2" fmla="*/ 3014 h 11837"/>
              <a:gd name="connsiteX3" fmla="*/ 9022 w 16049"/>
              <a:gd name="connsiteY3" fmla="*/ 11837 h 11837"/>
              <a:gd name="connsiteX0" fmla="*/ 9022 w 16049"/>
              <a:gd name="connsiteY0" fmla="*/ 12080 h 12080"/>
              <a:gd name="connsiteX1" fmla="*/ 16049 w 16049"/>
              <a:gd name="connsiteY1" fmla="*/ 7264 h 12080"/>
              <a:gd name="connsiteX2" fmla="*/ 0 w 16049"/>
              <a:gd name="connsiteY2" fmla="*/ 3257 h 12080"/>
              <a:gd name="connsiteX3" fmla="*/ 9022 w 16049"/>
              <a:gd name="connsiteY3" fmla="*/ 12080 h 12080"/>
              <a:gd name="connsiteX0" fmla="*/ 9022 w 16889"/>
              <a:gd name="connsiteY0" fmla="*/ 11602 h 11602"/>
              <a:gd name="connsiteX1" fmla="*/ 16889 w 16889"/>
              <a:gd name="connsiteY1" fmla="*/ 9001 h 11602"/>
              <a:gd name="connsiteX2" fmla="*/ 0 w 16889"/>
              <a:gd name="connsiteY2" fmla="*/ 2779 h 11602"/>
              <a:gd name="connsiteX3" fmla="*/ 9022 w 16889"/>
              <a:gd name="connsiteY3" fmla="*/ 11602 h 11602"/>
              <a:gd name="connsiteX0" fmla="*/ 9560 w 16889"/>
              <a:gd name="connsiteY0" fmla="*/ 13988 h 13988"/>
              <a:gd name="connsiteX1" fmla="*/ 16889 w 16889"/>
              <a:gd name="connsiteY1" fmla="*/ 9001 h 13988"/>
              <a:gd name="connsiteX2" fmla="*/ 0 w 16889"/>
              <a:gd name="connsiteY2" fmla="*/ 2779 h 13988"/>
              <a:gd name="connsiteX3" fmla="*/ 9560 w 16889"/>
              <a:gd name="connsiteY3" fmla="*/ 13988 h 13988"/>
              <a:gd name="connsiteX0" fmla="*/ 9560 w 17427"/>
              <a:gd name="connsiteY0" fmla="*/ 13988 h 13988"/>
              <a:gd name="connsiteX1" fmla="*/ 17427 w 17427"/>
              <a:gd name="connsiteY1" fmla="*/ 9001 h 13988"/>
              <a:gd name="connsiteX2" fmla="*/ 0 w 17427"/>
              <a:gd name="connsiteY2" fmla="*/ 2779 h 13988"/>
              <a:gd name="connsiteX3" fmla="*/ 9560 w 17427"/>
              <a:gd name="connsiteY3" fmla="*/ 13988 h 13988"/>
              <a:gd name="connsiteX0" fmla="*/ 9560 w 17427"/>
              <a:gd name="connsiteY0" fmla="*/ 14260 h 14260"/>
              <a:gd name="connsiteX1" fmla="*/ 17427 w 17427"/>
              <a:gd name="connsiteY1" fmla="*/ 9273 h 14260"/>
              <a:gd name="connsiteX2" fmla="*/ 0 w 17427"/>
              <a:gd name="connsiteY2" fmla="*/ 3051 h 14260"/>
              <a:gd name="connsiteX3" fmla="*/ 9560 w 17427"/>
              <a:gd name="connsiteY3" fmla="*/ 14260 h 14260"/>
              <a:gd name="connsiteX0" fmla="*/ 9560 w 17427"/>
              <a:gd name="connsiteY0" fmla="*/ 15164 h 15164"/>
              <a:gd name="connsiteX1" fmla="*/ 17427 w 17427"/>
              <a:gd name="connsiteY1" fmla="*/ 10177 h 15164"/>
              <a:gd name="connsiteX2" fmla="*/ 0 w 17427"/>
              <a:gd name="connsiteY2" fmla="*/ 3955 h 15164"/>
              <a:gd name="connsiteX3" fmla="*/ 9560 w 17427"/>
              <a:gd name="connsiteY3" fmla="*/ 15164 h 15164"/>
            </a:gdLst>
            <a:ahLst/>
            <a:cxnLst>
              <a:cxn ang="0">
                <a:pos x="connsiteX0" y="connsiteY0"/>
              </a:cxn>
              <a:cxn ang="0">
                <a:pos x="connsiteX1" y="connsiteY1"/>
              </a:cxn>
              <a:cxn ang="0">
                <a:pos x="connsiteX2" y="connsiteY2"/>
              </a:cxn>
              <a:cxn ang="0">
                <a:pos x="connsiteX3" y="connsiteY3"/>
              </a:cxn>
            </a:cxnLst>
            <a:rect l="l" t="t" r="r" b="b"/>
            <a:pathLst>
              <a:path w="17427" h="15164">
                <a:moveTo>
                  <a:pt x="9560" y="15164"/>
                </a:moveTo>
                <a:cubicBezTo>
                  <a:pt x="11979" y="12476"/>
                  <a:pt x="15918" y="11427"/>
                  <a:pt x="17427" y="10177"/>
                </a:cubicBezTo>
                <a:cubicBezTo>
                  <a:pt x="14981" y="3702"/>
                  <a:pt x="4884" y="-5282"/>
                  <a:pt x="0" y="3955"/>
                </a:cubicBezTo>
                <a:cubicBezTo>
                  <a:pt x="2595" y="5197"/>
                  <a:pt x="9407" y="13614"/>
                  <a:pt x="9560" y="15164"/>
                </a:cubicBezTo>
                <a:close/>
              </a:path>
            </a:pathLst>
          </a:custGeom>
          <a:solidFill>
            <a:schemeClr val="accent2">
              <a:lumMod val="60000"/>
              <a:lumOff val="4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lang="vi-VN"/>
            </a:pPr>
            <a:endParaRPr kumimoji="0" lang="vi-VN" sz="1800" b="0" i="0" u="none" strike="noStrike" kern="0" cap="none" spc="0" normalizeH="0" baseline="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77" name="Hình tự do 76"/>
          <p:cNvSpPr/>
          <p:nvPr/>
        </p:nvSpPr>
        <p:spPr>
          <a:xfrm>
            <a:off x="-10996" y="5804318"/>
            <a:ext cx="4799625" cy="1053682"/>
          </a:xfrm>
          <a:custGeom>
            <a:avLst/>
            <a:gdLst>
              <a:gd name="connsiteX0" fmla="*/ 238164 w 4799625"/>
              <a:gd name="connsiteY0" fmla="*/ 977 h 1053682"/>
              <a:gd name="connsiteX1" fmla="*/ 4799625 w 4799625"/>
              <a:gd name="connsiteY1" fmla="*/ 894321 h 1053682"/>
              <a:gd name="connsiteX2" fmla="*/ 3977586 w 4799625"/>
              <a:gd name="connsiteY2" fmla="*/ 1002807 h 1053682"/>
              <a:gd name="connsiteX3" fmla="*/ 3781936 w 4799625"/>
              <a:gd name="connsiteY3" fmla="*/ 1053682 h 1053682"/>
              <a:gd name="connsiteX4" fmla="*/ 0 w 4799625"/>
              <a:gd name="connsiteY4" fmla="*/ 1053682 h 1053682"/>
              <a:gd name="connsiteX5" fmla="*/ 0 w 4799625"/>
              <a:gd name="connsiteY5" fmla="*/ 10991 h 1053682"/>
              <a:gd name="connsiteX6" fmla="*/ 97462 w 4799625"/>
              <a:gd name="connsiteY6" fmla="*/ 5213 h 1053682"/>
              <a:gd name="connsiteX7" fmla="*/ 238164 w 4799625"/>
              <a:gd name="connsiteY7" fmla="*/ 977 h 1053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9625" h="1053682">
                <a:moveTo>
                  <a:pt x="238164" y="977"/>
                </a:moveTo>
                <a:cubicBezTo>
                  <a:pt x="1600844" y="-22805"/>
                  <a:pt x="4306110" y="390350"/>
                  <a:pt x="4799625" y="894321"/>
                </a:cubicBezTo>
                <a:cubicBezTo>
                  <a:pt x="4714340" y="858229"/>
                  <a:pt x="4386704" y="904421"/>
                  <a:pt x="3977586" y="1002807"/>
                </a:cubicBezTo>
                <a:lnTo>
                  <a:pt x="3781936" y="1053682"/>
                </a:lnTo>
                <a:lnTo>
                  <a:pt x="0" y="1053682"/>
                </a:lnTo>
                <a:lnTo>
                  <a:pt x="0" y="10991"/>
                </a:lnTo>
                <a:lnTo>
                  <a:pt x="97462" y="5213"/>
                </a:lnTo>
                <a:cubicBezTo>
                  <a:pt x="142543" y="3233"/>
                  <a:pt x="189497" y="1827"/>
                  <a:pt x="238164" y="977"/>
                </a:cubicBezTo>
                <a:close/>
              </a:path>
            </a:pathLst>
          </a:custGeom>
          <a:blipFill dpi="0" rotWithShape="1">
            <a:blip r:embed="rId6" cstate="print">
              <a:extLst>
                <a:ext uri="{28A0092B-C50C-407E-A947-70E740481C1C}">
                  <a14:useLocalDpi xmlns:a14="http://schemas.microsoft.com/office/drawing/2010/main"/>
                </a:ext>
              </a:extLst>
            </a:blip>
            <a:srcRect/>
            <a:tile tx="0" ty="0" sx="100000" sy="100000" flip="none" algn="ctr"/>
          </a:blipFill>
          <a:ln w="25400"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lang="vi-VN"/>
            </a:pPr>
            <a:endParaRPr kumimoji="0" lang="vi-VN" sz="1800" b="0" i="0" u="none" strike="noStrike" kern="0" cap="none" spc="0" normalizeH="0" baseline="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78" name="Hình tự do 77"/>
          <p:cNvSpPr/>
          <p:nvPr/>
        </p:nvSpPr>
        <p:spPr>
          <a:xfrm>
            <a:off x="212333" y="6487570"/>
            <a:ext cx="4996595" cy="370431"/>
          </a:xfrm>
          <a:custGeom>
            <a:avLst/>
            <a:gdLst>
              <a:gd name="connsiteX0" fmla="*/ 3565772 w 4996595"/>
              <a:gd name="connsiteY0" fmla="*/ 158 h 370431"/>
              <a:gd name="connsiteX1" fmla="*/ 4996595 w 4996595"/>
              <a:gd name="connsiteY1" fmla="*/ 86096 h 370431"/>
              <a:gd name="connsiteX2" fmla="*/ 3711460 w 4996595"/>
              <a:gd name="connsiteY2" fmla="*/ 322948 h 370431"/>
              <a:gd name="connsiteX3" fmla="*/ 3527732 w 4996595"/>
              <a:gd name="connsiteY3" fmla="*/ 370431 h 370431"/>
              <a:gd name="connsiteX4" fmla="*/ 0 w 4996595"/>
              <a:gd name="connsiteY4" fmla="*/ 370431 h 370431"/>
              <a:gd name="connsiteX5" fmla="*/ 226641 w 4996595"/>
              <a:gd name="connsiteY5" fmla="*/ 323416 h 370431"/>
              <a:gd name="connsiteX6" fmla="*/ 3565772 w 4996595"/>
              <a:gd name="connsiteY6" fmla="*/ 158 h 37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96595" h="370431">
                <a:moveTo>
                  <a:pt x="3565772" y="158"/>
                </a:moveTo>
                <a:cubicBezTo>
                  <a:pt x="4078159" y="-2262"/>
                  <a:pt x="4569522" y="22837"/>
                  <a:pt x="4996595" y="86096"/>
                </a:cubicBezTo>
                <a:cubicBezTo>
                  <a:pt x="4607171" y="123813"/>
                  <a:pt x="4155180" y="214374"/>
                  <a:pt x="3711460" y="322948"/>
                </a:cubicBezTo>
                <a:lnTo>
                  <a:pt x="3527732" y="370431"/>
                </a:lnTo>
                <a:lnTo>
                  <a:pt x="0" y="370431"/>
                </a:lnTo>
                <a:lnTo>
                  <a:pt x="226641" y="323416"/>
                </a:lnTo>
                <a:cubicBezTo>
                  <a:pt x="1101079" y="156450"/>
                  <a:pt x="2388882" y="5715"/>
                  <a:pt x="3565772" y="158"/>
                </a:cubicBezTo>
                <a:close/>
              </a:path>
            </a:pathLst>
          </a:custGeom>
          <a:solidFill>
            <a:schemeClr val="bg2">
              <a:lumMod val="25000"/>
            </a:schemeClr>
          </a:solidFill>
          <a:ln w="25400"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lang="vi-VN"/>
            </a:pPr>
            <a:endParaRPr kumimoji="0" lang="vi-VN" sz="1800" b="0" i="0" u="none" strike="noStrike" kern="0" cap="none" spc="0" normalizeH="0" baseline="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57" name="Hình tự do 56"/>
          <p:cNvSpPr/>
          <p:nvPr/>
        </p:nvSpPr>
        <p:spPr>
          <a:xfrm>
            <a:off x="8797690" y="6132441"/>
            <a:ext cx="3121584" cy="689492"/>
          </a:xfrm>
          <a:custGeom>
            <a:avLst/>
            <a:gdLst>
              <a:gd name="connsiteX0" fmla="*/ 19050 w 9124950"/>
              <a:gd name="connsiteY0" fmla="*/ 180975 h 238125"/>
              <a:gd name="connsiteX1" fmla="*/ 9124950 w 9124950"/>
              <a:gd name="connsiteY1" fmla="*/ 238125 h 238125"/>
              <a:gd name="connsiteX2" fmla="*/ 4438650 w 9124950"/>
              <a:gd name="connsiteY2" fmla="*/ 0 h 238125"/>
              <a:gd name="connsiteX3" fmla="*/ 0 w 9124950"/>
              <a:gd name="connsiteY3" fmla="*/ 133350 h 238125"/>
              <a:gd name="connsiteX4" fmla="*/ 85725 w 9124950"/>
              <a:gd name="connsiteY4" fmla="*/ 180975 h 238125"/>
              <a:gd name="connsiteX5" fmla="*/ 19050 w 9124950"/>
              <a:gd name="connsiteY5" fmla="*/ 180975 h 238125"/>
              <a:gd name="connsiteX0" fmla="*/ 85725 w 9124950"/>
              <a:gd name="connsiteY0" fmla="*/ 180975 h 238125"/>
              <a:gd name="connsiteX1" fmla="*/ 9124950 w 9124950"/>
              <a:gd name="connsiteY1" fmla="*/ 238125 h 238125"/>
              <a:gd name="connsiteX2" fmla="*/ 4438650 w 9124950"/>
              <a:gd name="connsiteY2" fmla="*/ 0 h 238125"/>
              <a:gd name="connsiteX3" fmla="*/ 0 w 9124950"/>
              <a:gd name="connsiteY3" fmla="*/ 133350 h 238125"/>
              <a:gd name="connsiteX4" fmla="*/ 85725 w 9124950"/>
              <a:gd name="connsiteY4" fmla="*/ 180975 h 238125"/>
              <a:gd name="connsiteX0" fmla="*/ 0 w 9124950"/>
              <a:gd name="connsiteY0" fmla="*/ 133350 h 238125"/>
              <a:gd name="connsiteX1" fmla="*/ 9124950 w 9124950"/>
              <a:gd name="connsiteY1" fmla="*/ 238125 h 238125"/>
              <a:gd name="connsiteX2" fmla="*/ 4438650 w 9124950"/>
              <a:gd name="connsiteY2" fmla="*/ 0 h 238125"/>
              <a:gd name="connsiteX3" fmla="*/ 0 w 9124950"/>
              <a:gd name="connsiteY3" fmla="*/ 133350 h 238125"/>
              <a:gd name="connsiteX0" fmla="*/ 36407 w 9161357"/>
              <a:gd name="connsiteY0" fmla="*/ 133350 h 449173"/>
              <a:gd name="connsiteX1" fmla="*/ 9161357 w 9161357"/>
              <a:gd name="connsiteY1" fmla="*/ 238125 h 449173"/>
              <a:gd name="connsiteX2" fmla="*/ 4475057 w 9161357"/>
              <a:gd name="connsiteY2" fmla="*/ 0 h 449173"/>
              <a:gd name="connsiteX3" fmla="*/ 36407 w 9161357"/>
              <a:gd name="connsiteY3" fmla="*/ 133350 h 449173"/>
              <a:gd name="connsiteX0" fmla="*/ 25473 w 9150645"/>
              <a:gd name="connsiteY0" fmla="*/ 627976 h 1050014"/>
              <a:gd name="connsiteX1" fmla="*/ 9150423 w 9150645"/>
              <a:gd name="connsiteY1" fmla="*/ 732751 h 1050014"/>
              <a:gd name="connsiteX2" fmla="*/ 4464123 w 9150645"/>
              <a:gd name="connsiteY2" fmla="*/ 494626 h 1050014"/>
              <a:gd name="connsiteX3" fmla="*/ 25473 w 9150645"/>
              <a:gd name="connsiteY3" fmla="*/ 627976 h 1050014"/>
              <a:gd name="connsiteX0" fmla="*/ 25525 w 9150557"/>
              <a:gd name="connsiteY0" fmla="*/ 133350 h 556394"/>
              <a:gd name="connsiteX1" fmla="*/ 9150475 w 9150557"/>
              <a:gd name="connsiteY1" fmla="*/ 238125 h 556394"/>
              <a:gd name="connsiteX2" fmla="*/ 4464175 w 9150557"/>
              <a:gd name="connsiteY2" fmla="*/ 0 h 556394"/>
              <a:gd name="connsiteX3" fmla="*/ 25525 w 9150557"/>
              <a:gd name="connsiteY3" fmla="*/ 133350 h 556394"/>
              <a:gd name="connsiteX0" fmla="*/ 27630 w 9143055"/>
              <a:gd name="connsiteY0" fmla="*/ 247650 h 549377"/>
              <a:gd name="connsiteX1" fmla="*/ 9143055 w 9143055"/>
              <a:gd name="connsiteY1" fmla="*/ 238125 h 549377"/>
              <a:gd name="connsiteX2" fmla="*/ 4456755 w 9143055"/>
              <a:gd name="connsiteY2" fmla="*/ 0 h 549377"/>
              <a:gd name="connsiteX3" fmla="*/ 27630 w 9143055"/>
              <a:gd name="connsiteY3" fmla="*/ 247650 h 549377"/>
              <a:gd name="connsiteX0" fmla="*/ 27630 w 9143055"/>
              <a:gd name="connsiteY0" fmla="*/ 247650 h 549377"/>
              <a:gd name="connsiteX1" fmla="*/ 9143055 w 9143055"/>
              <a:gd name="connsiteY1" fmla="*/ 238125 h 549377"/>
              <a:gd name="connsiteX2" fmla="*/ 4456755 w 9143055"/>
              <a:gd name="connsiteY2" fmla="*/ 0 h 549377"/>
              <a:gd name="connsiteX3" fmla="*/ 27630 w 9143055"/>
              <a:gd name="connsiteY3" fmla="*/ 247650 h 549377"/>
              <a:gd name="connsiteX0" fmla="*/ 0 w 9115425"/>
              <a:gd name="connsiteY0" fmla="*/ 247650 h 247650"/>
              <a:gd name="connsiteX1" fmla="*/ 9115425 w 9115425"/>
              <a:gd name="connsiteY1" fmla="*/ 238125 h 247650"/>
              <a:gd name="connsiteX2" fmla="*/ 4429125 w 9115425"/>
              <a:gd name="connsiteY2" fmla="*/ 0 h 247650"/>
              <a:gd name="connsiteX3" fmla="*/ 0 w 9115425"/>
              <a:gd name="connsiteY3" fmla="*/ 247650 h 247650"/>
              <a:gd name="connsiteX0" fmla="*/ 0 w 9115425"/>
              <a:gd name="connsiteY0" fmla="*/ 9525 h 9525"/>
              <a:gd name="connsiteX1" fmla="*/ 9115425 w 9115425"/>
              <a:gd name="connsiteY1" fmla="*/ 0 h 9525"/>
              <a:gd name="connsiteX2" fmla="*/ 0 w 9115425"/>
              <a:gd name="connsiteY2" fmla="*/ 9525 h 9525"/>
              <a:gd name="connsiteX0" fmla="*/ 0 w 10000"/>
              <a:gd name="connsiteY0" fmla="*/ 292235 h 292235"/>
              <a:gd name="connsiteX1" fmla="*/ 10000 w 10000"/>
              <a:gd name="connsiteY1" fmla="*/ 282235 h 292235"/>
              <a:gd name="connsiteX2" fmla="*/ 0 w 10000"/>
              <a:gd name="connsiteY2" fmla="*/ 292235 h 292235"/>
              <a:gd name="connsiteX0" fmla="*/ 0 w 10001"/>
              <a:gd name="connsiteY0" fmla="*/ 294051 h 327478"/>
              <a:gd name="connsiteX1" fmla="*/ 10000 w 10001"/>
              <a:gd name="connsiteY1" fmla="*/ 284051 h 327478"/>
              <a:gd name="connsiteX2" fmla="*/ 0 w 10001"/>
              <a:gd name="connsiteY2" fmla="*/ 294051 h 327478"/>
              <a:gd name="connsiteX0" fmla="*/ 0 w 10006"/>
              <a:gd name="connsiteY0" fmla="*/ 423180 h 456620"/>
              <a:gd name="connsiteX1" fmla="*/ 10000 w 10006"/>
              <a:gd name="connsiteY1" fmla="*/ 413180 h 456620"/>
              <a:gd name="connsiteX2" fmla="*/ 0 w 10006"/>
              <a:gd name="connsiteY2" fmla="*/ 423180 h 456620"/>
              <a:gd name="connsiteX0" fmla="*/ 0 w 10000"/>
              <a:gd name="connsiteY0" fmla="*/ 423180 h 423180"/>
              <a:gd name="connsiteX1" fmla="*/ 10000 w 10000"/>
              <a:gd name="connsiteY1" fmla="*/ 413180 h 423180"/>
              <a:gd name="connsiteX2" fmla="*/ 0 w 10000"/>
              <a:gd name="connsiteY2" fmla="*/ 423180 h 423180"/>
              <a:gd name="connsiteX0" fmla="*/ 0 w 10073"/>
              <a:gd name="connsiteY0" fmla="*/ 389913 h 459913"/>
              <a:gd name="connsiteX1" fmla="*/ 10073 w 10073"/>
              <a:gd name="connsiteY1" fmla="*/ 459913 h 459913"/>
              <a:gd name="connsiteX2" fmla="*/ 0 w 10073"/>
              <a:gd name="connsiteY2" fmla="*/ 389913 h 459913"/>
              <a:gd name="connsiteX0" fmla="*/ 0 w 10104"/>
              <a:gd name="connsiteY0" fmla="*/ 423180 h 423180"/>
              <a:gd name="connsiteX1" fmla="*/ 10104 w 10104"/>
              <a:gd name="connsiteY1" fmla="*/ 413180 h 423180"/>
              <a:gd name="connsiteX2" fmla="*/ 0 w 10104"/>
              <a:gd name="connsiteY2" fmla="*/ 423180 h 423180"/>
              <a:gd name="connsiteX0" fmla="*/ 1039 w 11143"/>
              <a:gd name="connsiteY0" fmla="*/ 110027 h 110027"/>
              <a:gd name="connsiteX1" fmla="*/ 11143 w 11143"/>
              <a:gd name="connsiteY1" fmla="*/ 100027 h 110027"/>
              <a:gd name="connsiteX2" fmla="*/ 1467 w 11143"/>
              <a:gd name="connsiteY2" fmla="*/ 25 h 110027"/>
              <a:gd name="connsiteX3" fmla="*/ 1039 w 11143"/>
              <a:gd name="connsiteY3" fmla="*/ 110027 h 110027"/>
              <a:gd name="connsiteX0" fmla="*/ 1032 w 11136"/>
              <a:gd name="connsiteY0" fmla="*/ 840002 h 840002"/>
              <a:gd name="connsiteX1" fmla="*/ 11136 w 11136"/>
              <a:gd name="connsiteY1" fmla="*/ 830002 h 840002"/>
              <a:gd name="connsiteX2" fmla="*/ 1481 w 11136"/>
              <a:gd name="connsiteY2" fmla="*/ 2 h 840002"/>
              <a:gd name="connsiteX3" fmla="*/ 1032 w 11136"/>
              <a:gd name="connsiteY3" fmla="*/ 840002 h 840002"/>
              <a:gd name="connsiteX0" fmla="*/ 1032 w 12217"/>
              <a:gd name="connsiteY0" fmla="*/ 840078 h 861516"/>
              <a:gd name="connsiteX1" fmla="*/ 11136 w 12217"/>
              <a:gd name="connsiteY1" fmla="*/ 830078 h 861516"/>
              <a:gd name="connsiteX2" fmla="*/ 10844 w 12217"/>
              <a:gd name="connsiteY2" fmla="*/ 790076 h 861516"/>
              <a:gd name="connsiteX3" fmla="*/ 1481 w 12217"/>
              <a:gd name="connsiteY3" fmla="*/ 78 h 861516"/>
              <a:gd name="connsiteX4" fmla="*/ 1032 w 12217"/>
              <a:gd name="connsiteY4" fmla="*/ 840078 h 861516"/>
              <a:gd name="connsiteX0" fmla="*/ 1032 w 12337"/>
              <a:gd name="connsiteY0" fmla="*/ 840592 h 840592"/>
              <a:gd name="connsiteX1" fmla="*/ 11136 w 12337"/>
              <a:gd name="connsiteY1" fmla="*/ 830592 h 840592"/>
              <a:gd name="connsiteX2" fmla="*/ 11105 w 12337"/>
              <a:gd name="connsiteY2" fmla="*/ 210591 h 840592"/>
              <a:gd name="connsiteX3" fmla="*/ 1481 w 12337"/>
              <a:gd name="connsiteY3" fmla="*/ 592 h 840592"/>
              <a:gd name="connsiteX4" fmla="*/ 1032 w 12337"/>
              <a:gd name="connsiteY4" fmla="*/ 840592 h 840592"/>
              <a:gd name="connsiteX0" fmla="*/ 1032 w 11136"/>
              <a:gd name="connsiteY0" fmla="*/ 840592 h 840592"/>
              <a:gd name="connsiteX1" fmla="*/ 11136 w 11136"/>
              <a:gd name="connsiteY1" fmla="*/ 830592 h 840592"/>
              <a:gd name="connsiteX2" fmla="*/ 11105 w 11136"/>
              <a:gd name="connsiteY2" fmla="*/ 210591 h 840592"/>
              <a:gd name="connsiteX3" fmla="*/ 1481 w 11136"/>
              <a:gd name="connsiteY3" fmla="*/ 592 h 840592"/>
              <a:gd name="connsiteX4" fmla="*/ 1032 w 11136"/>
              <a:gd name="connsiteY4" fmla="*/ 840592 h 840592"/>
              <a:gd name="connsiteX0" fmla="*/ 1032 w 11136"/>
              <a:gd name="connsiteY0" fmla="*/ 840094 h 840094"/>
              <a:gd name="connsiteX1" fmla="*/ 11136 w 11136"/>
              <a:gd name="connsiteY1" fmla="*/ 830094 h 840094"/>
              <a:gd name="connsiteX2" fmla="*/ 11126 w 11136"/>
              <a:gd name="connsiteY2" fmla="*/ 680091 h 840094"/>
              <a:gd name="connsiteX3" fmla="*/ 1481 w 11136"/>
              <a:gd name="connsiteY3" fmla="*/ 94 h 840094"/>
              <a:gd name="connsiteX4" fmla="*/ 1032 w 11136"/>
              <a:gd name="connsiteY4" fmla="*/ 840094 h 840094"/>
              <a:gd name="connsiteX0" fmla="*/ 0 w 10104"/>
              <a:gd name="connsiteY0" fmla="*/ 840094 h 840094"/>
              <a:gd name="connsiteX1" fmla="*/ 10104 w 10104"/>
              <a:gd name="connsiteY1" fmla="*/ 830094 h 840094"/>
              <a:gd name="connsiteX2" fmla="*/ 10094 w 10104"/>
              <a:gd name="connsiteY2" fmla="*/ 680091 h 840094"/>
              <a:gd name="connsiteX3" fmla="*/ 449 w 10104"/>
              <a:gd name="connsiteY3" fmla="*/ 94 h 840094"/>
              <a:gd name="connsiteX4" fmla="*/ 0 w 10104"/>
              <a:gd name="connsiteY4" fmla="*/ 840094 h 840094"/>
              <a:gd name="connsiteX0" fmla="*/ 0 w 10104"/>
              <a:gd name="connsiteY0" fmla="*/ 261762 h 261762"/>
              <a:gd name="connsiteX1" fmla="*/ 10104 w 10104"/>
              <a:gd name="connsiteY1" fmla="*/ 251762 h 261762"/>
              <a:gd name="connsiteX2" fmla="*/ 10094 w 10104"/>
              <a:gd name="connsiteY2" fmla="*/ 101759 h 261762"/>
              <a:gd name="connsiteX3" fmla="*/ 52 w 10104"/>
              <a:gd name="connsiteY3" fmla="*/ 11761 h 261762"/>
              <a:gd name="connsiteX4" fmla="*/ 0 w 10104"/>
              <a:gd name="connsiteY4" fmla="*/ 261762 h 261762"/>
              <a:gd name="connsiteX0" fmla="*/ 0 w 10104"/>
              <a:gd name="connsiteY0" fmla="*/ 261762 h 261762"/>
              <a:gd name="connsiteX1" fmla="*/ 10104 w 10104"/>
              <a:gd name="connsiteY1" fmla="*/ 251762 h 261762"/>
              <a:gd name="connsiteX2" fmla="*/ 10094 w 10104"/>
              <a:gd name="connsiteY2" fmla="*/ 101759 h 261762"/>
              <a:gd name="connsiteX3" fmla="*/ 52 w 10104"/>
              <a:gd name="connsiteY3" fmla="*/ 11761 h 261762"/>
              <a:gd name="connsiteX4" fmla="*/ 0 w 10104"/>
              <a:gd name="connsiteY4" fmla="*/ 261762 h 261762"/>
              <a:gd name="connsiteX0" fmla="*/ 0 w 10104"/>
              <a:gd name="connsiteY0" fmla="*/ 223379 h 223379"/>
              <a:gd name="connsiteX1" fmla="*/ 10104 w 10104"/>
              <a:gd name="connsiteY1" fmla="*/ 213379 h 223379"/>
              <a:gd name="connsiteX2" fmla="*/ 10094 w 10104"/>
              <a:gd name="connsiteY2" fmla="*/ 63376 h 223379"/>
              <a:gd name="connsiteX3" fmla="*/ 31 w 10104"/>
              <a:gd name="connsiteY3" fmla="*/ 63377 h 223379"/>
              <a:gd name="connsiteX4" fmla="*/ 0 w 10104"/>
              <a:gd name="connsiteY4" fmla="*/ 223379 h 223379"/>
              <a:gd name="connsiteX0" fmla="*/ 0 w 10104"/>
              <a:gd name="connsiteY0" fmla="*/ 223379 h 223379"/>
              <a:gd name="connsiteX1" fmla="*/ 10104 w 10104"/>
              <a:gd name="connsiteY1" fmla="*/ 213379 h 223379"/>
              <a:gd name="connsiteX2" fmla="*/ 10094 w 10104"/>
              <a:gd name="connsiteY2" fmla="*/ 63376 h 223379"/>
              <a:gd name="connsiteX3" fmla="*/ 31 w 10104"/>
              <a:gd name="connsiteY3" fmla="*/ 63377 h 223379"/>
              <a:gd name="connsiteX4" fmla="*/ 0 w 10104"/>
              <a:gd name="connsiteY4" fmla="*/ 223379 h 223379"/>
              <a:gd name="connsiteX0" fmla="*/ 0 w 10104"/>
              <a:gd name="connsiteY0" fmla="*/ 303659 h 303659"/>
              <a:gd name="connsiteX1" fmla="*/ 10104 w 10104"/>
              <a:gd name="connsiteY1" fmla="*/ 293659 h 303659"/>
              <a:gd name="connsiteX2" fmla="*/ 10094 w 10104"/>
              <a:gd name="connsiteY2" fmla="*/ 143656 h 303659"/>
              <a:gd name="connsiteX3" fmla="*/ 31 w 10104"/>
              <a:gd name="connsiteY3" fmla="*/ 143657 h 303659"/>
              <a:gd name="connsiteX4" fmla="*/ 0 w 10104"/>
              <a:gd name="connsiteY4" fmla="*/ 303659 h 303659"/>
              <a:gd name="connsiteX0" fmla="*/ 0 w 10104"/>
              <a:gd name="connsiteY0" fmla="*/ 310235 h 310235"/>
              <a:gd name="connsiteX1" fmla="*/ 10104 w 10104"/>
              <a:gd name="connsiteY1" fmla="*/ 300235 h 310235"/>
              <a:gd name="connsiteX2" fmla="*/ 10094 w 10104"/>
              <a:gd name="connsiteY2" fmla="*/ 150232 h 310235"/>
              <a:gd name="connsiteX3" fmla="*/ 31 w 10104"/>
              <a:gd name="connsiteY3" fmla="*/ 150233 h 310235"/>
              <a:gd name="connsiteX4" fmla="*/ 0 w 10104"/>
              <a:gd name="connsiteY4" fmla="*/ 310235 h 310235"/>
              <a:gd name="connsiteX0" fmla="*/ 0 w 10104"/>
              <a:gd name="connsiteY0" fmla="*/ 904925 h 904925"/>
              <a:gd name="connsiteX1" fmla="*/ 10104 w 10104"/>
              <a:gd name="connsiteY1" fmla="*/ 894925 h 904925"/>
              <a:gd name="connsiteX2" fmla="*/ 10094 w 10104"/>
              <a:gd name="connsiteY2" fmla="*/ 744922 h 904925"/>
              <a:gd name="connsiteX3" fmla="*/ 5 w 10104"/>
              <a:gd name="connsiteY3" fmla="*/ 44926 h 904925"/>
              <a:gd name="connsiteX4" fmla="*/ 0 w 10104"/>
              <a:gd name="connsiteY4" fmla="*/ 904925 h 904925"/>
              <a:gd name="connsiteX0" fmla="*/ 0 w 10104"/>
              <a:gd name="connsiteY0" fmla="*/ 922108 h 922108"/>
              <a:gd name="connsiteX1" fmla="*/ 10104 w 10104"/>
              <a:gd name="connsiteY1" fmla="*/ 912108 h 922108"/>
              <a:gd name="connsiteX2" fmla="*/ 4678 w 10104"/>
              <a:gd name="connsiteY2" fmla="*/ 495440 h 922108"/>
              <a:gd name="connsiteX3" fmla="*/ 5 w 10104"/>
              <a:gd name="connsiteY3" fmla="*/ 62109 h 922108"/>
              <a:gd name="connsiteX4" fmla="*/ 0 w 10104"/>
              <a:gd name="connsiteY4" fmla="*/ 922108 h 922108"/>
              <a:gd name="connsiteX0" fmla="*/ 0 w 7117"/>
              <a:gd name="connsiteY0" fmla="*/ 922108 h 945441"/>
              <a:gd name="connsiteX1" fmla="*/ 7117 w 7117"/>
              <a:gd name="connsiteY1" fmla="*/ 945441 h 945441"/>
              <a:gd name="connsiteX2" fmla="*/ 4678 w 7117"/>
              <a:gd name="connsiteY2" fmla="*/ 495440 h 945441"/>
              <a:gd name="connsiteX3" fmla="*/ 5 w 7117"/>
              <a:gd name="connsiteY3" fmla="*/ 62109 h 945441"/>
              <a:gd name="connsiteX4" fmla="*/ 0 w 7117"/>
              <a:gd name="connsiteY4" fmla="*/ 922108 h 945441"/>
              <a:gd name="connsiteX0" fmla="*/ 0 w 10000"/>
              <a:gd name="connsiteY0" fmla="*/ 11344 h 11591"/>
              <a:gd name="connsiteX1" fmla="*/ 10000 w 10000"/>
              <a:gd name="connsiteY1" fmla="*/ 11591 h 11591"/>
              <a:gd name="connsiteX2" fmla="*/ 6757 w 10000"/>
              <a:gd name="connsiteY2" fmla="*/ 1014 h 11591"/>
              <a:gd name="connsiteX3" fmla="*/ 7 w 10000"/>
              <a:gd name="connsiteY3" fmla="*/ 2248 h 11591"/>
              <a:gd name="connsiteX4" fmla="*/ 0 w 10000"/>
              <a:gd name="connsiteY4" fmla="*/ 11344 h 11591"/>
              <a:gd name="connsiteX0" fmla="*/ 0 w 10000"/>
              <a:gd name="connsiteY0" fmla="*/ 9096 h 9343"/>
              <a:gd name="connsiteX1" fmla="*/ 10000 w 10000"/>
              <a:gd name="connsiteY1" fmla="*/ 9343 h 9343"/>
              <a:gd name="connsiteX2" fmla="*/ 7 w 10000"/>
              <a:gd name="connsiteY2" fmla="*/ 0 h 9343"/>
              <a:gd name="connsiteX3" fmla="*/ 0 w 10000"/>
              <a:gd name="connsiteY3" fmla="*/ 9096 h 9343"/>
              <a:gd name="connsiteX0" fmla="*/ 0 w 10489"/>
              <a:gd name="connsiteY0" fmla="*/ 9736 h 9736"/>
              <a:gd name="connsiteX1" fmla="*/ 10489 w 10489"/>
              <a:gd name="connsiteY1" fmla="*/ 9528 h 9736"/>
              <a:gd name="connsiteX2" fmla="*/ 7 w 10489"/>
              <a:gd name="connsiteY2" fmla="*/ 0 h 9736"/>
              <a:gd name="connsiteX3" fmla="*/ 0 w 10489"/>
              <a:gd name="connsiteY3" fmla="*/ 9736 h 9736"/>
              <a:gd name="connsiteX0" fmla="*/ 0 w 10000"/>
              <a:gd name="connsiteY0" fmla="*/ 12587 h 12587"/>
              <a:gd name="connsiteX1" fmla="*/ 10000 w 10000"/>
              <a:gd name="connsiteY1" fmla="*/ 12373 h 12587"/>
              <a:gd name="connsiteX2" fmla="*/ 7 w 10000"/>
              <a:gd name="connsiteY2" fmla="*/ 2587 h 12587"/>
              <a:gd name="connsiteX3" fmla="*/ 0 w 10000"/>
              <a:gd name="connsiteY3" fmla="*/ 12587 h 12587"/>
              <a:gd name="connsiteX0" fmla="*/ 0 w 10000"/>
              <a:gd name="connsiteY0" fmla="*/ 12678 h 12678"/>
              <a:gd name="connsiteX1" fmla="*/ 10000 w 10000"/>
              <a:gd name="connsiteY1" fmla="*/ 12464 h 12678"/>
              <a:gd name="connsiteX2" fmla="*/ 7 w 10000"/>
              <a:gd name="connsiteY2" fmla="*/ 2678 h 12678"/>
              <a:gd name="connsiteX3" fmla="*/ 0 w 10000"/>
              <a:gd name="connsiteY3" fmla="*/ 12678 h 12678"/>
              <a:gd name="connsiteX0" fmla="*/ 0 w 10000"/>
              <a:gd name="connsiteY0" fmla="*/ 12793 h 12793"/>
              <a:gd name="connsiteX1" fmla="*/ 10000 w 10000"/>
              <a:gd name="connsiteY1" fmla="*/ 12579 h 12793"/>
              <a:gd name="connsiteX2" fmla="*/ 7 w 10000"/>
              <a:gd name="connsiteY2" fmla="*/ 2793 h 12793"/>
              <a:gd name="connsiteX3" fmla="*/ 0 w 10000"/>
              <a:gd name="connsiteY3" fmla="*/ 12793 h 12793"/>
              <a:gd name="connsiteX0" fmla="*/ 0 w 10000"/>
              <a:gd name="connsiteY0" fmla="*/ 16006 h 16006"/>
              <a:gd name="connsiteX1" fmla="*/ 10000 w 10000"/>
              <a:gd name="connsiteY1" fmla="*/ 15792 h 16006"/>
              <a:gd name="connsiteX2" fmla="*/ 19 w 10000"/>
              <a:gd name="connsiteY2" fmla="*/ 2421 h 16006"/>
              <a:gd name="connsiteX3" fmla="*/ 0 w 10000"/>
              <a:gd name="connsiteY3" fmla="*/ 16006 h 16006"/>
              <a:gd name="connsiteX0" fmla="*/ 0 w 3596"/>
              <a:gd name="connsiteY0" fmla="*/ 16215 h 16215"/>
              <a:gd name="connsiteX1" fmla="*/ 3596 w 3596"/>
              <a:gd name="connsiteY1" fmla="*/ 13869 h 16215"/>
              <a:gd name="connsiteX2" fmla="*/ 19 w 3596"/>
              <a:gd name="connsiteY2" fmla="*/ 2630 h 16215"/>
              <a:gd name="connsiteX3" fmla="*/ 0 w 3596"/>
              <a:gd name="connsiteY3" fmla="*/ 16215 h 16215"/>
              <a:gd name="connsiteX0" fmla="*/ 0 w 13503"/>
              <a:gd name="connsiteY0" fmla="*/ 9889 h 9889"/>
              <a:gd name="connsiteX1" fmla="*/ 13503 w 13503"/>
              <a:gd name="connsiteY1" fmla="*/ 9577 h 9889"/>
              <a:gd name="connsiteX2" fmla="*/ 53 w 13503"/>
              <a:gd name="connsiteY2" fmla="*/ 1511 h 9889"/>
              <a:gd name="connsiteX3" fmla="*/ 0 w 13503"/>
              <a:gd name="connsiteY3" fmla="*/ 9889 h 9889"/>
              <a:gd name="connsiteX0" fmla="*/ 0 w 10000"/>
              <a:gd name="connsiteY0" fmla="*/ 8472 h 8472"/>
              <a:gd name="connsiteX1" fmla="*/ 10000 w 10000"/>
              <a:gd name="connsiteY1" fmla="*/ 8156 h 8472"/>
              <a:gd name="connsiteX2" fmla="*/ 39 w 10000"/>
              <a:gd name="connsiteY2" fmla="*/ 0 h 8472"/>
              <a:gd name="connsiteX3" fmla="*/ 0 w 10000"/>
              <a:gd name="connsiteY3" fmla="*/ 8472 h 8472"/>
              <a:gd name="connsiteX0" fmla="*/ 0 w 10000"/>
              <a:gd name="connsiteY0" fmla="*/ 10013 h 10013"/>
              <a:gd name="connsiteX1" fmla="*/ 10000 w 10000"/>
              <a:gd name="connsiteY1" fmla="*/ 9640 h 10013"/>
              <a:gd name="connsiteX2" fmla="*/ 39 w 10000"/>
              <a:gd name="connsiteY2" fmla="*/ 13 h 10013"/>
              <a:gd name="connsiteX3" fmla="*/ 0 w 10000"/>
              <a:gd name="connsiteY3" fmla="*/ 10013 h 10013"/>
              <a:gd name="connsiteX0" fmla="*/ 0 w 10697"/>
              <a:gd name="connsiteY0" fmla="*/ 10013 h 10013"/>
              <a:gd name="connsiteX1" fmla="*/ 10697 w 10697"/>
              <a:gd name="connsiteY1" fmla="*/ 9925 h 10013"/>
              <a:gd name="connsiteX2" fmla="*/ 39 w 10697"/>
              <a:gd name="connsiteY2" fmla="*/ 13 h 10013"/>
              <a:gd name="connsiteX3" fmla="*/ 0 w 10697"/>
              <a:gd name="connsiteY3" fmla="*/ 10013 h 10013"/>
              <a:gd name="connsiteX0" fmla="*/ 0 w 10697"/>
              <a:gd name="connsiteY0" fmla="*/ 10016 h 10016"/>
              <a:gd name="connsiteX1" fmla="*/ 10697 w 10697"/>
              <a:gd name="connsiteY1" fmla="*/ 9928 h 10016"/>
              <a:gd name="connsiteX2" fmla="*/ 39 w 10697"/>
              <a:gd name="connsiteY2" fmla="*/ 16 h 10016"/>
              <a:gd name="connsiteX3" fmla="*/ 0 w 10697"/>
              <a:gd name="connsiteY3" fmla="*/ 10016 h 10016"/>
              <a:gd name="connsiteX0" fmla="*/ 1739 w 12436"/>
              <a:gd name="connsiteY0" fmla="*/ 6184 h 6184"/>
              <a:gd name="connsiteX1" fmla="*/ 12436 w 12436"/>
              <a:gd name="connsiteY1" fmla="*/ 6096 h 6184"/>
              <a:gd name="connsiteX2" fmla="*/ 0 w 12436"/>
              <a:gd name="connsiteY2" fmla="*/ 36 h 6184"/>
              <a:gd name="connsiteX3" fmla="*/ 1739 w 12436"/>
              <a:gd name="connsiteY3" fmla="*/ 6184 h 6184"/>
              <a:gd name="connsiteX0" fmla="*/ 1398 w 6233"/>
              <a:gd name="connsiteY0" fmla="*/ 12372 h 12372"/>
              <a:gd name="connsiteX1" fmla="*/ 6233 w 6233"/>
              <a:gd name="connsiteY1" fmla="*/ 2772 h 12372"/>
              <a:gd name="connsiteX2" fmla="*/ 0 w 6233"/>
              <a:gd name="connsiteY2" fmla="*/ 2430 h 12372"/>
              <a:gd name="connsiteX3" fmla="*/ 1398 w 6233"/>
              <a:gd name="connsiteY3" fmla="*/ 12372 h 12372"/>
              <a:gd name="connsiteX0" fmla="*/ 2244 w 10001"/>
              <a:gd name="connsiteY0" fmla="*/ 10284 h 10284"/>
              <a:gd name="connsiteX1" fmla="*/ 10001 w 10001"/>
              <a:gd name="connsiteY1" fmla="*/ 2525 h 10284"/>
              <a:gd name="connsiteX2" fmla="*/ 1 w 10001"/>
              <a:gd name="connsiteY2" fmla="*/ 2248 h 10284"/>
              <a:gd name="connsiteX3" fmla="*/ 2244 w 10001"/>
              <a:gd name="connsiteY3" fmla="*/ 10284 h 10284"/>
              <a:gd name="connsiteX0" fmla="*/ 2244 w 10001"/>
              <a:gd name="connsiteY0" fmla="*/ 8759 h 8759"/>
              <a:gd name="connsiteX1" fmla="*/ 10001 w 10001"/>
              <a:gd name="connsiteY1" fmla="*/ 1000 h 8759"/>
              <a:gd name="connsiteX2" fmla="*/ 1 w 10001"/>
              <a:gd name="connsiteY2" fmla="*/ 723 h 8759"/>
              <a:gd name="connsiteX3" fmla="*/ 2244 w 10001"/>
              <a:gd name="connsiteY3" fmla="*/ 8759 h 8759"/>
              <a:gd name="connsiteX0" fmla="*/ 2244 w 10000"/>
              <a:gd name="connsiteY0" fmla="*/ 10643 h 10643"/>
              <a:gd name="connsiteX1" fmla="*/ 10000 w 10000"/>
              <a:gd name="connsiteY1" fmla="*/ 1785 h 10643"/>
              <a:gd name="connsiteX2" fmla="*/ 1 w 10000"/>
              <a:gd name="connsiteY2" fmla="*/ 1468 h 10643"/>
              <a:gd name="connsiteX3" fmla="*/ 2244 w 10000"/>
              <a:gd name="connsiteY3" fmla="*/ 10643 h 10643"/>
              <a:gd name="connsiteX0" fmla="*/ 2244 w 10000"/>
              <a:gd name="connsiteY0" fmla="*/ 11013 h 11013"/>
              <a:gd name="connsiteX1" fmla="*/ 10000 w 10000"/>
              <a:gd name="connsiteY1" fmla="*/ 2155 h 11013"/>
              <a:gd name="connsiteX2" fmla="*/ 1 w 10000"/>
              <a:gd name="connsiteY2" fmla="*/ 1838 h 11013"/>
              <a:gd name="connsiteX3" fmla="*/ 2244 w 10000"/>
              <a:gd name="connsiteY3" fmla="*/ 11013 h 11013"/>
              <a:gd name="connsiteX0" fmla="*/ 8225 w 10000"/>
              <a:gd name="connsiteY0" fmla="*/ 6117 h 6117"/>
              <a:gd name="connsiteX1" fmla="*/ 10000 w 10000"/>
              <a:gd name="connsiteY1" fmla="*/ 2155 h 6117"/>
              <a:gd name="connsiteX2" fmla="*/ 1 w 10000"/>
              <a:gd name="connsiteY2" fmla="*/ 1838 h 6117"/>
              <a:gd name="connsiteX3" fmla="*/ 8225 w 10000"/>
              <a:gd name="connsiteY3" fmla="*/ 6117 h 6117"/>
              <a:gd name="connsiteX0" fmla="*/ 5033 w 10000"/>
              <a:gd name="connsiteY0" fmla="*/ 11392 h 11392"/>
              <a:gd name="connsiteX1" fmla="*/ 10000 w 10000"/>
              <a:gd name="connsiteY1" fmla="*/ 3523 h 11392"/>
              <a:gd name="connsiteX2" fmla="*/ 1 w 10000"/>
              <a:gd name="connsiteY2" fmla="*/ 3005 h 11392"/>
              <a:gd name="connsiteX3" fmla="*/ 5033 w 10000"/>
              <a:gd name="connsiteY3" fmla="*/ 11392 h 11392"/>
              <a:gd name="connsiteX0" fmla="*/ 5033 w 10000"/>
              <a:gd name="connsiteY0" fmla="*/ 11392 h 11392"/>
              <a:gd name="connsiteX1" fmla="*/ 10000 w 10000"/>
              <a:gd name="connsiteY1" fmla="*/ 3523 h 11392"/>
              <a:gd name="connsiteX2" fmla="*/ 1 w 10000"/>
              <a:gd name="connsiteY2" fmla="*/ 3005 h 11392"/>
              <a:gd name="connsiteX3" fmla="*/ 5033 w 10000"/>
              <a:gd name="connsiteY3" fmla="*/ 11392 h 11392"/>
              <a:gd name="connsiteX0" fmla="*/ 5033 w 10000"/>
              <a:gd name="connsiteY0" fmla="*/ 11392 h 11392"/>
              <a:gd name="connsiteX1" fmla="*/ 10000 w 10000"/>
              <a:gd name="connsiteY1" fmla="*/ 3523 h 11392"/>
              <a:gd name="connsiteX2" fmla="*/ 1 w 10000"/>
              <a:gd name="connsiteY2" fmla="*/ 3005 h 11392"/>
              <a:gd name="connsiteX3" fmla="*/ 5033 w 10000"/>
              <a:gd name="connsiteY3" fmla="*/ 11392 h 11392"/>
              <a:gd name="connsiteX0" fmla="*/ 5032 w 9999"/>
              <a:gd name="connsiteY0" fmla="*/ 11392 h 11392"/>
              <a:gd name="connsiteX1" fmla="*/ 9999 w 9999"/>
              <a:gd name="connsiteY1" fmla="*/ 3523 h 11392"/>
              <a:gd name="connsiteX2" fmla="*/ 0 w 9999"/>
              <a:gd name="connsiteY2" fmla="*/ 3005 h 11392"/>
              <a:gd name="connsiteX3" fmla="*/ 5032 w 9999"/>
              <a:gd name="connsiteY3" fmla="*/ 11392 h 11392"/>
              <a:gd name="connsiteX0" fmla="*/ 5033 w 10000"/>
              <a:gd name="connsiteY0" fmla="*/ 10000 h 10000"/>
              <a:gd name="connsiteX1" fmla="*/ 10000 w 10000"/>
              <a:gd name="connsiteY1" fmla="*/ 3093 h 10000"/>
              <a:gd name="connsiteX2" fmla="*/ 0 w 10000"/>
              <a:gd name="connsiteY2" fmla="*/ 2638 h 10000"/>
              <a:gd name="connsiteX3" fmla="*/ 5033 w 10000"/>
              <a:gd name="connsiteY3" fmla="*/ 10000 h 10000"/>
              <a:gd name="connsiteX0" fmla="*/ 5033 w 10000"/>
              <a:gd name="connsiteY0" fmla="*/ 10000 h 10000"/>
              <a:gd name="connsiteX1" fmla="*/ 10000 w 10000"/>
              <a:gd name="connsiteY1" fmla="*/ 3093 h 10000"/>
              <a:gd name="connsiteX2" fmla="*/ 0 w 10000"/>
              <a:gd name="connsiteY2" fmla="*/ 2638 h 10000"/>
              <a:gd name="connsiteX3" fmla="*/ 5033 w 10000"/>
              <a:gd name="connsiteY3" fmla="*/ 10000 h 10000"/>
              <a:gd name="connsiteX0" fmla="*/ 5033 w 10155"/>
              <a:gd name="connsiteY0" fmla="*/ 9869 h 9869"/>
              <a:gd name="connsiteX1" fmla="*/ 10155 w 10155"/>
              <a:gd name="connsiteY1" fmla="*/ 3267 h 9869"/>
              <a:gd name="connsiteX2" fmla="*/ 0 w 10155"/>
              <a:gd name="connsiteY2" fmla="*/ 2507 h 9869"/>
              <a:gd name="connsiteX3" fmla="*/ 5033 w 10155"/>
              <a:gd name="connsiteY3" fmla="*/ 9869 h 9869"/>
              <a:gd name="connsiteX0" fmla="*/ 4956 w 8810"/>
              <a:gd name="connsiteY0" fmla="*/ 10672 h 10672"/>
              <a:gd name="connsiteX1" fmla="*/ 8810 w 8810"/>
              <a:gd name="connsiteY1" fmla="*/ 2589 h 10672"/>
              <a:gd name="connsiteX2" fmla="*/ 0 w 8810"/>
              <a:gd name="connsiteY2" fmla="*/ 3212 h 10672"/>
              <a:gd name="connsiteX3" fmla="*/ 4956 w 8810"/>
              <a:gd name="connsiteY3" fmla="*/ 10672 h 10672"/>
              <a:gd name="connsiteX0" fmla="*/ 5625 w 10000"/>
              <a:gd name="connsiteY0" fmla="*/ 10000 h 10000"/>
              <a:gd name="connsiteX1" fmla="*/ 10000 w 10000"/>
              <a:gd name="connsiteY1" fmla="*/ 2426 h 10000"/>
              <a:gd name="connsiteX2" fmla="*/ 0 w 10000"/>
              <a:gd name="connsiteY2" fmla="*/ 3010 h 10000"/>
              <a:gd name="connsiteX3" fmla="*/ 5625 w 10000"/>
              <a:gd name="connsiteY3" fmla="*/ 10000 h 10000"/>
              <a:gd name="connsiteX0" fmla="*/ 5625 w 10000"/>
              <a:gd name="connsiteY0" fmla="*/ 9247 h 9247"/>
              <a:gd name="connsiteX1" fmla="*/ 10000 w 10000"/>
              <a:gd name="connsiteY1" fmla="*/ 1673 h 9247"/>
              <a:gd name="connsiteX2" fmla="*/ 0 w 10000"/>
              <a:gd name="connsiteY2" fmla="*/ 2257 h 9247"/>
              <a:gd name="connsiteX3" fmla="*/ 5625 w 10000"/>
              <a:gd name="connsiteY3" fmla="*/ 9247 h 9247"/>
            </a:gdLst>
            <a:ahLst/>
            <a:cxnLst>
              <a:cxn ang="0">
                <a:pos x="connsiteX0" y="connsiteY0"/>
              </a:cxn>
              <a:cxn ang="0">
                <a:pos x="connsiteX1" y="connsiteY1"/>
              </a:cxn>
              <a:cxn ang="0">
                <a:pos x="connsiteX2" y="connsiteY2"/>
              </a:cxn>
              <a:cxn ang="0">
                <a:pos x="connsiteX3" y="connsiteY3"/>
              </a:cxn>
            </a:cxnLst>
            <a:rect l="l" t="t" r="r" b="b"/>
            <a:pathLst>
              <a:path w="10000" h="9247">
                <a:moveTo>
                  <a:pt x="5625" y="9247"/>
                </a:moveTo>
                <a:cubicBezTo>
                  <a:pt x="7303" y="5610"/>
                  <a:pt x="7975" y="4149"/>
                  <a:pt x="10000" y="1673"/>
                </a:cubicBezTo>
                <a:cubicBezTo>
                  <a:pt x="9205" y="191"/>
                  <a:pt x="3713" y="-1448"/>
                  <a:pt x="0" y="2257"/>
                </a:cubicBezTo>
                <a:cubicBezTo>
                  <a:pt x="2946" y="3421"/>
                  <a:pt x="5452" y="7795"/>
                  <a:pt x="5625" y="9247"/>
                </a:cubicBezTo>
                <a:close/>
              </a:path>
            </a:pathLst>
          </a:custGeom>
          <a:solidFill>
            <a:schemeClr val="accent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lang="vi-VN"/>
            </a:pPr>
            <a:endParaRPr kumimoji="0" lang="vi-VN" sz="1800" b="0" i="0" u="none" strike="noStrike" kern="0" cap="none" spc="0" normalizeH="0" baseline="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79" name="Hình tự do 78"/>
          <p:cNvSpPr/>
          <p:nvPr/>
        </p:nvSpPr>
        <p:spPr>
          <a:xfrm>
            <a:off x="3322365" y="6143355"/>
            <a:ext cx="8866461" cy="714645"/>
          </a:xfrm>
          <a:custGeom>
            <a:avLst/>
            <a:gdLst>
              <a:gd name="connsiteX0" fmla="*/ 8866461 w 8866461"/>
              <a:gd name="connsiteY0" fmla="*/ 0 h 714645"/>
              <a:gd name="connsiteX1" fmla="*/ 8865148 w 8866461"/>
              <a:gd name="connsiteY1" fmla="*/ 547723 h 714645"/>
              <a:gd name="connsiteX2" fmla="*/ 8864673 w 8866461"/>
              <a:gd name="connsiteY2" fmla="*/ 714645 h 714645"/>
              <a:gd name="connsiteX3" fmla="*/ 0 w 8866461"/>
              <a:gd name="connsiteY3" fmla="*/ 714645 h 714645"/>
              <a:gd name="connsiteX4" fmla="*/ 179298 w 8866461"/>
              <a:gd name="connsiteY4" fmla="*/ 658612 h 714645"/>
              <a:gd name="connsiteX5" fmla="*/ 7426894 w 8866461"/>
              <a:gd name="connsiteY5" fmla="*/ 385979 h 714645"/>
              <a:gd name="connsiteX6" fmla="*/ 8866461 w 8866461"/>
              <a:gd name="connsiteY6" fmla="*/ 0 h 714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66461" h="714645">
                <a:moveTo>
                  <a:pt x="8866461" y="0"/>
                </a:moveTo>
                <a:cubicBezTo>
                  <a:pt x="8866082" y="211625"/>
                  <a:pt x="8865620" y="382237"/>
                  <a:pt x="8865148" y="547723"/>
                </a:cubicBezTo>
                <a:lnTo>
                  <a:pt x="8864673" y="714645"/>
                </a:lnTo>
                <a:lnTo>
                  <a:pt x="0" y="714645"/>
                </a:lnTo>
                <a:lnTo>
                  <a:pt x="179298" y="658612"/>
                </a:lnTo>
                <a:cubicBezTo>
                  <a:pt x="3142183" y="-221920"/>
                  <a:pt x="6379595" y="60658"/>
                  <a:pt x="7426894" y="385979"/>
                </a:cubicBezTo>
                <a:cubicBezTo>
                  <a:pt x="8089277" y="-40497"/>
                  <a:pt x="8608266" y="8628"/>
                  <a:pt x="8866461" y="0"/>
                </a:cubicBezTo>
                <a:close/>
              </a:path>
            </a:pathLst>
          </a:custGeom>
          <a:blipFill dpi="0" rotWithShape="1">
            <a:blip r:embed="rId6" cstate="print">
              <a:extLst>
                <a:ext uri="{28A0092B-C50C-407E-A947-70E740481C1C}">
                  <a14:useLocalDpi xmlns:a14="http://schemas.microsoft.com/office/drawing/2010/main"/>
                </a:ext>
              </a:extLst>
            </a:blip>
            <a:srcRect/>
            <a:tile tx="0" ty="0" sx="100000" sy="100000" flip="x" algn="ctr"/>
          </a:blipFill>
          <a:ln w="25400"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lang="vi-VN"/>
            </a:pPr>
            <a:endParaRPr kumimoji="0" lang="vi-VN" sz="1800" b="0" i="0" u="none" strike="noStrike" kern="0" cap="none" spc="0" normalizeH="0" baseline="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60" name="Hình tự do 59"/>
          <p:cNvSpPr/>
          <p:nvPr/>
        </p:nvSpPr>
        <p:spPr bwMode="ltGray">
          <a:xfrm rot="349720" flipH="1">
            <a:off x="9792048" y="5982653"/>
            <a:ext cx="12304" cy="207512"/>
          </a:xfrm>
          <a:custGeom>
            <a:avLst/>
            <a:gdLst>
              <a:gd name="connsiteX0" fmla="*/ 217945 w 217945"/>
              <a:gd name="connsiteY0" fmla="*/ 0 h 2712204"/>
              <a:gd name="connsiteX1" fmla="*/ 0 w 217945"/>
              <a:gd name="connsiteY1" fmla="*/ 2712204 h 2712204"/>
              <a:gd name="connsiteX0" fmla="*/ 24216 w 24216"/>
              <a:gd name="connsiteY0" fmla="*/ 0 h 2873644"/>
              <a:gd name="connsiteX1" fmla="*/ 0 w 24216"/>
              <a:gd name="connsiteY1" fmla="*/ 2873644 h 2873644"/>
              <a:gd name="connsiteX0" fmla="*/ 102493 w 102493"/>
              <a:gd name="connsiteY0" fmla="*/ 0 h 2873644"/>
              <a:gd name="connsiteX1" fmla="*/ 78277 w 102493"/>
              <a:gd name="connsiteY1" fmla="*/ 2873644 h 2873644"/>
              <a:gd name="connsiteX0" fmla="*/ 160570 w 160570"/>
              <a:gd name="connsiteY0" fmla="*/ 0 h 2873644"/>
              <a:gd name="connsiteX1" fmla="*/ 136354 w 160570"/>
              <a:gd name="connsiteY1" fmla="*/ 2873644 h 2873644"/>
              <a:gd name="connsiteX0" fmla="*/ 119427 w 119427"/>
              <a:gd name="connsiteY0" fmla="*/ 0 h 2873644"/>
              <a:gd name="connsiteX1" fmla="*/ 95211 w 119427"/>
              <a:gd name="connsiteY1" fmla="*/ 2873644 h 2873644"/>
              <a:gd name="connsiteX0" fmla="*/ 124984 w 124984"/>
              <a:gd name="connsiteY0" fmla="*/ 0 h 2889789"/>
              <a:gd name="connsiteX1" fmla="*/ 92696 w 124984"/>
              <a:gd name="connsiteY1" fmla="*/ 2889789 h 2889789"/>
              <a:gd name="connsiteX0" fmla="*/ 82529 w 82529"/>
              <a:gd name="connsiteY0" fmla="*/ 0 h 2889789"/>
              <a:gd name="connsiteX1" fmla="*/ 50241 w 82529"/>
              <a:gd name="connsiteY1" fmla="*/ 2889789 h 2889789"/>
              <a:gd name="connsiteX0" fmla="*/ 59892 w 67291"/>
              <a:gd name="connsiteY0" fmla="*/ 0 h 2314320"/>
              <a:gd name="connsiteX1" fmla="*/ 67291 w 67291"/>
              <a:gd name="connsiteY1" fmla="*/ 2314320 h 2314320"/>
              <a:gd name="connsiteX0" fmla="*/ 52534 w 59933"/>
              <a:gd name="connsiteY0" fmla="*/ 0 h 2314320"/>
              <a:gd name="connsiteX1" fmla="*/ 59933 w 59933"/>
              <a:gd name="connsiteY1" fmla="*/ 2314320 h 2314320"/>
              <a:gd name="connsiteX0" fmla="*/ 64026 w 64026"/>
              <a:gd name="connsiteY0" fmla="*/ 0 h 2354008"/>
              <a:gd name="connsiteX1" fmla="*/ 51581 w 64026"/>
              <a:gd name="connsiteY1" fmla="*/ 2354008 h 2354008"/>
              <a:gd name="connsiteX0" fmla="*/ 64026 w 64026"/>
              <a:gd name="connsiteY0" fmla="*/ 0 h 2354008"/>
              <a:gd name="connsiteX1" fmla="*/ 51581 w 64026"/>
              <a:gd name="connsiteY1" fmla="*/ 2354008 h 2354008"/>
              <a:gd name="connsiteX0" fmla="*/ 55680 w 55680"/>
              <a:gd name="connsiteY0" fmla="*/ 0 h 2354008"/>
              <a:gd name="connsiteX1" fmla="*/ 43235 w 55680"/>
              <a:gd name="connsiteY1" fmla="*/ 2354008 h 2354008"/>
              <a:gd name="connsiteX0" fmla="*/ 61815 w 61815"/>
              <a:gd name="connsiteY0" fmla="*/ 0 h 2125805"/>
              <a:gd name="connsiteX1" fmla="*/ 39448 w 61815"/>
              <a:gd name="connsiteY1" fmla="*/ 2125805 h 2125805"/>
              <a:gd name="connsiteX0" fmla="*/ 43895 w 53661"/>
              <a:gd name="connsiteY0" fmla="*/ -1 h 575753"/>
              <a:gd name="connsiteX1" fmla="*/ 53660 w 53661"/>
              <a:gd name="connsiteY1" fmla="*/ 575753 h 575753"/>
              <a:gd name="connsiteX0" fmla="*/ 25832 w 35598"/>
              <a:gd name="connsiteY0" fmla="*/ -1 h 575753"/>
              <a:gd name="connsiteX1" fmla="*/ 35597 w 35598"/>
              <a:gd name="connsiteY1" fmla="*/ 575753 h 575753"/>
              <a:gd name="connsiteX0" fmla="*/ 2255 w 12021"/>
              <a:gd name="connsiteY0" fmla="*/ -1 h 575753"/>
              <a:gd name="connsiteX1" fmla="*/ 12020 w 12021"/>
              <a:gd name="connsiteY1" fmla="*/ 575753 h 575753"/>
              <a:gd name="connsiteX0" fmla="*/ 1397 w 24940"/>
              <a:gd name="connsiteY0" fmla="*/ 1 h 496915"/>
              <a:gd name="connsiteX1" fmla="*/ 24939 w 24940"/>
              <a:gd name="connsiteY1" fmla="*/ 496915 h 496915"/>
              <a:gd name="connsiteX0" fmla="*/ 5920 w 29463"/>
              <a:gd name="connsiteY0" fmla="*/ 1 h 496915"/>
              <a:gd name="connsiteX1" fmla="*/ 29462 w 29463"/>
              <a:gd name="connsiteY1" fmla="*/ 496915 h 496915"/>
            </a:gdLst>
            <a:ahLst/>
            <a:cxnLst>
              <a:cxn ang="0">
                <a:pos x="connsiteX0" y="connsiteY0"/>
              </a:cxn>
              <a:cxn ang="0">
                <a:pos x="connsiteX1" y="connsiteY1"/>
              </a:cxn>
            </a:cxnLst>
            <a:rect l="l" t="t" r="r" b="b"/>
            <a:pathLst>
              <a:path w="29463" h="496915">
                <a:moveTo>
                  <a:pt x="5920" y="1"/>
                </a:moveTo>
                <a:cubicBezTo>
                  <a:pt x="-2282" y="199540"/>
                  <a:pt x="-7541" y="253947"/>
                  <a:pt x="29462" y="496915"/>
                </a:cubicBez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61" name="Trái tim 31"/>
          <p:cNvSpPr/>
          <p:nvPr/>
        </p:nvSpPr>
        <p:spPr>
          <a:xfrm rot="558292" flipH="1">
            <a:off x="9583657" y="5743358"/>
            <a:ext cx="477919" cy="268028"/>
          </a:xfrm>
          <a:custGeom>
            <a:avLst/>
            <a:gdLst>
              <a:gd name="connsiteX0" fmla="*/ 381000 w 761999"/>
              <a:gd name="connsiteY0" fmla="*/ 91953 h 367813"/>
              <a:gd name="connsiteX1" fmla="*/ 381000 w 761999"/>
              <a:gd name="connsiteY1" fmla="*/ 367813 h 367813"/>
              <a:gd name="connsiteX2" fmla="*/ 381000 w 761999"/>
              <a:gd name="connsiteY2" fmla="*/ 91953 h 367813"/>
              <a:gd name="connsiteX0" fmla="*/ 381425 w 767559"/>
              <a:gd name="connsiteY0" fmla="*/ 112199 h 286006"/>
              <a:gd name="connsiteX1" fmla="*/ 384827 w 767559"/>
              <a:gd name="connsiteY1" fmla="*/ 286006 h 286006"/>
              <a:gd name="connsiteX2" fmla="*/ 381425 w 767559"/>
              <a:gd name="connsiteY2" fmla="*/ 112199 h 286006"/>
              <a:gd name="connsiteX0" fmla="*/ 381425 w 637670"/>
              <a:gd name="connsiteY0" fmla="*/ 112199 h 286006"/>
              <a:gd name="connsiteX1" fmla="*/ 384827 w 637670"/>
              <a:gd name="connsiteY1" fmla="*/ 286006 h 286006"/>
              <a:gd name="connsiteX2" fmla="*/ 381425 w 637670"/>
              <a:gd name="connsiteY2" fmla="*/ 112199 h 286006"/>
              <a:gd name="connsiteX0" fmla="*/ 241430 w 497675"/>
              <a:gd name="connsiteY0" fmla="*/ 96655 h 270462"/>
              <a:gd name="connsiteX1" fmla="*/ 244832 w 497675"/>
              <a:gd name="connsiteY1" fmla="*/ 270462 h 270462"/>
              <a:gd name="connsiteX2" fmla="*/ 241430 w 497675"/>
              <a:gd name="connsiteY2" fmla="*/ 96655 h 270462"/>
              <a:gd name="connsiteX0" fmla="*/ 252651 w 497741"/>
              <a:gd name="connsiteY0" fmla="*/ 96655 h 270462"/>
              <a:gd name="connsiteX1" fmla="*/ 239044 w 497741"/>
              <a:gd name="connsiteY1" fmla="*/ 270462 h 270462"/>
              <a:gd name="connsiteX2" fmla="*/ 252651 w 497741"/>
              <a:gd name="connsiteY2" fmla="*/ 96655 h 270462"/>
              <a:gd name="connsiteX0" fmla="*/ 252651 w 499212"/>
              <a:gd name="connsiteY0" fmla="*/ 96655 h 270462"/>
              <a:gd name="connsiteX1" fmla="*/ 239044 w 499212"/>
              <a:gd name="connsiteY1" fmla="*/ 270462 h 270462"/>
              <a:gd name="connsiteX2" fmla="*/ 252651 w 499212"/>
              <a:gd name="connsiteY2" fmla="*/ 96655 h 270462"/>
              <a:gd name="connsiteX0" fmla="*/ 246719 w 493280"/>
              <a:gd name="connsiteY0" fmla="*/ 98082 h 271889"/>
              <a:gd name="connsiteX1" fmla="*/ 233112 w 493280"/>
              <a:gd name="connsiteY1" fmla="*/ 271889 h 271889"/>
              <a:gd name="connsiteX2" fmla="*/ 246719 w 493280"/>
              <a:gd name="connsiteY2" fmla="*/ 98082 h 271889"/>
              <a:gd name="connsiteX0" fmla="*/ 246719 w 496228"/>
              <a:gd name="connsiteY0" fmla="*/ 98082 h 271889"/>
              <a:gd name="connsiteX1" fmla="*/ 233112 w 496228"/>
              <a:gd name="connsiteY1" fmla="*/ 271889 h 271889"/>
              <a:gd name="connsiteX2" fmla="*/ 246719 w 496228"/>
              <a:gd name="connsiteY2" fmla="*/ 98082 h 271889"/>
              <a:gd name="connsiteX0" fmla="*/ 245779 w 495288"/>
              <a:gd name="connsiteY0" fmla="*/ 105636 h 279443"/>
              <a:gd name="connsiteX1" fmla="*/ 232172 w 495288"/>
              <a:gd name="connsiteY1" fmla="*/ 279443 h 279443"/>
              <a:gd name="connsiteX2" fmla="*/ 245779 w 495288"/>
              <a:gd name="connsiteY2" fmla="*/ 105636 h 279443"/>
              <a:gd name="connsiteX0" fmla="*/ 245779 w 498274"/>
              <a:gd name="connsiteY0" fmla="*/ 105636 h 279443"/>
              <a:gd name="connsiteX1" fmla="*/ 232172 w 498274"/>
              <a:gd name="connsiteY1" fmla="*/ 279443 h 279443"/>
              <a:gd name="connsiteX2" fmla="*/ 245779 w 498274"/>
              <a:gd name="connsiteY2" fmla="*/ 105636 h 279443"/>
            </a:gdLst>
            <a:ahLst/>
            <a:cxnLst>
              <a:cxn ang="0">
                <a:pos x="connsiteX0" y="connsiteY0"/>
              </a:cxn>
              <a:cxn ang="0">
                <a:pos x="connsiteX1" y="connsiteY1"/>
              </a:cxn>
              <a:cxn ang="0">
                <a:pos x="connsiteX2" y="connsiteY2"/>
              </a:cxn>
            </a:cxnLst>
            <a:rect l="l" t="t" r="r" b="b"/>
            <a:pathLst>
              <a:path w="498274" h="279443">
                <a:moveTo>
                  <a:pt x="245779" y="105636"/>
                </a:moveTo>
                <a:cubicBezTo>
                  <a:pt x="424939" y="-98716"/>
                  <a:pt x="717491" y="112440"/>
                  <a:pt x="232172" y="279443"/>
                </a:cubicBezTo>
                <a:cubicBezTo>
                  <a:pt x="-212328" y="64814"/>
                  <a:pt x="90431" y="-125930"/>
                  <a:pt x="245779" y="105636"/>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64" name="Trái tim 4"/>
          <p:cNvSpPr/>
          <p:nvPr/>
        </p:nvSpPr>
        <p:spPr>
          <a:xfrm rot="15055303">
            <a:off x="11059072" y="5844143"/>
            <a:ext cx="126605" cy="203373"/>
          </a:xfrm>
          <a:custGeom>
            <a:avLst/>
            <a:gdLst>
              <a:gd name="connsiteX0" fmla="*/ 364474 w 728947"/>
              <a:gd name="connsiteY0" fmla="*/ 179598 h 718390"/>
              <a:gd name="connsiteX1" fmla="*/ 364474 w 728947"/>
              <a:gd name="connsiteY1" fmla="*/ 718390 h 718390"/>
              <a:gd name="connsiteX2" fmla="*/ 364474 w 728947"/>
              <a:gd name="connsiteY2" fmla="*/ 179598 h 718390"/>
              <a:gd name="connsiteX0" fmla="*/ 361463 w 734293"/>
              <a:gd name="connsiteY0" fmla="*/ 139527 h 867177"/>
              <a:gd name="connsiteX1" fmla="*/ 369674 w 734293"/>
              <a:gd name="connsiteY1" fmla="*/ 867177 h 867177"/>
              <a:gd name="connsiteX2" fmla="*/ 361463 w 734293"/>
              <a:gd name="connsiteY2" fmla="*/ 139527 h 867177"/>
              <a:gd name="connsiteX0" fmla="*/ 358764 w 734330"/>
              <a:gd name="connsiteY0" fmla="*/ 126880 h 954872"/>
              <a:gd name="connsiteX1" fmla="*/ 370902 w 734330"/>
              <a:gd name="connsiteY1" fmla="*/ 954872 h 954872"/>
              <a:gd name="connsiteX2" fmla="*/ 358764 w 734330"/>
              <a:gd name="connsiteY2" fmla="*/ 126880 h 954872"/>
              <a:gd name="connsiteX0" fmla="*/ 370778 w 746346"/>
              <a:gd name="connsiteY0" fmla="*/ 126880 h 954872"/>
              <a:gd name="connsiteX1" fmla="*/ 382916 w 746346"/>
              <a:gd name="connsiteY1" fmla="*/ 954872 h 954872"/>
              <a:gd name="connsiteX2" fmla="*/ 370778 w 746346"/>
              <a:gd name="connsiteY2" fmla="*/ 126880 h 954872"/>
              <a:gd name="connsiteX0" fmla="*/ 370780 w 760917"/>
              <a:gd name="connsiteY0" fmla="*/ 54449 h 882441"/>
              <a:gd name="connsiteX1" fmla="*/ 382918 w 760917"/>
              <a:gd name="connsiteY1" fmla="*/ 882441 h 882441"/>
              <a:gd name="connsiteX2" fmla="*/ 370780 w 760917"/>
              <a:gd name="connsiteY2" fmla="*/ 54449 h 882441"/>
              <a:gd name="connsiteX0" fmla="*/ 363681 w 761060"/>
              <a:gd name="connsiteY0" fmla="*/ 66431 h 758355"/>
              <a:gd name="connsiteX1" fmla="*/ 386446 w 761060"/>
              <a:gd name="connsiteY1" fmla="*/ 758355 h 758355"/>
              <a:gd name="connsiteX2" fmla="*/ 363681 w 761060"/>
              <a:gd name="connsiteY2" fmla="*/ 66431 h 758355"/>
              <a:gd name="connsiteX0" fmla="*/ 363681 w 759155"/>
              <a:gd name="connsiteY0" fmla="*/ 120565 h 812489"/>
              <a:gd name="connsiteX1" fmla="*/ 386446 w 759155"/>
              <a:gd name="connsiteY1" fmla="*/ 812489 h 812489"/>
              <a:gd name="connsiteX2" fmla="*/ 363681 w 759155"/>
              <a:gd name="connsiteY2" fmla="*/ 120565 h 812489"/>
              <a:gd name="connsiteX0" fmla="*/ 359155 w 754629"/>
              <a:gd name="connsiteY0" fmla="*/ 120565 h 812489"/>
              <a:gd name="connsiteX1" fmla="*/ 381920 w 754629"/>
              <a:gd name="connsiteY1" fmla="*/ 812489 h 812489"/>
              <a:gd name="connsiteX2" fmla="*/ 359155 w 754629"/>
              <a:gd name="connsiteY2" fmla="*/ 120565 h 812489"/>
              <a:gd name="connsiteX0" fmla="*/ 351339 w 754876"/>
              <a:gd name="connsiteY0" fmla="*/ 110133 h 884706"/>
              <a:gd name="connsiteX1" fmla="*/ 385803 w 754876"/>
              <a:gd name="connsiteY1" fmla="*/ 884704 h 884706"/>
              <a:gd name="connsiteX2" fmla="*/ 351339 w 754876"/>
              <a:gd name="connsiteY2" fmla="*/ 110133 h 884706"/>
              <a:gd name="connsiteX0" fmla="*/ 351339 w 690209"/>
              <a:gd name="connsiteY0" fmla="*/ 121660 h 896233"/>
              <a:gd name="connsiteX1" fmla="*/ 385803 w 690209"/>
              <a:gd name="connsiteY1" fmla="*/ 896231 h 896233"/>
              <a:gd name="connsiteX2" fmla="*/ 351339 w 690209"/>
              <a:gd name="connsiteY2" fmla="*/ 121660 h 896233"/>
              <a:gd name="connsiteX0" fmla="*/ 329925 w 691289"/>
              <a:gd name="connsiteY0" fmla="*/ 108889 h 985974"/>
              <a:gd name="connsiteX1" fmla="*/ 397021 w 691289"/>
              <a:gd name="connsiteY1" fmla="*/ 985972 h 985974"/>
              <a:gd name="connsiteX2" fmla="*/ 329925 w 691289"/>
              <a:gd name="connsiteY2" fmla="*/ 108889 h 985974"/>
              <a:gd name="connsiteX0" fmla="*/ 329925 w 703699"/>
              <a:gd name="connsiteY0" fmla="*/ 95415 h 972500"/>
              <a:gd name="connsiteX1" fmla="*/ 397021 w 703699"/>
              <a:gd name="connsiteY1" fmla="*/ 972498 h 972500"/>
              <a:gd name="connsiteX2" fmla="*/ 329925 w 703699"/>
              <a:gd name="connsiteY2" fmla="*/ 95415 h 972500"/>
              <a:gd name="connsiteX0" fmla="*/ 356118 w 729892"/>
              <a:gd name="connsiteY0" fmla="*/ 19806 h 896891"/>
              <a:gd name="connsiteX1" fmla="*/ 423214 w 729892"/>
              <a:gd name="connsiteY1" fmla="*/ 896889 h 896891"/>
              <a:gd name="connsiteX2" fmla="*/ 356118 w 729892"/>
              <a:gd name="connsiteY2" fmla="*/ 19806 h 896891"/>
              <a:gd name="connsiteX0" fmla="*/ 344253 w 731388"/>
              <a:gd name="connsiteY0" fmla="*/ 15349 h 1030179"/>
              <a:gd name="connsiteX1" fmla="*/ 430847 w 731388"/>
              <a:gd name="connsiteY1" fmla="*/ 1030178 h 1030179"/>
              <a:gd name="connsiteX2" fmla="*/ 344253 w 731388"/>
              <a:gd name="connsiteY2" fmla="*/ 15349 h 1030179"/>
              <a:gd name="connsiteX0" fmla="*/ 344253 w 627938"/>
              <a:gd name="connsiteY0" fmla="*/ 17854 h 1032684"/>
              <a:gd name="connsiteX1" fmla="*/ 430847 w 627938"/>
              <a:gd name="connsiteY1" fmla="*/ 1032683 h 1032684"/>
              <a:gd name="connsiteX2" fmla="*/ 344253 w 627938"/>
              <a:gd name="connsiteY2" fmla="*/ 17854 h 1032684"/>
              <a:gd name="connsiteX0" fmla="*/ 344253 w 701197"/>
              <a:gd name="connsiteY0" fmla="*/ 14639 h 1029469"/>
              <a:gd name="connsiteX1" fmla="*/ 430847 w 701197"/>
              <a:gd name="connsiteY1" fmla="*/ 1029468 h 1029469"/>
              <a:gd name="connsiteX2" fmla="*/ 344253 w 701197"/>
              <a:gd name="connsiteY2" fmla="*/ 14639 h 1029469"/>
              <a:gd name="connsiteX0" fmla="*/ 352223 w 702327"/>
              <a:gd name="connsiteY0" fmla="*/ 13937 h 1064004"/>
              <a:gd name="connsiteX1" fmla="*/ 425685 w 702327"/>
              <a:gd name="connsiteY1" fmla="*/ 1064003 h 1064004"/>
              <a:gd name="connsiteX2" fmla="*/ 352223 w 702327"/>
              <a:gd name="connsiteY2" fmla="*/ 13937 h 1064004"/>
              <a:gd name="connsiteX0" fmla="*/ 352223 w 704458"/>
              <a:gd name="connsiteY0" fmla="*/ 13937 h 1064004"/>
              <a:gd name="connsiteX1" fmla="*/ 425685 w 704458"/>
              <a:gd name="connsiteY1" fmla="*/ 1064003 h 1064004"/>
              <a:gd name="connsiteX2" fmla="*/ 352223 w 704458"/>
              <a:gd name="connsiteY2" fmla="*/ 13937 h 1064004"/>
              <a:gd name="connsiteX0" fmla="*/ 392536 w 744771"/>
              <a:gd name="connsiteY0" fmla="*/ 3135 h 1053202"/>
              <a:gd name="connsiteX1" fmla="*/ 465998 w 744771"/>
              <a:gd name="connsiteY1" fmla="*/ 1053201 h 1053202"/>
              <a:gd name="connsiteX2" fmla="*/ 392536 w 744771"/>
              <a:gd name="connsiteY2" fmla="*/ 3135 h 1053202"/>
              <a:gd name="connsiteX0" fmla="*/ 378416 w 743916"/>
              <a:gd name="connsiteY0" fmla="*/ 3093 h 1061280"/>
              <a:gd name="connsiteX1" fmla="*/ 477199 w 743916"/>
              <a:gd name="connsiteY1" fmla="*/ 1061280 h 1061280"/>
              <a:gd name="connsiteX2" fmla="*/ 378416 w 743916"/>
              <a:gd name="connsiteY2" fmla="*/ 3093 h 1061280"/>
              <a:gd name="connsiteX0" fmla="*/ 378416 w 666878"/>
              <a:gd name="connsiteY0" fmla="*/ 3093 h 1061280"/>
              <a:gd name="connsiteX1" fmla="*/ 477199 w 666878"/>
              <a:gd name="connsiteY1" fmla="*/ 1061280 h 1061280"/>
              <a:gd name="connsiteX2" fmla="*/ 378416 w 666878"/>
              <a:gd name="connsiteY2" fmla="*/ 3093 h 1061280"/>
              <a:gd name="connsiteX0" fmla="*/ 378416 w 711925"/>
              <a:gd name="connsiteY0" fmla="*/ 3093 h 1061280"/>
              <a:gd name="connsiteX1" fmla="*/ 477199 w 711925"/>
              <a:gd name="connsiteY1" fmla="*/ 1061280 h 1061280"/>
              <a:gd name="connsiteX2" fmla="*/ 378416 w 711925"/>
              <a:gd name="connsiteY2" fmla="*/ 3093 h 1061280"/>
            </a:gdLst>
            <a:ahLst/>
            <a:cxnLst>
              <a:cxn ang="0">
                <a:pos x="connsiteX0" y="connsiteY0"/>
              </a:cxn>
              <a:cxn ang="0">
                <a:pos x="connsiteX1" y="connsiteY1"/>
              </a:cxn>
              <a:cxn ang="0">
                <a:pos x="connsiteX2" y="connsiteY2"/>
              </a:cxn>
            </a:cxnLst>
            <a:rect l="l" t="t" r="r" b="b"/>
            <a:pathLst>
              <a:path w="711925" h="1061280">
                <a:moveTo>
                  <a:pt x="378416" y="3093"/>
                </a:moveTo>
                <a:cubicBezTo>
                  <a:pt x="967030" y="121659"/>
                  <a:pt x="628090" y="555599"/>
                  <a:pt x="477199" y="1061280"/>
                </a:cubicBezTo>
                <a:cubicBezTo>
                  <a:pt x="-266935" y="522488"/>
                  <a:pt x="-13065" y="-47086"/>
                  <a:pt x="378416" y="309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65" name="Trái tim 4"/>
          <p:cNvSpPr/>
          <p:nvPr/>
        </p:nvSpPr>
        <p:spPr>
          <a:xfrm rot="7354892" flipH="1">
            <a:off x="10783528" y="5853926"/>
            <a:ext cx="126605" cy="203373"/>
          </a:xfrm>
          <a:custGeom>
            <a:avLst/>
            <a:gdLst>
              <a:gd name="connsiteX0" fmla="*/ 364474 w 728947"/>
              <a:gd name="connsiteY0" fmla="*/ 179598 h 718390"/>
              <a:gd name="connsiteX1" fmla="*/ 364474 w 728947"/>
              <a:gd name="connsiteY1" fmla="*/ 718390 h 718390"/>
              <a:gd name="connsiteX2" fmla="*/ 364474 w 728947"/>
              <a:gd name="connsiteY2" fmla="*/ 179598 h 718390"/>
              <a:gd name="connsiteX0" fmla="*/ 361463 w 734293"/>
              <a:gd name="connsiteY0" fmla="*/ 139527 h 867177"/>
              <a:gd name="connsiteX1" fmla="*/ 369674 w 734293"/>
              <a:gd name="connsiteY1" fmla="*/ 867177 h 867177"/>
              <a:gd name="connsiteX2" fmla="*/ 361463 w 734293"/>
              <a:gd name="connsiteY2" fmla="*/ 139527 h 867177"/>
              <a:gd name="connsiteX0" fmla="*/ 358764 w 734330"/>
              <a:gd name="connsiteY0" fmla="*/ 126880 h 954872"/>
              <a:gd name="connsiteX1" fmla="*/ 370902 w 734330"/>
              <a:gd name="connsiteY1" fmla="*/ 954872 h 954872"/>
              <a:gd name="connsiteX2" fmla="*/ 358764 w 734330"/>
              <a:gd name="connsiteY2" fmla="*/ 126880 h 954872"/>
              <a:gd name="connsiteX0" fmla="*/ 370778 w 746346"/>
              <a:gd name="connsiteY0" fmla="*/ 126880 h 954872"/>
              <a:gd name="connsiteX1" fmla="*/ 382916 w 746346"/>
              <a:gd name="connsiteY1" fmla="*/ 954872 h 954872"/>
              <a:gd name="connsiteX2" fmla="*/ 370778 w 746346"/>
              <a:gd name="connsiteY2" fmla="*/ 126880 h 954872"/>
              <a:gd name="connsiteX0" fmla="*/ 370780 w 760917"/>
              <a:gd name="connsiteY0" fmla="*/ 54449 h 882441"/>
              <a:gd name="connsiteX1" fmla="*/ 382918 w 760917"/>
              <a:gd name="connsiteY1" fmla="*/ 882441 h 882441"/>
              <a:gd name="connsiteX2" fmla="*/ 370780 w 760917"/>
              <a:gd name="connsiteY2" fmla="*/ 54449 h 882441"/>
              <a:gd name="connsiteX0" fmla="*/ 363681 w 761060"/>
              <a:gd name="connsiteY0" fmla="*/ 66431 h 758355"/>
              <a:gd name="connsiteX1" fmla="*/ 386446 w 761060"/>
              <a:gd name="connsiteY1" fmla="*/ 758355 h 758355"/>
              <a:gd name="connsiteX2" fmla="*/ 363681 w 761060"/>
              <a:gd name="connsiteY2" fmla="*/ 66431 h 758355"/>
              <a:gd name="connsiteX0" fmla="*/ 363681 w 759155"/>
              <a:gd name="connsiteY0" fmla="*/ 120565 h 812489"/>
              <a:gd name="connsiteX1" fmla="*/ 386446 w 759155"/>
              <a:gd name="connsiteY1" fmla="*/ 812489 h 812489"/>
              <a:gd name="connsiteX2" fmla="*/ 363681 w 759155"/>
              <a:gd name="connsiteY2" fmla="*/ 120565 h 812489"/>
              <a:gd name="connsiteX0" fmla="*/ 359155 w 754629"/>
              <a:gd name="connsiteY0" fmla="*/ 120565 h 812489"/>
              <a:gd name="connsiteX1" fmla="*/ 381920 w 754629"/>
              <a:gd name="connsiteY1" fmla="*/ 812489 h 812489"/>
              <a:gd name="connsiteX2" fmla="*/ 359155 w 754629"/>
              <a:gd name="connsiteY2" fmla="*/ 120565 h 812489"/>
              <a:gd name="connsiteX0" fmla="*/ 351339 w 754876"/>
              <a:gd name="connsiteY0" fmla="*/ 110133 h 884706"/>
              <a:gd name="connsiteX1" fmla="*/ 385803 w 754876"/>
              <a:gd name="connsiteY1" fmla="*/ 884704 h 884706"/>
              <a:gd name="connsiteX2" fmla="*/ 351339 w 754876"/>
              <a:gd name="connsiteY2" fmla="*/ 110133 h 884706"/>
              <a:gd name="connsiteX0" fmla="*/ 351339 w 690209"/>
              <a:gd name="connsiteY0" fmla="*/ 121660 h 896233"/>
              <a:gd name="connsiteX1" fmla="*/ 385803 w 690209"/>
              <a:gd name="connsiteY1" fmla="*/ 896231 h 896233"/>
              <a:gd name="connsiteX2" fmla="*/ 351339 w 690209"/>
              <a:gd name="connsiteY2" fmla="*/ 121660 h 896233"/>
              <a:gd name="connsiteX0" fmla="*/ 329925 w 691289"/>
              <a:gd name="connsiteY0" fmla="*/ 108889 h 985974"/>
              <a:gd name="connsiteX1" fmla="*/ 397021 w 691289"/>
              <a:gd name="connsiteY1" fmla="*/ 985972 h 985974"/>
              <a:gd name="connsiteX2" fmla="*/ 329925 w 691289"/>
              <a:gd name="connsiteY2" fmla="*/ 108889 h 985974"/>
              <a:gd name="connsiteX0" fmla="*/ 329925 w 703699"/>
              <a:gd name="connsiteY0" fmla="*/ 95415 h 972500"/>
              <a:gd name="connsiteX1" fmla="*/ 397021 w 703699"/>
              <a:gd name="connsiteY1" fmla="*/ 972498 h 972500"/>
              <a:gd name="connsiteX2" fmla="*/ 329925 w 703699"/>
              <a:gd name="connsiteY2" fmla="*/ 95415 h 972500"/>
              <a:gd name="connsiteX0" fmla="*/ 356118 w 729892"/>
              <a:gd name="connsiteY0" fmla="*/ 19806 h 896891"/>
              <a:gd name="connsiteX1" fmla="*/ 423214 w 729892"/>
              <a:gd name="connsiteY1" fmla="*/ 896889 h 896891"/>
              <a:gd name="connsiteX2" fmla="*/ 356118 w 729892"/>
              <a:gd name="connsiteY2" fmla="*/ 19806 h 896891"/>
              <a:gd name="connsiteX0" fmla="*/ 344253 w 731388"/>
              <a:gd name="connsiteY0" fmla="*/ 15349 h 1030179"/>
              <a:gd name="connsiteX1" fmla="*/ 430847 w 731388"/>
              <a:gd name="connsiteY1" fmla="*/ 1030178 h 1030179"/>
              <a:gd name="connsiteX2" fmla="*/ 344253 w 731388"/>
              <a:gd name="connsiteY2" fmla="*/ 15349 h 1030179"/>
              <a:gd name="connsiteX0" fmla="*/ 344253 w 627938"/>
              <a:gd name="connsiteY0" fmla="*/ 17854 h 1032684"/>
              <a:gd name="connsiteX1" fmla="*/ 430847 w 627938"/>
              <a:gd name="connsiteY1" fmla="*/ 1032683 h 1032684"/>
              <a:gd name="connsiteX2" fmla="*/ 344253 w 627938"/>
              <a:gd name="connsiteY2" fmla="*/ 17854 h 1032684"/>
              <a:gd name="connsiteX0" fmla="*/ 344253 w 701197"/>
              <a:gd name="connsiteY0" fmla="*/ 14639 h 1029469"/>
              <a:gd name="connsiteX1" fmla="*/ 430847 w 701197"/>
              <a:gd name="connsiteY1" fmla="*/ 1029468 h 1029469"/>
              <a:gd name="connsiteX2" fmla="*/ 344253 w 701197"/>
              <a:gd name="connsiteY2" fmla="*/ 14639 h 1029469"/>
              <a:gd name="connsiteX0" fmla="*/ 352223 w 702327"/>
              <a:gd name="connsiteY0" fmla="*/ 13937 h 1064004"/>
              <a:gd name="connsiteX1" fmla="*/ 425685 w 702327"/>
              <a:gd name="connsiteY1" fmla="*/ 1064003 h 1064004"/>
              <a:gd name="connsiteX2" fmla="*/ 352223 w 702327"/>
              <a:gd name="connsiteY2" fmla="*/ 13937 h 1064004"/>
              <a:gd name="connsiteX0" fmla="*/ 352223 w 704458"/>
              <a:gd name="connsiteY0" fmla="*/ 13937 h 1064004"/>
              <a:gd name="connsiteX1" fmla="*/ 425685 w 704458"/>
              <a:gd name="connsiteY1" fmla="*/ 1064003 h 1064004"/>
              <a:gd name="connsiteX2" fmla="*/ 352223 w 704458"/>
              <a:gd name="connsiteY2" fmla="*/ 13937 h 1064004"/>
              <a:gd name="connsiteX0" fmla="*/ 392536 w 744771"/>
              <a:gd name="connsiteY0" fmla="*/ 3135 h 1053202"/>
              <a:gd name="connsiteX1" fmla="*/ 465998 w 744771"/>
              <a:gd name="connsiteY1" fmla="*/ 1053201 h 1053202"/>
              <a:gd name="connsiteX2" fmla="*/ 392536 w 744771"/>
              <a:gd name="connsiteY2" fmla="*/ 3135 h 1053202"/>
              <a:gd name="connsiteX0" fmla="*/ 378416 w 743916"/>
              <a:gd name="connsiteY0" fmla="*/ 3093 h 1061280"/>
              <a:gd name="connsiteX1" fmla="*/ 477199 w 743916"/>
              <a:gd name="connsiteY1" fmla="*/ 1061280 h 1061280"/>
              <a:gd name="connsiteX2" fmla="*/ 378416 w 743916"/>
              <a:gd name="connsiteY2" fmla="*/ 3093 h 1061280"/>
              <a:gd name="connsiteX0" fmla="*/ 378416 w 666878"/>
              <a:gd name="connsiteY0" fmla="*/ 3093 h 1061280"/>
              <a:gd name="connsiteX1" fmla="*/ 477199 w 666878"/>
              <a:gd name="connsiteY1" fmla="*/ 1061280 h 1061280"/>
              <a:gd name="connsiteX2" fmla="*/ 378416 w 666878"/>
              <a:gd name="connsiteY2" fmla="*/ 3093 h 1061280"/>
              <a:gd name="connsiteX0" fmla="*/ 378416 w 711925"/>
              <a:gd name="connsiteY0" fmla="*/ 3093 h 1061280"/>
              <a:gd name="connsiteX1" fmla="*/ 477199 w 711925"/>
              <a:gd name="connsiteY1" fmla="*/ 1061280 h 1061280"/>
              <a:gd name="connsiteX2" fmla="*/ 378416 w 711925"/>
              <a:gd name="connsiteY2" fmla="*/ 3093 h 1061280"/>
            </a:gdLst>
            <a:ahLst/>
            <a:cxnLst>
              <a:cxn ang="0">
                <a:pos x="connsiteX0" y="connsiteY0"/>
              </a:cxn>
              <a:cxn ang="0">
                <a:pos x="connsiteX1" y="connsiteY1"/>
              </a:cxn>
              <a:cxn ang="0">
                <a:pos x="connsiteX2" y="connsiteY2"/>
              </a:cxn>
            </a:cxnLst>
            <a:rect l="l" t="t" r="r" b="b"/>
            <a:pathLst>
              <a:path w="711925" h="1061280">
                <a:moveTo>
                  <a:pt x="378416" y="3093"/>
                </a:moveTo>
                <a:cubicBezTo>
                  <a:pt x="967030" y="121659"/>
                  <a:pt x="628090" y="555599"/>
                  <a:pt x="477199" y="1061280"/>
                </a:cubicBezTo>
                <a:cubicBezTo>
                  <a:pt x="-266935" y="522488"/>
                  <a:pt x="-13065" y="-47086"/>
                  <a:pt x="378416" y="309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66" name="Hình tự do 65"/>
          <p:cNvSpPr/>
          <p:nvPr/>
        </p:nvSpPr>
        <p:spPr>
          <a:xfrm>
            <a:off x="10906780" y="5972124"/>
            <a:ext cx="59823" cy="74229"/>
          </a:xfrm>
          <a:custGeom>
            <a:avLst/>
            <a:gdLst>
              <a:gd name="connsiteX0" fmla="*/ 0 w 353082"/>
              <a:gd name="connsiteY0" fmla="*/ 0 h 295603"/>
              <a:gd name="connsiteX1" fmla="*/ 353082 w 353082"/>
              <a:gd name="connsiteY1" fmla="*/ 238125 h 295603"/>
              <a:gd name="connsiteX2" fmla="*/ 320238 w 353082"/>
              <a:gd name="connsiteY2" fmla="*/ 295603 h 295603"/>
              <a:gd name="connsiteX3" fmla="*/ 8212 w 353082"/>
              <a:gd name="connsiteY3" fmla="*/ 65690 h 295603"/>
              <a:gd name="connsiteX4" fmla="*/ 0 w 353082"/>
              <a:gd name="connsiteY4" fmla="*/ 0 h 295603"/>
              <a:gd name="connsiteX0" fmla="*/ 0 w 353082"/>
              <a:gd name="connsiteY0" fmla="*/ 0 h 238125"/>
              <a:gd name="connsiteX1" fmla="*/ 353082 w 353082"/>
              <a:gd name="connsiteY1" fmla="*/ 238125 h 238125"/>
              <a:gd name="connsiteX2" fmla="*/ 79476 w 353082"/>
              <a:gd name="connsiteY2" fmla="*/ 119270 h 238125"/>
              <a:gd name="connsiteX3" fmla="*/ 8212 w 353082"/>
              <a:gd name="connsiteY3" fmla="*/ 65690 h 238125"/>
              <a:gd name="connsiteX4" fmla="*/ 0 w 353082"/>
              <a:gd name="connsiteY4" fmla="*/ 0 h 238125"/>
              <a:gd name="connsiteX0" fmla="*/ 0 w 85191"/>
              <a:gd name="connsiteY0" fmla="*/ 0 h 119270"/>
              <a:gd name="connsiteX1" fmla="*/ 85191 w 85191"/>
              <a:gd name="connsiteY1" fmla="*/ 95702 h 119270"/>
              <a:gd name="connsiteX2" fmla="*/ 79476 w 85191"/>
              <a:gd name="connsiteY2" fmla="*/ 119270 h 119270"/>
              <a:gd name="connsiteX3" fmla="*/ 8212 w 85191"/>
              <a:gd name="connsiteY3" fmla="*/ 65690 h 119270"/>
              <a:gd name="connsiteX4" fmla="*/ 0 w 85191"/>
              <a:gd name="connsiteY4" fmla="*/ 0 h 119270"/>
              <a:gd name="connsiteX0" fmla="*/ 0 w 85191"/>
              <a:gd name="connsiteY0" fmla="*/ 0 h 105706"/>
              <a:gd name="connsiteX1" fmla="*/ 85191 w 85191"/>
              <a:gd name="connsiteY1" fmla="*/ 82138 h 105706"/>
              <a:gd name="connsiteX2" fmla="*/ 79476 w 85191"/>
              <a:gd name="connsiteY2" fmla="*/ 105706 h 105706"/>
              <a:gd name="connsiteX3" fmla="*/ 8212 w 85191"/>
              <a:gd name="connsiteY3" fmla="*/ 52126 h 105706"/>
              <a:gd name="connsiteX4" fmla="*/ 0 w 85191"/>
              <a:gd name="connsiteY4" fmla="*/ 0 h 105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91" h="105706">
                <a:moveTo>
                  <a:pt x="0" y="0"/>
                </a:moveTo>
                <a:lnTo>
                  <a:pt x="85191" y="82138"/>
                </a:lnTo>
                <a:lnTo>
                  <a:pt x="79476" y="105706"/>
                </a:lnTo>
                <a:lnTo>
                  <a:pt x="8212" y="52126"/>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67" name="Hình tự do 66"/>
          <p:cNvSpPr/>
          <p:nvPr/>
        </p:nvSpPr>
        <p:spPr>
          <a:xfrm rot="944818" flipH="1">
            <a:off x="10980598" y="5955455"/>
            <a:ext cx="59823" cy="74229"/>
          </a:xfrm>
          <a:custGeom>
            <a:avLst/>
            <a:gdLst>
              <a:gd name="connsiteX0" fmla="*/ 0 w 353082"/>
              <a:gd name="connsiteY0" fmla="*/ 0 h 295603"/>
              <a:gd name="connsiteX1" fmla="*/ 353082 w 353082"/>
              <a:gd name="connsiteY1" fmla="*/ 238125 h 295603"/>
              <a:gd name="connsiteX2" fmla="*/ 320238 w 353082"/>
              <a:gd name="connsiteY2" fmla="*/ 295603 h 295603"/>
              <a:gd name="connsiteX3" fmla="*/ 8212 w 353082"/>
              <a:gd name="connsiteY3" fmla="*/ 65690 h 295603"/>
              <a:gd name="connsiteX4" fmla="*/ 0 w 353082"/>
              <a:gd name="connsiteY4" fmla="*/ 0 h 295603"/>
              <a:gd name="connsiteX0" fmla="*/ 0 w 353082"/>
              <a:gd name="connsiteY0" fmla="*/ 0 h 238125"/>
              <a:gd name="connsiteX1" fmla="*/ 353082 w 353082"/>
              <a:gd name="connsiteY1" fmla="*/ 238125 h 238125"/>
              <a:gd name="connsiteX2" fmla="*/ 79476 w 353082"/>
              <a:gd name="connsiteY2" fmla="*/ 119270 h 238125"/>
              <a:gd name="connsiteX3" fmla="*/ 8212 w 353082"/>
              <a:gd name="connsiteY3" fmla="*/ 65690 h 238125"/>
              <a:gd name="connsiteX4" fmla="*/ 0 w 353082"/>
              <a:gd name="connsiteY4" fmla="*/ 0 h 238125"/>
              <a:gd name="connsiteX0" fmla="*/ 0 w 85191"/>
              <a:gd name="connsiteY0" fmla="*/ 0 h 119270"/>
              <a:gd name="connsiteX1" fmla="*/ 85191 w 85191"/>
              <a:gd name="connsiteY1" fmla="*/ 95702 h 119270"/>
              <a:gd name="connsiteX2" fmla="*/ 79476 w 85191"/>
              <a:gd name="connsiteY2" fmla="*/ 119270 h 119270"/>
              <a:gd name="connsiteX3" fmla="*/ 8212 w 85191"/>
              <a:gd name="connsiteY3" fmla="*/ 65690 h 119270"/>
              <a:gd name="connsiteX4" fmla="*/ 0 w 85191"/>
              <a:gd name="connsiteY4" fmla="*/ 0 h 119270"/>
              <a:gd name="connsiteX0" fmla="*/ 0 w 85191"/>
              <a:gd name="connsiteY0" fmla="*/ 0 h 105706"/>
              <a:gd name="connsiteX1" fmla="*/ 85191 w 85191"/>
              <a:gd name="connsiteY1" fmla="*/ 82138 h 105706"/>
              <a:gd name="connsiteX2" fmla="*/ 79476 w 85191"/>
              <a:gd name="connsiteY2" fmla="*/ 105706 h 105706"/>
              <a:gd name="connsiteX3" fmla="*/ 8212 w 85191"/>
              <a:gd name="connsiteY3" fmla="*/ 52126 h 105706"/>
              <a:gd name="connsiteX4" fmla="*/ 0 w 85191"/>
              <a:gd name="connsiteY4" fmla="*/ 0 h 105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91" h="105706">
                <a:moveTo>
                  <a:pt x="0" y="0"/>
                </a:moveTo>
                <a:lnTo>
                  <a:pt x="85191" y="82138"/>
                </a:lnTo>
                <a:lnTo>
                  <a:pt x="79476" y="105706"/>
                </a:lnTo>
                <a:lnTo>
                  <a:pt x="8212" y="52126"/>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68" name="Hình tự do 18"/>
          <p:cNvSpPr>
            <a:spLocks/>
          </p:cNvSpPr>
          <p:nvPr/>
        </p:nvSpPr>
        <p:spPr bwMode="auto">
          <a:xfrm>
            <a:off x="1569214" y="228600"/>
            <a:ext cx="4698236" cy="5419884"/>
          </a:xfrm>
          <a:custGeom>
            <a:avLst/>
            <a:gdLst>
              <a:gd name="T0" fmla="*/ 653 w 1307"/>
              <a:gd name="T1" fmla="*/ 102 h 1525"/>
              <a:gd name="T2" fmla="*/ 132 w 1307"/>
              <a:gd name="T3" fmla="*/ 102 h 1525"/>
              <a:gd name="T4" fmla="*/ 131 w 1307"/>
              <a:gd name="T5" fmla="*/ 102 h 1525"/>
              <a:gd name="T6" fmla="*/ 131 w 1307"/>
              <a:gd name="T7" fmla="*/ 102 h 1525"/>
              <a:gd name="T8" fmla="*/ 131 w 1307"/>
              <a:gd name="T9" fmla="*/ 761 h 1525"/>
              <a:gd name="T10" fmla="*/ 131 w 1307"/>
              <a:gd name="T11" fmla="*/ 1420 h 1525"/>
              <a:gd name="T12" fmla="*/ 131 w 1307"/>
              <a:gd name="T13" fmla="*/ 1420 h 1525"/>
              <a:gd name="T14" fmla="*/ 653 w 1307"/>
              <a:gd name="T15" fmla="*/ 1420 h 1525"/>
              <a:gd name="T16" fmla="*/ 1175 w 1307"/>
              <a:gd name="T17" fmla="*/ 1420 h 1525"/>
              <a:gd name="T18" fmla="*/ 1175 w 1307"/>
              <a:gd name="T19" fmla="*/ 761 h 1525"/>
              <a:gd name="T20" fmla="*/ 1175 w 1307"/>
              <a:gd name="T21" fmla="*/ 102 h 1525"/>
              <a:gd name="T22" fmla="*/ 1175 w 1307"/>
              <a:gd name="T23" fmla="*/ 102 h 1525"/>
              <a:gd name="T24" fmla="*/ 1174 w 1307"/>
              <a:gd name="T25" fmla="*/ 102 h 1525"/>
              <a:gd name="T26" fmla="*/ 653 w 1307"/>
              <a:gd name="T27" fmla="*/ 102 h 1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7" h="1525">
                <a:moveTo>
                  <a:pt x="653" y="102"/>
                </a:moveTo>
                <a:cubicBezTo>
                  <a:pt x="328" y="0"/>
                  <a:pt x="144" y="95"/>
                  <a:pt x="132" y="102"/>
                </a:cubicBezTo>
                <a:cubicBezTo>
                  <a:pt x="131" y="102"/>
                  <a:pt x="131" y="102"/>
                  <a:pt x="131" y="102"/>
                </a:cubicBezTo>
                <a:cubicBezTo>
                  <a:pt x="131" y="102"/>
                  <a:pt x="131" y="102"/>
                  <a:pt x="131" y="102"/>
                </a:cubicBezTo>
                <a:cubicBezTo>
                  <a:pt x="3" y="432"/>
                  <a:pt x="131" y="761"/>
                  <a:pt x="131" y="761"/>
                </a:cubicBezTo>
                <a:cubicBezTo>
                  <a:pt x="0" y="1186"/>
                  <a:pt x="131" y="1420"/>
                  <a:pt x="131" y="1420"/>
                </a:cubicBezTo>
                <a:cubicBezTo>
                  <a:pt x="131" y="1420"/>
                  <a:pt x="131" y="1420"/>
                  <a:pt x="131" y="1420"/>
                </a:cubicBezTo>
                <a:cubicBezTo>
                  <a:pt x="393" y="1523"/>
                  <a:pt x="653" y="1420"/>
                  <a:pt x="653" y="1420"/>
                </a:cubicBezTo>
                <a:cubicBezTo>
                  <a:pt x="990" y="1525"/>
                  <a:pt x="1175" y="1420"/>
                  <a:pt x="1175" y="1420"/>
                </a:cubicBezTo>
                <a:cubicBezTo>
                  <a:pt x="1303" y="1090"/>
                  <a:pt x="1175" y="761"/>
                  <a:pt x="1175" y="761"/>
                </a:cubicBezTo>
                <a:cubicBezTo>
                  <a:pt x="1307" y="336"/>
                  <a:pt x="1175" y="102"/>
                  <a:pt x="1175" y="102"/>
                </a:cubicBezTo>
                <a:cubicBezTo>
                  <a:pt x="1175" y="102"/>
                  <a:pt x="1175" y="102"/>
                  <a:pt x="1175" y="102"/>
                </a:cubicBezTo>
                <a:cubicBezTo>
                  <a:pt x="1174" y="102"/>
                  <a:pt x="1174" y="102"/>
                  <a:pt x="1174" y="102"/>
                </a:cubicBezTo>
                <a:cubicBezTo>
                  <a:pt x="913" y="0"/>
                  <a:pt x="653" y="102"/>
                  <a:pt x="653" y="10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vi-VN">
              <a:latin typeface="Times New Roman" panose="02020603050405020304" pitchFamily="18" charset="0"/>
              <a:cs typeface="Times New Roman" panose="02020603050405020304" pitchFamily="18" charset="0"/>
            </a:endParaRPr>
          </a:p>
        </p:txBody>
      </p:sp>
      <p:sp>
        <p:nvSpPr>
          <p:cNvPr id="2" name="Tiêu đề 1"/>
          <p:cNvSpPr>
            <a:spLocks noGrp="1"/>
          </p:cNvSpPr>
          <p:nvPr>
            <p:ph type="ctrTitle"/>
          </p:nvPr>
        </p:nvSpPr>
        <p:spPr>
          <a:xfrm>
            <a:off x="6400800" y="506167"/>
            <a:ext cx="4953000" cy="2694234"/>
          </a:xfrm>
        </p:spPr>
        <p:txBody>
          <a:bodyPr anchor="b"/>
          <a:lstStyle>
            <a:lvl1pPr algn="l" latinLnBrk="0">
              <a:lnSpc>
                <a:spcPct val="80000"/>
              </a:lnSpc>
              <a:defRPr lang="vi-VN" sz="6000">
                <a:latin typeface="Times New Roman" panose="02020603050405020304" pitchFamily="18" charset="0"/>
                <a:cs typeface="Times New Roman" panose="02020603050405020304" pitchFamily="18" charset="0"/>
              </a:defRPr>
            </a:lvl1pPr>
          </a:lstStyle>
          <a:p>
            <a:r>
              <a:rPr lang="en-US" smtClean="0"/>
              <a:t>Click to edit Master title style</a:t>
            </a:r>
            <a:endParaRPr lang="vi-VN"/>
          </a:p>
        </p:txBody>
      </p:sp>
      <p:sp>
        <p:nvSpPr>
          <p:cNvPr id="3" name="Tiêu đề phụ 2"/>
          <p:cNvSpPr>
            <a:spLocks noGrp="1"/>
          </p:cNvSpPr>
          <p:nvPr>
            <p:ph type="subTitle" idx="1"/>
          </p:nvPr>
        </p:nvSpPr>
        <p:spPr>
          <a:xfrm>
            <a:off x="6400800" y="3429000"/>
            <a:ext cx="4953000" cy="750123"/>
          </a:xfrm>
        </p:spPr>
        <p:txBody>
          <a:bodyPr/>
          <a:lstStyle>
            <a:lvl1pPr marL="0" indent="0" algn="l" latinLnBrk="0">
              <a:spcBef>
                <a:spcPts val="600"/>
              </a:spcBef>
              <a:buNone/>
              <a:defRPr lang="vi-VN" sz="2400">
                <a:solidFill>
                  <a:schemeClr val="tx1">
                    <a:lumMod val="65000"/>
                    <a:lumOff val="35000"/>
                  </a:schemeClr>
                </a:solidFill>
                <a:latin typeface="Times New Roman" panose="02020603050405020304" pitchFamily="18" charset="0"/>
                <a:cs typeface="Times New Roman" panose="02020603050405020304" pitchFamily="18" charset="0"/>
              </a:defRPr>
            </a:lvl1pPr>
            <a:lvl2pPr marL="457200" indent="0" algn="ctr" latinLnBrk="0">
              <a:buNone/>
              <a:defRPr lang="vi-VN" sz="2000"/>
            </a:lvl2pPr>
            <a:lvl3pPr marL="914400" indent="0" algn="ctr" latinLnBrk="0">
              <a:buNone/>
              <a:defRPr lang="vi-VN" sz="1800"/>
            </a:lvl3pPr>
            <a:lvl4pPr marL="1371600" indent="0" algn="ctr" latinLnBrk="0">
              <a:buNone/>
              <a:defRPr lang="vi-VN" sz="1600"/>
            </a:lvl4pPr>
            <a:lvl5pPr marL="1828800" indent="0" algn="ctr" latinLnBrk="0">
              <a:buNone/>
              <a:defRPr lang="vi-VN" sz="1600"/>
            </a:lvl5pPr>
            <a:lvl6pPr marL="2286000" indent="0" algn="ctr" latinLnBrk="0">
              <a:buNone/>
              <a:defRPr lang="vi-VN" sz="1600"/>
            </a:lvl6pPr>
            <a:lvl7pPr marL="2743200" indent="0" algn="ctr" latinLnBrk="0">
              <a:buNone/>
              <a:defRPr lang="vi-VN" sz="1600"/>
            </a:lvl7pPr>
            <a:lvl8pPr marL="3200400" indent="0" algn="ctr" latinLnBrk="0">
              <a:buNone/>
              <a:defRPr lang="vi-VN" sz="1600"/>
            </a:lvl8pPr>
            <a:lvl9pPr marL="3657600" indent="0" algn="ctr" latinLnBrk="0">
              <a:buNone/>
              <a:defRPr lang="vi-VN" sz="1600"/>
            </a:lvl9pPr>
          </a:lstStyle>
          <a:p>
            <a:r>
              <a:rPr lang="en-US" smtClean="0"/>
              <a:t>Click to edit Master subtitle style</a:t>
            </a:r>
            <a:endParaRPr lang="vi-VN"/>
          </a:p>
        </p:txBody>
      </p:sp>
      <p:sp>
        <p:nvSpPr>
          <p:cNvPr id="72" name="Chỗ dành sẵn cho Hình ảnh 71"/>
          <p:cNvSpPr>
            <a:spLocks noGrp="1"/>
          </p:cNvSpPr>
          <p:nvPr>
            <p:ph type="pic" sz="quarter" idx="11"/>
          </p:nvPr>
        </p:nvSpPr>
        <p:spPr>
          <a:xfrm>
            <a:off x="1963329" y="560500"/>
            <a:ext cx="3910007" cy="4756085"/>
          </a:xfrm>
          <a:custGeom>
            <a:avLst/>
            <a:gdLst>
              <a:gd name="connsiteX0" fmla="*/ 1089689 w 3910007"/>
              <a:gd name="connsiteY0" fmla="*/ 464 h 4756085"/>
              <a:gd name="connsiteX1" fmla="*/ 1243617 w 3910007"/>
              <a:gd name="connsiteY1" fmla="*/ 1918 h 4756085"/>
              <a:gd name="connsiteX2" fmla="*/ 1973471 w 3910007"/>
              <a:gd name="connsiteY2" fmla="*/ 156757 h 4756085"/>
              <a:gd name="connsiteX3" fmla="*/ 2007042 w 3910007"/>
              <a:gd name="connsiteY3" fmla="*/ 143853 h 4756085"/>
              <a:gd name="connsiteX4" fmla="*/ 3711847 w 3910007"/>
              <a:gd name="connsiteY4" fmla="*/ 148540 h 4756085"/>
              <a:gd name="connsiteX5" fmla="*/ 3721902 w 3910007"/>
              <a:gd name="connsiteY5" fmla="*/ 2382467 h 4756085"/>
              <a:gd name="connsiteX6" fmla="*/ 3704524 w 3910007"/>
              <a:gd name="connsiteY6" fmla="*/ 4594020 h 4756085"/>
              <a:gd name="connsiteX7" fmla="*/ 2007077 w 3910007"/>
              <a:gd name="connsiteY7" fmla="*/ 4621916 h 4756085"/>
              <a:gd name="connsiteX8" fmla="*/ 1955004 w 3910007"/>
              <a:gd name="connsiteY8" fmla="*/ 4609227 h 4756085"/>
              <a:gd name="connsiteX9" fmla="*/ 205484 w 3910007"/>
              <a:gd name="connsiteY9" fmla="*/ 4594020 h 4756085"/>
              <a:gd name="connsiteX10" fmla="*/ 188106 w 3910007"/>
              <a:gd name="connsiteY10" fmla="*/ 2382467 h 4756085"/>
              <a:gd name="connsiteX11" fmla="*/ 198161 w 3910007"/>
              <a:gd name="connsiteY11" fmla="*/ 148540 h 4756085"/>
              <a:gd name="connsiteX12" fmla="*/ 1089689 w 3910007"/>
              <a:gd name="connsiteY12" fmla="*/ 464 h 475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10007" h="4756085">
                <a:moveTo>
                  <a:pt x="1089689" y="464"/>
                </a:moveTo>
                <a:cubicBezTo>
                  <a:pt x="1140542" y="-452"/>
                  <a:pt x="1191944" y="-32"/>
                  <a:pt x="1243617" y="1918"/>
                </a:cubicBezTo>
                <a:cubicBezTo>
                  <a:pt x="1490944" y="11251"/>
                  <a:pt x="1744445" y="55661"/>
                  <a:pt x="1973471" y="156757"/>
                </a:cubicBezTo>
                <a:lnTo>
                  <a:pt x="2007042" y="143853"/>
                </a:lnTo>
                <a:cubicBezTo>
                  <a:pt x="2609517" y="-99651"/>
                  <a:pt x="3344890" y="24376"/>
                  <a:pt x="3711847" y="148540"/>
                </a:cubicBezTo>
                <a:cubicBezTo>
                  <a:pt x="4055478" y="941536"/>
                  <a:pt x="3880443" y="1659193"/>
                  <a:pt x="3721902" y="2382467"/>
                </a:cubicBezTo>
                <a:cubicBezTo>
                  <a:pt x="3914620" y="3065825"/>
                  <a:pt x="4018252" y="3691059"/>
                  <a:pt x="3704524" y="4594020"/>
                </a:cubicBezTo>
                <a:cubicBezTo>
                  <a:pt x="3270564" y="4790183"/>
                  <a:pt x="2751602" y="4818276"/>
                  <a:pt x="2007077" y="4621916"/>
                </a:cubicBezTo>
                <a:lnTo>
                  <a:pt x="1955004" y="4609227"/>
                </a:lnTo>
                <a:cubicBezTo>
                  <a:pt x="1182330" y="4819480"/>
                  <a:pt x="649428" y="4794696"/>
                  <a:pt x="205484" y="4594020"/>
                </a:cubicBezTo>
                <a:cubicBezTo>
                  <a:pt x="-108243" y="3691059"/>
                  <a:pt x="-4612" y="3065825"/>
                  <a:pt x="188106" y="2382467"/>
                </a:cubicBezTo>
                <a:cubicBezTo>
                  <a:pt x="29565" y="1659193"/>
                  <a:pt x="-145470" y="941536"/>
                  <a:pt x="198161" y="148540"/>
                </a:cubicBezTo>
                <a:cubicBezTo>
                  <a:pt x="404617" y="78683"/>
                  <a:pt x="733711" y="6874"/>
                  <a:pt x="1089689" y="464"/>
                </a:cubicBezTo>
                <a:close/>
              </a:path>
            </a:pathLst>
          </a:custGeom>
        </p:spPr>
        <p:txBody>
          <a:bodyPr wrap="square" tIns="365760">
            <a:noAutofit/>
          </a:bodyPr>
          <a:lstStyle>
            <a:lvl1pPr marL="45720" indent="0" algn="ctr" latinLnBrk="0">
              <a:buNone/>
              <a:defRPr lang="vi-VN">
                <a:solidFill>
                  <a:schemeClr val="bg1"/>
                </a:solidFill>
                <a:latin typeface="Times New Roman" panose="02020603050405020304" pitchFamily="18" charset="0"/>
                <a:cs typeface="Times New Roman" panose="02020603050405020304" pitchFamily="18" charset="0"/>
              </a:defRPr>
            </a:lvl1pPr>
          </a:lstStyle>
          <a:p>
            <a:r>
              <a:rPr lang="en-US" smtClean="0"/>
              <a:t>Click icon to add picture</a:t>
            </a:r>
            <a:endParaRPr lang="vi-VN"/>
          </a:p>
        </p:txBody>
      </p:sp>
    </p:spTree>
    <p:extLst>
      <p:ext uri="{BB962C8B-B14F-4D97-AF65-F5344CB8AC3E}">
        <p14:creationId xmlns:p14="http://schemas.microsoft.com/office/powerpoint/2010/main" val="4155860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nh với Chú thích">
    <p:spTree>
      <p:nvGrpSpPr>
        <p:cNvPr id="1" name=""/>
        <p:cNvGrpSpPr/>
        <p:nvPr/>
      </p:nvGrpSpPr>
      <p:grpSpPr>
        <a:xfrm>
          <a:off x="0" y="0"/>
          <a:ext cx="0" cy="0"/>
          <a:chOff x="0" y="0"/>
          <a:chExt cx="0" cy="0"/>
        </a:xfrm>
      </p:grpSpPr>
      <p:sp>
        <p:nvSpPr>
          <p:cNvPr id="2" name="Tiêu đề 1"/>
          <p:cNvSpPr>
            <a:spLocks noGrp="1"/>
          </p:cNvSpPr>
          <p:nvPr>
            <p:ph type="title"/>
          </p:nvPr>
        </p:nvSpPr>
        <p:spPr>
          <a:xfrm>
            <a:off x="1219199" y="1524000"/>
            <a:ext cx="3724275" cy="1828800"/>
          </a:xfrm>
        </p:spPr>
        <p:txBody>
          <a:bodyPr anchor="b">
            <a:normAutofit/>
          </a:bodyPr>
          <a:lstStyle>
            <a:lvl1pPr latinLnBrk="0">
              <a:defRPr lang="vi-VN" sz="3400">
                <a:latin typeface="Times New Roman" panose="02020603050405020304" pitchFamily="18" charset="0"/>
                <a:cs typeface="Times New Roman" panose="02020603050405020304" pitchFamily="18" charset="0"/>
              </a:defRPr>
            </a:lvl1pPr>
          </a:lstStyle>
          <a:p>
            <a:r>
              <a:rPr lang="en-US" smtClean="0"/>
              <a:t>Click to edit Master title style</a:t>
            </a:r>
            <a:endParaRPr lang="vi-VN" dirty="0"/>
          </a:p>
        </p:txBody>
      </p:sp>
      <p:sp>
        <p:nvSpPr>
          <p:cNvPr id="4" name="Chỗ dành sẵn cho Văn bản 3"/>
          <p:cNvSpPr>
            <a:spLocks noGrp="1"/>
          </p:cNvSpPr>
          <p:nvPr>
            <p:ph type="body" sz="half" idx="2"/>
          </p:nvPr>
        </p:nvSpPr>
        <p:spPr>
          <a:xfrm>
            <a:off x="1219199" y="3429000"/>
            <a:ext cx="3724275" cy="1828800"/>
          </a:xfrm>
        </p:spPr>
        <p:txBody>
          <a:bodyPr/>
          <a:lstStyle>
            <a:lvl1pPr marL="0" indent="0" latinLnBrk="0">
              <a:buNone/>
              <a:defRPr lang="vi-VN" sz="1600">
                <a:solidFill>
                  <a:schemeClr val="tx1">
                    <a:lumMod val="65000"/>
                    <a:lumOff val="35000"/>
                  </a:schemeClr>
                </a:solidFill>
                <a:latin typeface="Times New Roman" panose="02020603050405020304" pitchFamily="18" charset="0"/>
                <a:cs typeface="Times New Roman" panose="02020603050405020304" pitchFamily="18" charset="0"/>
              </a:defRPr>
            </a:lvl1pPr>
            <a:lvl2pPr marL="457200" indent="0" latinLnBrk="0">
              <a:buNone/>
              <a:defRPr lang="vi-VN" sz="1400"/>
            </a:lvl2pPr>
            <a:lvl3pPr marL="914400" indent="0" latinLnBrk="0">
              <a:buNone/>
              <a:defRPr lang="vi-VN" sz="1200"/>
            </a:lvl3pPr>
            <a:lvl4pPr marL="1371600" indent="0" latinLnBrk="0">
              <a:buNone/>
              <a:defRPr lang="vi-VN" sz="1000"/>
            </a:lvl4pPr>
            <a:lvl5pPr marL="1828800" indent="0" latinLnBrk="0">
              <a:buNone/>
              <a:defRPr lang="vi-VN" sz="1000"/>
            </a:lvl5pPr>
            <a:lvl6pPr marL="2286000" indent="0" latinLnBrk="0">
              <a:buNone/>
              <a:defRPr lang="vi-VN" sz="1000"/>
            </a:lvl6pPr>
            <a:lvl7pPr marL="2743200" indent="0" latinLnBrk="0">
              <a:buNone/>
              <a:defRPr lang="vi-VN" sz="1000"/>
            </a:lvl7pPr>
            <a:lvl8pPr marL="3200400" indent="0" latinLnBrk="0">
              <a:buNone/>
              <a:defRPr lang="vi-VN" sz="1000"/>
            </a:lvl8pPr>
            <a:lvl9pPr marL="3657600" indent="0" latinLnBrk="0">
              <a:buNone/>
              <a:defRPr lang="vi-VN" sz="1000"/>
            </a:lvl9pPr>
          </a:lstStyle>
          <a:p>
            <a:pPr lvl="0"/>
            <a:r>
              <a:rPr lang="en-US" smtClean="0"/>
              <a:t>Edit Master text styles</a:t>
            </a:r>
          </a:p>
        </p:txBody>
      </p:sp>
      <p:sp>
        <p:nvSpPr>
          <p:cNvPr id="5" name="Chỗ dành sẵn cho Ngày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0AC4B3D8-5ADB-4A32-BF23-A92F8A52B91A}" type="datetimeFigureOut">
              <a:rPr lang="en-US" smtClean="0"/>
              <a:pPr/>
              <a:t>2/9/2019</a:t>
            </a:fld>
            <a:endParaRPr lang="en-US"/>
          </a:p>
        </p:txBody>
      </p:sp>
      <p:sp>
        <p:nvSpPr>
          <p:cNvPr id="6" name="Chỗ dành sẵn cho Chân trang 5"/>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endParaRPr lang="en-US"/>
          </a:p>
        </p:txBody>
      </p:sp>
      <p:sp>
        <p:nvSpPr>
          <p:cNvPr id="7" name="Chỗ dành sẵn cho Số Bản chiếu 6"/>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AAEE26C7-C0F2-47B8-A1D5-ED66318EE92E}" type="slidenum">
              <a:rPr lang="en-US" smtClean="0"/>
              <a:pPr/>
              <a:t>‹#›</a:t>
            </a:fld>
            <a:endParaRPr lang="en-US"/>
          </a:p>
        </p:txBody>
      </p:sp>
      <p:sp>
        <p:nvSpPr>
          <p:cNvPr id="13" name="Hình tự do 6"/>
          <p:cNvSpPr>
            <a:spLocks/>
          </p:cNvSpPr>
          <p:nvPr/>
        </p:nvSpPr>
        <p:spPr bwMode="auto">
          <a:xfrm>
            <a:off x="5486400" y="861220"/>
            <a:ext cx="5705475" cy="4674464"/>
          </a:xfrm>
          <a:custGeom>
            <a:avLst/>
            <a:gdLst>
              <a:gd name="T0" fmla="*/ 65 w 5412"/>
              <a:gd name="T1" fmla="*/ 2670 h 4454"/>
              <a:gd name="T2" fmla="*/ 4 w 5412"/>
              <a:gd name="T3" fmla="*/ 3149 h 4454"/>
              <a:gd name="T4" fmla="*/ 8 w 5412"/>
              <a:gd name="T5" fmla="*/ 3544 h 4454"/>
              <a:gd name="T6" fmla="*/ 54 w 5412"/>
              <a:gd name="T7" fmla="*/ 3851 h 4454"/>
              <a:gd name="T8" fmla="*/ 113 w 5412"/>
              <a:gd name="T9" fmla="*/ 4070 h 4454"/>
              <a:gd name="T10" fmla="*/ 163 w 5412"/>
              <a:gd name="T11" fmla="*/ 4197 h 4454"/>
              <a:gd name="T12" fmla="*/ 177 w 5412"/>
              <a:gd name="T13" fmla="*/ 4226 h 4454"/>
              <a:gd name="T14" fmla="*/ 768 w 5412"/>
              <a:gd name="T15" fmla="*/ 4391 h 4454"/>
              <a:gd name="T16" fmla="*/ 1327 w 5412"/>
              <a:gd name="T17" fmla="*/ 4446 h 4454"/>
              <a:gd name="T18" fmla="*/ 1828 w 5412"/>
              <a:gd name="T19" fmla="*/ 4425 h 4454"/>
              <a:gd name="T20" fmla="*/ 2242 w 5412"/>
              <a:gd name="T21" fmla="*/ 4360 h 4454"/>
              <a:gd name="T22" fmla="*/ 2540 w 5412"/>
              <a:gd name="T23" fmla="*/ 4285 h 4454"/>
              <a:gd name="T24" fmla="*/ 2694 w 5412"/>
              <a:gd name="T25" fmla="*/ 4237 h 4454"/>
              <a:gd name="T26" fmla="*/ 3147 w 5412"/>
              <a:gd name="T27" fmla="*/ 4346 h 4454"/>
              <a:gd name="T28" fmla="*/ 3788 w 5412"/>
              <a:gd name="T29" fmla="*/ 4442 h 4454"/>
              <a:gd name="T30" fmla="*/ 4318 w 5412"/>
              <a:gd name="T31" fmla="*/ 4446 h 4454"/>
              <a:gd name="T32" fmla="*/ 4730 w 5412"/>
              <a:gd name="T33" fmla="*/ 4393 h 4454"/>
              <a:gd name="T34" fmla="*/ 5024 w 5412"/>
              <a:gd name="T35" fmla="*/ 4316 h 4454"/>
              <a:gd name="T36" fmla="*/ 5191 w 5412"/>
              <a:gd name="T37" fmla="*/ 4249 h 4454"/>
              <a:gd name="T38" fmla="*/ 5233 w 5412"/>
              <a:gd name="T39" fmla="*/ 4226 h 4454"/>
              <a:gd name="T40" fmla="*/ 5364 w 5412"/>
              <a:gd name="T41" fmla="*/ 3761 h 4454"/>
              <a:gd name="T42" fmla="*/ 5408 w 5412"/>
              <a:gd name="T43" fmla="*/ 3319 h 4454"/>
              <a:gd name="T44" fmla="*/ 5389 w 5412"/>
              <a:gd name="T45" fmla="*/ 2924 h 4454"/>
              <a:gd name="T46" fmla="*/ 5337 w 5412"/>
              <a:gd name="T47" fmla="*/ 2596 h 4454"/>
              <a:gd name="T48" fmla="*/ 5278 w 5412"/>
              <a:gd name="T49" fmla="*/ 2359 h 4454"/>
              <a:gd name="T50" fmla="*/ 5237 w 5412"/>
              <a:gd name="T51" fmla="*/ 2239 h 4454"/>
              <a:gd name="T52" fmla="*/ 5326 w 5412"/>
              <a:gd name="T53" fmla="*/ 1880 h 4454"/>
              <a:gd name="T54" fmla="*/ 5402 w 5412"/>
              <a:gd name="T55" fmla="*/ 1371 h 4454"/>
              <a:gd name="T56" fmla="*/ 5406 w 5412"/>
              <a:gd name="T57" fmla="*/ 950 h 4454"/>
              <a:gd name="T58" fmla="*/ 5364 w 5412"/>
              <a:gd name="T59" fmla="*/ 624 h 4454"/>
              <a:gd name="T60" fmla="*/ 5303 w 5412"/>
              <a:gd name="T61" fmla="*/ 392 h 4454"/>
              <a:gd name="T62" fmla="*/ 5249 w 5412"/>
              <a:gd name="T63" fmla="*/ 259 h 4454"/>
              <a:gd name="T64" fmla="*/ 5114 w 5412"/>
              <a:gd name="T65" fmla="*/ 182 h 4454"/>
              <a:gd name="T66" fmla="*/ 4529 w 5412"/>
              <a:gd name="T67" fmla="*/ 44 h 4454"/>
              <a:gd name="T68" fmla="*/ 3980 w 5412"/>
              <a:gd name="T69" fmla="*/ 8 h 4454"/>
              <a:gd name="T70" fmla="*/ 3494 w 5412"/>
              <a:gd name="T71" fmla="*/ 42 h 4454"/>
              <a:gd name="T72" fmla="*/ 3102 w 5412"/>
              <a:gd name="T73" fmla="*/ 111 h 4454"/>
              <a:gd name="T74" fmla="*/ 2832 w 5412"/>
              <a:gd name="T75" fmla="*/ 184 h 4454"/>
              <a:gd name="T76" fmla="*/ 2711 w 5412"/>
              <a:gd name="T77" fmla="*/ 225 h 4454"/>
              <a:gd name="T78" fmla="*/ 2129 w 5412"/>
              <a:gd name="T79" fmla="*/ 81 h 4454"/>
              <a:gd name="T80" fmla="*/ 1507 w 5412"/>
              <a:gd name="T81" fmla="*/ 6 h 4454"/>
              <a:gd name="T82" fmla="*/ 1000 w 5412"/>
              <a:gd name="T83" fmla="*/ 15 h 4454"/>
              <a:gd name="T84" fmla="*/ 611 w 5412"/>
              <a:gd name="T85" fmla="*/ 77 h 4454"/>
              <a:gd name="T86" fmla="*/ 344 w 5412"/>
              <a:gd name="T87" fmla="*/ 156 h 4454"/>
              <a:gd name="T88" fmla="*/ 202 w 5412"/>
              <a:gd name="T89" fmla="*/ 215 h 4454"/>
              <a:gd name="T90" fmla="*/ 177 w 5412"/>
              <a:gd name="T91" fmla="*/ 230 h 4454"/>
              <a:gd name="T92" fmla="*/ 65 w 5412"/>
              <a:gd name="T93" fmla="*/ 605 h 4454"/>
              <a:gd name="T94" fmla="*/ 6 w 5412"/>
              <a:gd name="T95" fmla="*/ 1052 h 4454"/>
              <a:gd name="T96" fmla="*/ 13 w 5412"/>
              <a:gd name="T97" fmla="*/ 1457 h 4454"/>
              <a:gd name="T98" fmla="*/ 61 w 5412"/>
              <a:gd name="T99" fmla="*/ 1801 h 4454"/>
              <a:gd name="T100" fmla="*/ 123 w 5412"/>
              <a:gd name="T101" fmla="*/ 2054 h 4454"/>
              <a:gd name="T102" fmla="*/ 169 w 5412"/>
              <a:gd name="T103" fmla="*/ 2200 h 4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12" h="4454">
                <a:moveTo>
                  <a:pt x="177" y="2227"/>
                </a:moveTo>
                <a:lnTo>
                  <a:pt x="144" y="2342"/>
                </a:lnTo>
                <a:lnTo>
                  <a:pt x="113" y="2454"/>
                </a:lnTo>
                <a:lnTo>
                  <a:pt x="86" y="2563"/>
                </a:lnTo>
                <a:lnTo>
                  <a:pt x="65" y="2670"/>
                </a:lnTo>
                <a:lnTo>
                  <a:pt x="46" y="2772"/>
                </a:lnTo>
                <a:lnTo>
                  <a:pt x="31" y="2872"/>
                </a:lnTo>
                <a:lnTo>
                  <a:pt x="19" y="2968"/>
                </a:lnTo>
                <a:lnTo>
                  <a:pt x="10" y="3060"/>
                </a:lnTo>
                <a:lnTo>
                  <a:pt x="4" y="3149"/>
                </a:lnTo>
                <a:lnTo>
                  <a:pt x="0" y="3235"/>
                </a:lnTo>
                <a:lnTo>
                  <a:pt x="0" y="3317"/>
                </a:lnTo>
                <a:lnTo>
                  <a:pt x="0" y="3396"/>
                </a:lnTo>
                <a:lnTo>
                  <a:pt x="4" y="3473"/>
                </a:lnTo>
                <a:lnTo>
                  <a:pt x="8" y="3544"/>
                </a:lnTo>
                <a:lnTo>
                  <a:pt x="15" y="3613"/>
                </a:lnTo>
                <a:lnTo>
                  <a:pt x="23" y="3678"/>
                </a:lnTo>
                <a:lnTo>
                  <a:pt x="33" y="3740"/>
                </a:lnTo>
                <a:lnTo>
                  <a:pt x="42" y="3797"/>
                </a:lnTo>
                <a:lnTo>
                  <a:pt x="54" y="3851"/>
                </a:lnTo>
                <a:lnTo>
                  <a:pt x="65" y="3903"/>
                </a:lnTo>
                <a:lnTo>
                  <a:pt x="77" y="3949"/>
                </a:lnTo>
                <a:lnTo>
                  <a:pt x="88" y="3993"/>
                </a:lnTo>
                <a:lnTo>
                  <a:pt x="102" y="4034"/>
                </a:lnTo>
                <a:lnTo>
                  <a:pt x="113" y="4070"/>
                </a:lnTo>
                <a:lnTo>
                  <a:pt x="125" y="4103"/>
                </a:lnTo>
                <a:lnTo>
                  <a:pt x="136" y="4131"/>
                </a:lnTo>
                <a:lnTo>
                  <a:pt x="146" y="4156"/>
                </a:lnTo>
                <a:lnTo>
                  <a:pt x="156" y="4178"/>
                </a:lnTo>
                <a:lnTo>
                  <a:pt x="163" y="4197"/>
                </a:lnTo>
                <a:lnTo>
                  <a:pt x="169" y="4210"/>
                </a:lnTo>
                <a:lnTo>
                  <a:pt x="175" y="4220"/>
                </a:lnTo>
                <a:lnTo>
                  <a:pt x="177" y="4226"/>
                </a:lnTo>
                <a:lnTo>
                  <a:pt x="177" y="4226"/>
                </a:lnTo>
                <a:lnTo>
                  <a:pt x="177" y="4226"/>
                </a:lnTo>
                <a:lnTo>
                  <a:pt x="296" y="4270"/>
                </a:lnTo>
                <a:lnTo>
                  <a:pt x="415" y="4308"/>
                </a:lnTo>
                <a:lnTo>
                  <a:pt x="534" y="4341"/>
                </a:lnTo>
                <a:lnTo>
                  <a:pt x="651" y="4368"/>
                </a:lnTo>
                <a:lnTo>
                  <a:pt x="768" y="4391"/>
                </a:lnTo>
                <a:lnTo>
                  <a:pt x="883" y="4410"/>
                </a:lnTo>
                <a:lnTo>
                  <a:pt x="996" y="4425"/>
                </a:lnTo>
                <a:lnTo>
                  <a:pt x="1108" y="4435"/>
                </a:lnTo>
                <a:lnTo>
                  <a:pt x="1219" y="4442"/>
                </a:lnTo>
                <a:lnTo>
                  <a:pt x="1327" y="4446"/>
                </a:lnTo>
                <a:lnTo>
                  <a:pt x="1432" y="4446"/>
                </a:lnTo>
                <a:lnTo>
                  <a:pt x="1536" y="4444"/>
                </a:lnTo>
                <a:lnTo>
                  <a:pt x="1638" y="4441"/>
                </a:lnTo>
                <a:lnTo>
                  <a:pt x="1734" y="4433"/>
                </a:lnTo>
                <a:lnTo>
                  <a:pt x="1828" y="4425"/>
                </a:lnTo>
                <a:lnTo>
                  <a:pt x="1920" y="4414"/>
                </a:lnTo>
                <a:lnTo>
                  <a:pt x="2006" y="4402"/>
                </a:lnTo>
                <a:lnTo>
                  <a:pt x="2089" y="4389"/>
                </a:lnTo>
                <a:lnTo>
                  <a:pt x="2167" y="4375"/>
                </a:lnTo>
                <a:lnTo>
                  <a:pt x="2242" y="4360"/>
                </a:lnTo>
                <a:lnTo>
                  <a:pt x="2311" y="4345"/>
                </a:lnTo>
                <a:lnTo>
                  <a:pt x="2377" y="4329"/>
                </a:lnTo>
                <a:lnTo>
                  <a:pt x="2436" y="4314"/>
                </a:lnTo>
                <a:lnTo>
                  <a:pt x="2492" y="4300"/>
                </a:lnTo>
                <a:lnTo>
                  <a:pt x="2540" y="4285"/>
                </a:lnTo>
                <a:lnTo>
                  <a:pt x="2584" y="4274"/>
                </a:lnTo>
                <a:lnTo>
                  <a:pt x="2621" y="4262"/>
                </a:lnTo>
                <a:lnTo>
                  <a:pt x="2651" y="4250"/>
                </a:lnTo>
                <a:lnTo>
                  <a:pt x="2676" y="4243"/>
                </a:lnTo>
                <a:lnTo>
                  <a:pt x="2694" y="4237"/>
                </a:lnTo>
                <a:lnTo>
                  <a:pt x="2705" y="4233"/>
                </a:lnTo>
                <a:lnTo>
                  <a:pt x="2707" y="4231"/>
                </a:lnTo>
                <a:lnTo>
                  <a:pt x="2859" y="4275"/>
                </a:lnTo>
                <a:lnTo>
                  <a:pt x="3005" y="4314"/>
                </a:lnTo>
                <a:lnTo>
                  <a:pt x="3147" y="4346"/>
                </a:lnTo>
                <a:lnTo>
                  <a:pt x="3283" y="4375"/>
                </a:lnTo>
                <a:lnTo>
                  <a:pt x="3415" y="4398"/>
                </a:lnTo>
                <a:lnTo>
                  <a:pt x="3544" y="4418"/>
                </a:lnTo>
                <a:lnTo>
                  <a:pt x="3669" y="4433"/>
                </a:lnTo>
                <a:lnTo>
                  <a:pt x="3788" y="4442"/>
                </a:lnTo>
                <a:lnTo>
                  <a:pt x="3903" y="4450"/>
                </a:lnTo>
                <a:lnTo>
                  <a:pt x="4014" y="4454"/>
                </a:lnTo>
                <a:lnTo>
                  <a:pt x="4120" y="4454"/>
                </a:lnTo>
                <a:lnTo>
                  <a:pt x="4222" y="4452"/>
                </a:lnTo>
                <a:lnTo>
                  <a:pt x="4318" y="4446"/>
                </a:lnTo>
                <a:lnTo>
                  <a:pt x="4410" y="4439"/>
                </a:lnTo>
                <a:lnTo>
                  <a:pt x="4498" y="4431"/>
                </a:lnTo>
                <a:lnTo>
                  <a:pt x="4581" y="4419"/>
                </a:lnTo>
                <a:lnTo>
                  <a:pt x="4658" y="4406"/>
                </a:lnTo>
                <a:lnTo>
                  <a:pt x="4730" y="4393"/>
                </a:lnTo>
                <a:lnTo>
                  <a:pt x="4800" y="4377"/>
                </a:lnTo>
                <a:lnTo>
                  <a:pt x="4863" y="4362"/>
                </a:lnTo>
                <a:lnTo>
                  <a:pt x="4921" y="4346"/>
                </a:lnTo>
                <a:lnTo>
                  <a:pt x="4974" y="4331"/>
                </a:lnTo>
                <a:lnTo>
                  <a:pt x="5024" y="4316"/>
                </a:lnTo>
                <a:lnTo>
                  <a:pt x="5066" y="4300"/>
                </a:lnTo>
                <a:lnTo>
                  <a:pt x="5105" y="4285"/>
                </a:lnTo>
                <a:lnTo>
                  <a:pt x="5139" y="4272"/>
                </a:lnTo>
                <a:lnTo>
                  <a:pt x="5168" y="4260"/>
                </a:lnTo>
                <a:lnTo>
                  <a:pt x="5191" y="4249"/>
                </a:lnTo>
                <a:lnTo>
                  <a:pt x="5210" y="4239"/>
                </a:lnTo>
                <a:lnTo>
                  <a:pt x="5222" y="4233"/>
                </a:lnTo>
                <a:lnTo>
                  <a:pt x="5230" y="4227"/>
                </a:lnTo>
                <a:lnTo>
                  <a:pt x="5233" y="4226"/>
                </a:lnTo>
                <a:lnTo>
                  <a:pt x="5233" y="4226"/>
                </a:lnTo>
                <a:lnTo>
                  <a:pt x="5268" y="4133"/>
                </a:lnTo>
                <a:lnTo>
                  <a:pt x="5299" y="4039"/>
                </a:lnTo>
                <a:lnTo>
                  <a:pt x="5324" y="3945"/>
                </a:lnTo>
                <a:lnTo>
                  <a:pt x="5347" y="3853"/>
                </a:lnTo>
                <a:lnTo>
                  <a:pt x="5364" y="3761"/>
                </a:lnTo>
                <a:lnTo>
                  <a:pt x="5379" y="3671"/>
                </a:lnTo>
                <a:lnTo>
                  <a:pt x="5391" y="3580"/>
                </a:lnTo>
                <a:lnTo>
                  <a:pt x="5399" y="3492"/>
                </a:lnTo>
                <a:lnTo>
                  <a:pt x="5404" y="3406"/>
                </a:lnTo>
                <a:lnTo>
                  <a:pt x="5408" y="3319"/>
                </a:lnTo>
                <a:lnTo>
                  <a:pt x="5408" y="3235"/>
                </a:lnTo>
                <a:lnTo>
                  <a:pt x="5406" y="3154"/>
                </a:lnTo>
                <a:lnTo>
                  <a:pt x="5402" y="3076"/>
                </a:lnTo>
                <a:lnTo>
                  <a:pt x="5397" y="2997"/>
                </a:lnTo>
                <a:lnTo>
                  <a:pt x="5389" y="2924"/>
                </a:lnTo>
                <a:lnTo>
                  <a:pt x="5381" y="2851"/>
                </a:lnTo>
                <a:lnTo>
                  <a:pt x="5372" y="2782"/>
                </a:lnTo>
                <a:lnTo>
                  <a:pt x="5360" y="2717"/>
                </a:lnTo>
                <a:lnTo>
                  <a:pt x="5349" y="2655"/>
                </a:lnTo>
                <a:lnTo>
                  <a:pt x="5337" y="2596"/>
                </a:lnTo>
                <a:lnTo>
                  <a:pt x="5326" y="2540"/>
                </a:lnTo>
                <a:lnTo>
                  <a:pt x="5312" y="2488"/>
                </a:lnTo>
                <a:lnTo>
                  <a:pt x="5301" y="2442"/>
                </a:lnTo>
                <a:lnTo>
                  <a:pt x="5289" y="2398"/>
                </a:lnTo>
                <a:lnTo>
                  <a:pt x="5278" y="2359"/>
                </a:lnTo>
                <a:lnTo>
                  <a:pt x="5266" y="2325"/>
                </a:lnTo>
                <a:lnTo>
                  <a:pt x="5258" y="2296"/>
                </a:lnTo>
                <a:lnTo>
                  <a:pt x="5249" y="2271"/>
                </a:lnTo>
                <a:lnTo>
                  <a:pt x="5243" y="2252"/>
                </a:lnTo>
                <a:lnTo>
                  <a:pt x="5237" y="2239"/>
                </a:lnTo>
                <a:lnTo>
                  <a:pt x="5233" y="2229"/>
                </a:lnTo>
                <a:lnTo>
                  <a:pt x="5233" y="2227"/>
                </a:lnTo>
                <a:lnTo>
                  <a:pt x="5268" y="2108"/>
                </a:lnTo>
                <a:lnTo>
                  <a:pt x="5299" y="1991"/>
                </a:lnTo>
                <a:lnTo>
                  <a:pt x="5326" y="1880"/>
                </a:lnTo>
                <a:lnTo>
                  <a:pt x="5349" y="1770"/>
                </a:lnTo>
                <a:lnTo>
                  <a:pt x="5368" y="1664"/>
                </a:lnTo>
                <a:lnTo>
                  <a:pt x="5383" y="1563"/>
                </a:lnTo>
                <a:lnTo>
                  <a:pt x="5395" y="1465"/>
                </a:lnTo>
                <a:lnTo>
                  <a:pt x="5402" y="1371"/>
                </a:lnTo>
                <a:lnTo>
                  <a:pt x="5408" y="1279"/>
                </a:lnTo>
                <a:lnTo>
                  <a:pt x="5412" y="1190"/>
                </a:lnTo>
                <a:lnTo>
                  <a:pt x="5412" y="1108"/>
                </a:lnTo>
                <a:lnTo>
                  <a:pt x="5410" y="1027"/>
                </a:lnTo>
                <a:lnTo>
                  <a:pt x="5406" y="950"/>
                </a:lnTo>
                <a:lnTo>
                  <a:pt x="5400" y="877"/>
                </a:lnTo>
                <a:lnTo>
                  <a:pt x="5393" y="808"/>
                </a:lnTo>
                <a:lnTo>
                  <a:pt x="5385" y="743"/>
                </a:lnTo>
                <a:lnTo>
                  <a:pt x="5374" y="682"/>
                </a:lnTo>
                <a:lnTo>
                  <a:pt x="5364" y="624"/>
                </a:lnTo>
                <a:lnTo>
                  <a:pt x="5352" y="570"/>
                </a:lnTo>
                <a:lnTo>
                  <a:pt x="5339" y="518"/>
                </a:lnTo>
                <a:lnTo>
                  <a:pt x="5328" y="472"/>
                </a:lnTo>
                <a:lnTo>
                  <a:pt x="5314" y="430"/>
                </a:lnTo>
                <a:lnTo>
                  <a:pt x="5303" y="392"/>
                </a:lnTo>
                <a:lnTo>
                  <a:pt x="5289" y="357"/>
                </a:lnTo>
                <a:lnTo>
                  <a:pt x="5278" y="326"/>
                </a:lnTo>
                <a:lnTo>
                  <a:pt x="5268" y="299"/>
                </a:lnTo>
                <a:lnTo>
                  <a:pt x="5258" y="278"/>
                </a:lnTo>
                <a:lnTo>
                  <a:pt x="5249" y="259"/>
                </a:lnTo>
                <a:lnTo>
                  <a:pt x="5243" y="246"/>
                </a:lnTo>
                <a:lnTo>
                  <a:pt x="5237" y="234"/>
                </a:lnTo>
                <a:lnTo>
                  <a:pt x="5233" y="228"/>
                </a:lnTo>
                <a:lnTo>
                  <a:pt x="5233" y="227"/>
                </a:lnTo>
                <a:lnTo>
                  <a:pt x="5114" y="182"/>
                </a:lnTo>
                <a:lnTo>
                  <a:pt x="4995" y="146"/>
                </a:lnTo>
                <a:lnTo>
                  <a:pt x="4878" y="113"/>
                </a:lnTo>
                <a:lnTo>
                  <a:pt x="4759" y="84"/>
                </a:lnTo>
                <a:lnTo>
                  <a:pt x="4644" y="61"/>
                </a:lnTo>
                <a:lnTo>
                  <a:pt x="4529" y="44"/>
                </a:lnTo>
                <a:lnTo>
                  <a:pt x="4416" y="29"/>
                </a:lnTo>
                <a:lnTo>
                  <a:pt x="4302" y="19"/>
                </a:lnTo>
                <a:lnTo>
                  <a:pt x="4193" y="12"/>
                </a:lnTo>
                <a:lnTo>
                  <a:pt x="4085" y="8"/>
                </a:lnTo>
                <a:lnTo>
                  <a:pt x="3980" y="8"/>
                </a:lnTo>
                <a:lnTo>
                  <a:pt x="3876" y="10"/>
                </a:lnTo>
                <a:lnTo>
                  <a:pt x="3776" y="15"/>
                </a:lnTo>
                <a:lnTo>
                  <a:pt x="3678" y="21"/>
                </a:lnTo>
                <a:lnTo>
                  <a:pt x="3584" y="31"/>
                </a:lnTo>
                <a:lnTo>
                  <a:pt x="3494" y="42"/>
                </a:lnTo>
                <a:lnTo>
                  <a:pt x="3408" y="54"/>
                </a:lnTo>
                <a:lnTo>
                  <a:pt x="3325" y="67"/>
                </a:lnTo>
                <a:lnTo>
                  <a:pt x="3246" y="81"/>
                </a:lnTo>
                <a:lnTo>
                  <a:pt x="3172" y="96"/>
                </a:lnTo>
                <a:lnTo>
                  <a:pt x="3102" y="111"/>
                </a:lnTo>
                <a:lnTo>
                  <a:pt x="3037" y="127"/>
                </a:lnTo>
                <a:lnTo>
                  <a:pt x="2978" y="142"/>
                </a:lnTo>
                <a:lnTo>
                  <a:pt x="2924" y="157"/>
                </a:lnTo>
                <a:lnTo>
                  <a:pt x="2876" y="171"/>
                </a:lnTo>
                <a:lnTo>
                  <a:pt x="2832" y="184"/>
                </a:lnTo>
                <a:lnTo>
                  <a:pt x="2795" y="196"/>
                </a:lnTo>
                <a:lnTo>
                  <a:pt x="2765" y="205"/>
                </a:lnTo>
                <a:lnTo>
                  <a:pt x="2740" y="215"/>
                </a:lnTo>
                <a:lnTo>
                  <a:pt x="2722" y="221"/>
                </a:lnTo>
                <a:lnTo>
                  <a:pt x="2711" y="225"/>
                </a:lnTo>
                <a:lnTo>
                  <a:pt x="2707" y="227"/>
                </a:lnTo>
                <a:lnTo>
                  <a:pt x="2557" y="182"/>
                </a:lnTo>
                <a:lnTo>
                  <a:pt x="2409" y="142"/>
                </a:lnTo>
                <a:lnTo>
                  <a:pt x="2267" y="109"/>
                </a:lnTo>
                <a:lnTo>
                  <a:pt x="2129" y="81"/>
                </a:lnTo>
                <a:lnTo>
                  <a:pt x="1997" y="58"/>
                </a:lnTo>
                <a:lnTo>
                  <a:pt x="1868" y="38"/>
                </a:lnTo>
                <a:lnTo>
                  <a:pt x="1743" y="23"/>
                </a:lnTo>
                <a:lnTo>
                  <a:pt x="1622" y="12"/>
                </a:lnTo>
                <a:lnTo>
                  <a:pt x="1507" y="6"/>
                </a:lnTo>
                <a:lnTo>
                  <a:pt x="1396" y="2"/>
                </a:lnTo>
                <a:lnTo>
                  <a:pt x="1290" y="0"/>
                </a:lnTo>
                <a:lnTo>
                  <a:pt x="1188" y="4"/>
                </a:lnTo>
                <a:lnTo>
                  <a:pt x="1092" y="8"/>
                </a:lnTo>
                <a:lnTo>
                  <a:pt x="1000" y="15"/>
                </a:lnTo>
                <a:lnTo>
                  <a:pt x="912" y="25"/>
                </a:lnTo>
                <a:lnTo>
                  <a:pt x="829" y="36"/>
                </a:lnTo>
                <a:lnTo>
                  <a:pt x="753" y="48"/>
                </a:lnTo>
                <a:lnTo>
                  <a:pt x="680" y="61"/>
                </a:lnTo>
                <a:lnTo>
                  <a:pt x="611" y="77"/>
                </a:lnTo>
                <a:lnTo>
                  <a:pt x="547" y="92"/>
                </a:lnTo>
                <a:lnTo>
                  <a:pt x="490" y="108"/>
                </a:lnTo>
                <a:lnTo>
                  <a:pt x="436" y="125"/>
                </a:lnTo>
                <a:lnTo>
                  <a:pt x="386" y="140"/>
                </a:lnTo>
                <a:lnTo>
                  <a:pt x="344" y="156"/>
                </a:lnTo>
                <a:lnTo>
                  <a:pt x="305" y="169"/>
                </a:lnTo>
                <a:lnTo>
                  <a:pt x="271" y="182"/>
                </a:lnTo>
                <a:lnTo>
                  <a:pt x="242" y="196"/>
                </a:lnTo>
                <a:lnTo>
                  <a:pt x="219" y="205"/>
                </a:lnTo>
                <a:lnTo>
                  <a:pt x="202" y="215"/>
                </a:lnTo>
                <a:lnTo>
                  <a:pt x="188" y="221"/>
                </a:lnTo>
                <a:lnTo>
                  <a:pt x="180" y="225"/>
                </a:lnTo>
                <a:lnTo>
                  <a:pt x="177" y="227"/>
                </a:lnTo>
                <a:lnTo>
                  <a:pt x="177" y="227"/>
                </a:lnTo>
                <a:lnTo>
                  <a:pt x="177" y="230"/>
                </a:lnTo>
                <a:lnTo>
                  <a:pt x="177" y="230"/>
                </a:lnTo>
                <a:lnTo>
                  <a:pt x="142" y="324"/>
                </a:lnTo>
                <a:lnTo>
                  <a:pt x="113" y="419"/>
                </a:lnTo>
                <a:lnTo>
                  <a:pt x="86" y="511"/>
                </a:lnTo>
                <a:lnTo>
                  <a:pt x="65" y="605"/>
                </a:lnTo>
                <a:lnTo>
                  <a:pt x="46" y="695"/>
                </a:lnTo>
                <a:lnTo>
                  <a:pt x="31" y="787"/>
                </a:lnTo>
                <a:lnTo>
                  <a:pt x="19" y="875"/>
                </a:lnTo>
                <a:lnTo>
                  <a:pt x="12" y="964"/>
                </a:lnTo>
                <a:lnTo>
                  <a:pt x="6" y="1052"/>
                </a:lnTo>
                <a:lnTo>
                  <a:pt x="4" y="1137"/>
                </a:lnTo>
                <a:lnTo>
                  <a:pt x="2" y="1221"/>
                </a:lnTo>
                <a:lnTo>
                  <a:pt x="4" y="1302"/>
                </a:lnTo>
                <a:lnTo>
                  <a:pt x="8" y="1380"/>
                </a:lnTo>
                <a:lnTo>
                  <a:pt x="13" y="1457"/>
                </a:lnTo>
                <a:lnTo>
                  <a:pt x="21" y="1532"/>
                </a:lnTo>
                <a:lnTo>
                  <a:pt x="31" y="1603"/>
                </a:lnTo>
                <a:lnTo>
                  <a:pt x="40" y="1672"/>
                </a:lnTo>
                <a:lnTo>
                  <a:pt x="50" y="1737"/>
                </a:lnTo>
                <a:lnTo>
                  <a:pt x="61" y="1801"/>
                </a:lnTo>
                <a:lnTo>
                  <a:pt x="73" y="1858"/>
                </a:lnTo>
                <a:lnTo>
                  <a:pt x="86" y="1914"/>
                </a:lnTo>
                <a:lnTo>
                  <a:pt x="98" y="1964"/>
                </a:lnTo>
                <a:lnTo>
                  <a:pt x="111" y="2012"/>
                </a:lnTo>
                <a:lnTo>
                  <a:pt x="123" y="2054"/>
                </a:lnTo>
                <a:lnTo>
                  <a:pt x="132" y="2095"/>
                </a:lnTo>
                <a:lnTo>
                  <a:pt x="144" y="2127"/>
                </a:lnTo>
                <a:lnTo>
                  <a:pt x="154" y="2158"/>
                </a:lnTo>
                <a:lnTo>
                  <a:pt x="161" y="2181"/>
                </a:lnTo>
                <a:lnTo>
                  <a:pt x="169" y="2200"/>
                </a:lnTo>
                <a:lnTo>
                  <a:pt x="173" y="2215"/>
                </a:lnTo>
                <a:lnTo>
                  <a:pt x="177" y="2223"/>
                </a:lnTo>
                <a:lnTo>
                  <a:pt x="177" y="222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vi-VN">
              <a:latin typeface="Times New Roman" panose="02020603050405020304" pitchFamily="18" charset="0"/>
              <a:cs typeface="Times New Roman" panose="02020603050405020304" pitchFamily="18" charset="0"/>
            </a:endParaRPr>
          </a:p>
        </p:txBody>
      </p:sp>
      <p:sp>
        <p:nvSpPr>
          <p:cNvPr id="17" name="Chỗ dành sẵn cho Hình ảnh 16"/>
          <p:cNvSpPr>
            <a:spLocks noGrp="1"/>
          </p:cNvSpPr>
          <p:nvPr>
            <p:ph type="pic" idx="1"/>
          </p:nvPr>
        </p:nvSpPr>
        <p:spPr>
          <a:xfrm>
            <a:off x="5633232" y="997548"/>
            <a:ext cx="5411811" cy="4401809"/>
          </a:xfrm>
          <a:custGeom>
            <a:avLst/>
            <a:gdLst>
              <a:gd name="connsiteX0" fmla="*/ 1289957 w 5411811"/>
              <a:gd name="connsiteY0" fmla="*/ 0 h 4401809"/>
              <a:gd name="connsiteX1" fmla="*/ 1395952 w 5411811"/>
              <a:gd name="connsiteY1" fmla="*/ 1982 h 4401809"/>
              <a:gd name="connsiteX2" fmla="*/ 1506947 w 5411811"/>
              <a:gd name="connsiteY2" fmla="*/ 5945 h 4401809"/>
              <a:gd name="connsiteX3" fmla="*/ 1621945 w 5411811"/>
              <a:gd name="connsiteY3" fmla="*/ 11887 h 4401809"/>
              <a:gd name="connsiteX4" fmla="*/ 1742940 w 5411811"/>
              <a:gd name="connsiteY4" fmla="*/ 22784 h 4401809"/>
              <a:gd name="connsiteX5" fmla="*/ 1867936 w 5411811"/>
              <a:gd name="connsiteY5" fmla="*/ 37644 h 4401809"/>
              <a:gd name="connsiteX6" fmla="*/ 1996932 w 5411811"/>
              <a:gd name="connsiteY6" fmla="*/ 57456 h 4401809"/>
              <a:gd name="connsiteX7" fmla="*/ 2128926 w 5411811"/>
              <a:gd name="connsiteY7" fmla="*/ 80238 h 4401809"/>
              <a:gd name="connsiteX8" fmla="*/ 2266921 w 5411811"/>
              <a:gd name="connsiteY8" fmla="*/ 107974 h 4401809"/>
              <a:gd name="connsiteX9" fmla="*/ 2408917 w 5411811"/>
              <a:gd name="connsiteY9" fmla="*/ 140664 h 4401809"/>
              <a:gd name="connsiteX10" fmla="*/ 2556912 w 5411811"/>
              <a:gd name="connsiteY10" fmla="*/ 180288 h 4401809"/>
              <a:gd name="connsiteX11" fmla="*/ 2609910 w 5411811"/>
              <a:gd name="connsiteY11" fmla="*/ 196038 h 4401809"/>
              <a:gd name="connsiteX12" fmla="*/ 2706906 w 5411811"/>
              <a:gd name="connsiteY12" fmla="*/ 224863 h 4401809"/>
              <a:gd name="connsiteX13" fmla="*/ 2710906 w 5411811"/>
              <a:gd name="connsiteY13" fmla="*/ 222883 h 4401809"/>
              <a:gd name="connsiteX14" fmla="*/ 2721906 w 5411811"/>
              <a:gd name="connsiteY14" fmla="*/ 218920 h 4401809"/>
              <a:gd name="connsiteX15" fmla="*/ 2739905 w 5411811"/>
              <a:gd name="connsiteY15" fmla="*/ 212977 h 4401809"/>
              <a:gd name="connsiteX16" fmla="*/ 2764905 w 5411811"/>
              <a:gd name="connsiteY16" fmla="*/ 203071 h 4401809"/>
              <a:gd name="connsiteX17" fmla="*/ 2794903 w 5411811"/>
              <a:gd name="connsiteY17" fmla="*/ 194156 h 4401809"/>
              <a:gd name="connsiteX18" fmla="*/ 2831901 w 5411811"/>
              <a:gd name="connsiteY18" fmla="*/ 182269 h 4401809"/>
              <a:gd name="connsiteX19" fmla="*/ 2875901 w 5411811"/>
              <a:gd name="connsiteY19" fmla="*/ 169391 h 4401809"/>
              <a:gd name="connsiteX20" fmla="*/ 2923899 w 5411811"/>
              <a:gd name="connsiteY20" fmla="*/ 155522 h 4401809"/>
              <a:gd name="connsiteX21" fmla="*/ 2977897 w 5411811"/>
              <a:gd name="connsiteY21" fmla="*/ 140664 h 4401809"/>
              <a:gd name="connsiteX22" fmla="*/ 3036895 w 5411811"/>
              <a:gd name="connsiteY22" fmla="*/ 125804 h 4401809"/>
              <a:gd name="connsiteX23" fmla="*/ 3101892 w 5411811"/>
              <a:gd name="connsiteY23" fmla="*/ 109955 h 4401809"/>
              <a:gd name="connsiteX24" fmla="*/ 3171890 w 5411811"/>
              <a:gd name="connsiteY24" fmla="*/ 95097 h 4401809"/>
              <a:gd name="connsiteX25" fmla="*/ 3245887 w 5411811"/>
              <a:gd name="connsiteY25" fmla="*/ 80238 h 4401809"/>
              <a:gd name="connsiteX26" fmla="*/ 3324885 w 5411811"/>
              <a:gd name="connsiteY26" fmla="*/ 66369 h 4401809"/>
              <a:gd name="connsiteX27" fmla="*/ 3407881 w 5411811"/>
              <a:gd name="connsiteY27" fmla="*/ 53493 h 4401809"/>
              <a:gd name="connsiteX28" fmla="*/ 3493879 w 5411811"/>
              <a:gd name="connsiteY28" fmla="*/ 41606 h 4401809"/>
              <a:gd name="connsiteX29" fmla="*/ 3583875 w 5411811"/>
              <a:gd name="connsiteY29" fmla="*/ 30708 h 4401809"/>
              <a:gd name="connsiteX30" fmla="*/ 3677872 w 5411811"/>
              <a:gd name="connsiteY30" fmla="*/ 20803 h 4401809"/>
              <a:gd name="connsiteX31" fmla="*/ 3775868 w 5411811"/>
              <a:gd name="connsiteY31" fmla="*/ 14858 h 4401809"/>
              <a:gd name="connsiteX32" fmla="*/ 3875865 w 5411811"/>
              <a:gd name="connsiteY32" fmla="*/ 9908 h 4401809"/>
              <a:gd name="connsiteX33" fmla="*/ 3979862 w 5411811"/>
              <a:gd name="connsiteY33" fmla="*/ 7926 h 4401809"/>
              <a:gd name="connsiteX34" fmla="*/ 4084858 w 5411811"/>
              <a:gd name="connsiteY34" fmla="*/ 7926 h 4401809"/>
              <a:gd name="connsiteX35" fmla="*/ 4192854 w 5411811"/>
              <a:gd name="connsiteY35" fmla="*/ 11887 h 4401809"/>
              <a:gd name="connsiteX36" fmla="*/ 4301850 w 5411811"/>
              <a:gd name="connsiteY36" fmla="*/ 18821 h 4401809"/>
              <a:gd name="connsiteX37" fmla="*/ 4415846 w 5411811"/>
              <a:gd name="connsiteY37" fmla="*/ 28727 h 4401809"/>
              <a:gd name="connsiteX38" fmla="*/ 4528842 w 5411811"/>
              <a:gd name="connsiteY38" fmla="*/ 43586 h 4401809"/>
              <a:gd name="connsiteX39" fmla="*/ 4643838 w 5411811"/>
              <a:gd name="connsiteY39" fmla="*/ 60426 h 4401809"/>
              <a:gd name="connsiteX40" fmla="*/ 4758834 w 5411811"/>
              <a:gd name="connsiteY40" fmla="*/ 83210 h 4401809"/>
              <a:gd name="connsiteX41" fmla="*/ 4877830 w 5411811"/>
              <a:gd name="connsiteY41" fmla="*/ 111937 h 4401809"/>
              <a:gd name="connsiteX42" fmla="*/ 4994825 w 5411811"/>
              <a:gd name="connsiteY42" fmla="*/ 144627 h 4401809"/>
              <a:gd name="connsiteX43" fmla="*/ 5113823 w 5411811"/>
              <a:gd name="connsiteY43" fmla="*/ 180288 h 4401809"/>
              <a:gd name="connsiteX44" fmla="*/ 5232818 w 5411811"/>
              <a:gd name="connsiteY44" fmla="*/ 224863 h 4401809"/>
              <a:gd name="connsiteX45" fmla="*/ 5232818 w 5411811"/>
              <a:gd name="connsiteY45" fmla="*/ 225854 h 4401809"/>
              <a:gd name="connsiteX46" fmla="*/ 5236818 w 5411811"/>
              <a:gd name="connsiteY46" fmla="*/ 231799 h 4401809"/>
              <a:gd name="connsiteX47" fmla="*/ 5242817 w 5411811"/>
              <a:gd name="connsiteY47" fmla="*/ 243686 h 4401809"/>
              <a:gd name="connsiteX48" fmla="*/ 5248817 w 5411811"/>
              <a:gd name="connsiteY48" fmla="*/ 256562 h 4401809"/>
              <a:gd name="connsiteX49" fmla="*/ 5257818 w 5411811"/>
              <a:gd name="connsiteY49" fmla="*/ 275385 h 4401809"/>
              <a:gd name="connsiteX50" fmla="*/ 5267816 w 5411811"/>
              <a:gd name="connsiteY50" fmla="*/ 296186 h 4401809"/>
              <a:gd name="connsiteX51" fmla="*/ 5277816 w 5411811"/>
              <a:gd name="connsiteY51" fmla="*/ 322933 h 4401809"/>
              <a:gd name="connsiteX52" fmla="*/ 5288816 w 5411811"/>
              <a:gd name="connsiteY52" fmla="*/ 353641 h 4401809"/>
              <a:gd name="connsiteX53" fmla="*/ 5302815 w 5411811"/>
              <a:gd name="connsiteY53" fmla="*/ 388311 h 4401809"/>
              <a:gd name="connsiteX54" fmla="*/ 5313815 w 5411811"/>
              <a:gd name="connsiteY54" fmla="*/ 425953 h 4401809"/>
              <a:gd name="connsiteX55" fmla="*/ 5327814 w 5411811"/>
              <a:gd name="connsiteY55" fmla="*/ 467558 h 4401809"/>
              <a:gd name="connsiteX56" fmla="*/ 5338814 w 5411811"/>
              <a:gd name="connsiteY56" fmla="*/ 513126 h 4401809"/>
              <a:gd name="connsiteX57" fmla="*/ 5351814 w 5411811"/>
              <a:gd name="connsiteY57" fmla="*/ 564637 h 4401809"/>
              <a:gd name="connsiteX58" fmla="*/ 5363813 w 5411811"/>
              <a:gd name="connsiteY58" fmla="*/ 618127 h 4401809"/>
              <a:gd name="connsiteX59" fmla="*/ 5373813 w 5411811"/>
              <a:gd name="connsiteY59" fmla="*/ 675582 h 4401809"/>
              <a:gd name="connsiteX60" fmla="*/ 5384813 w 5411811"/>
              <a:gd name="connsiteY60" fmla="*/ 736007 h 4401809"/>
              <a:gd name="connsiteX61" fmla="*/ 5392812 w 5411811"/>
              <a:gd name="connsiteY61" fmla="*/ 800395 h 4401809"/>
              <a:gd name="connsiteX62" fmla="*/ 5399812 w 5411811"/>
              <a:gd name="connsiteY62" fmla="*/ 868745 h 4401809"/>
              <a:gd name="connsiteX63" fmla="*/ 5405812 w 5411811"/>
              <a:gd name="connsiteY63" fmla="*/ 941059 h 4401809"/>
              <a:gd name="connsiteX64" fmla="*/ 5409812 w 5411811"/>
              <a:gd name="connsiteY64" fmla="*/ 1017335 h 4401809"/>
              <a:gd name="connsiteX65" fmla="*/ 5411811 w 5411811"/>
              <a:gd name="connsiteY65" fmla="*/ 1097571 h 4401809"/>
              <a:gd name="connsiteX66" fmla="*/ 5411811 w 5411811"/>
              <a:gd name="connsiteY66" fmla="*/ 1178800 h 4401809"/>
              <a:gd name="connsiteX67" fmla="*/ 5407811 w 5411811"/>
              <a:gd name="connsiteY67" fmla="*/ 1266962 h 4401809"/>
              <a:gd name="connsiteX68" fmla="*/ 5401813 w 5411811"/>
              <a:gd name="connsiteY68" fmla="*/ 1358096 h 4401809"/>
              <a:gd name="connsiteX69" fmla="*/ 5394811 w 5411811"/>
              <a:gd name="connsiteY69" fmla="*/ 1451212 h 4401809"/>
              <a:gd name="connsiteX70" fmla="*/ 5382812 w 5411811"/>
              <a:gd name="connsiteY70" fmla="*/ 1548289 h 4401809"/>
              <a:gd name="connsiteX71" fmla="*/ 5367813 w 5411811"/>
              <a:gd name="connsiteY71" fmla="*/ 1648337 h 4401809"/>
              <a:gd name="connsiteX72" fmla="*/ 5348814 w 5411811"/>
              <a:gd name="connsiteY72" fmla="*/ 1753340 h 4401809"/>
              <a:gd name="connsiteX73" fmla="*/ 5325814 w 5411811"/>
              <a:gd name="connsiteY73" fmla="*/ 1862304 h 4401809"/>
              <a:gd name="connsiteX74" fmla="*/ 5298815 w 5411811"/>
              <a:gd name="connsiteY74" fmla="*/ 1972261 h 4401809"/>
              <a:gd name="connsiteX75" fmla="*/ 5267816 w 5411811"/>
              <a:gd name="connsiteY75" fmla="*/ 2088158 h 4401809"/>
              <a:gd name="connsiteX76" fmla="*/ 5232818 w 5411811"/>
              <a:gd name="connsiteY76" fmla="*/ 2206039 h 4401809"/>
              <a:gd name="connsiteX77" fmla="*/ 5232818 w 5411811"/>
              <a:gd name="connsiteY77" fmla="*/ 2208020 h 4401809"/>
              <a:gd name="connsiteX78" fmla="*/ 5236818 w 5411811"/>
              <a:gd name="connsiteY78" fmla="*/ 2217926 h 4401809"/>
              <a:gd name="connsiteX79" fmla="*/ 5242817 w 5411811"/>
              <a:gd name="connsiteY79" fmla="*/ 2230802 h 4401809"/>
              <a:gd name="connsiteX80" fmla="*/ 5248817 w 5411811"/>
              <a:gd name="connsiteY80" fmla="*/ 2249625 h 4401809"/>
              <a:gd name="connsiteX81" fmla="*/ 5257818 w 5411811"/>
              <a:gd name="connsiteY81" fmla="*/ 2274388 h 4401809"/>
              <a:gd name="connsiteX82" fmla="*/ 5265817 w 5411811"/>
              <a:gd name="connsiteY82" fmla="*/ 2303116 h 4401809"/>
              <a:gd name="connsiteX83" fmla="*/ 5277816 w 5411811"/>
              <a:gd name="connsiteY83" fmla="*/ 2336796 h 4401809"/>
              <a:gd name="connsiteX84" fmla="*/ 5288816 w 5411811"/>
              <a:gd name="connsiteY84" fmla="*/ 2375429 h 4401809"/>
              <a:gd name="connsiteX85" fmla="*/ 5300816 w 5411811"/>
              <a:gd name="connsiteY85" fmla="*/ 2419014 h 4401809"/>
              <a:gd name="connsiteX86" fmla="*/ 5311814 w 5411811"/>
              <a:gd name="connsiteY86" fmla="*/ 2464581 h 4401809"/>
              <a:gd name="connsiteX87" fmla="*/ 5325814 w 5411811"/>
              <a:gd name="connsiteY87" fmla="*/ 2516091 h 4401809"/>
              <a:gd name="connsiteX88" fmla="*/ 5336815 w 5411811"/>
              <a:gd name="connsiteY88" fmla="*/ 2571567 h 4401809"/>
              <a:gd name="connsiteX89" fmla="*/ 5348814 w 5411811"/>
              <a:gd name="connsiteY89" fmla="*/ 2630010 h 4401809"/>
              <a:gd name="connsiteX90" fmla="*/ 5359813 w 5411811"/>
              <a:gd name="connsiteY90" fmla="*/ 2691426 h 4401809"/>
              <a:gd name="connsiteX91" fmla="*/ 5371813 w 5411811"/>
              <a:gd name="connsiteY91" fmla="*/ 2755814 h 4401809"/>
              <a:gd name="connsiteX92" fmla="*/ 5380813 w 5411811"/>
              <a:gd name="connsiteY92" fmla="*/ 2824166 h 4401809"/>
              <a:gd name="connsiteX93" fmla="*/ 5388813 w 5411811"/>
              <a:gd name="connsiteY93" fmla="*/ 2896477 h 4401809"/>
              <a:gd name="connsiteX94" fmla="*/ 5396812 w 5411811"/>
              <a:gd name="connsiteY94" fmla="*/ 2968791 h 4401809"/>
              <a:gd name="connsiteX95" fmla="*/ 5401813 w 5411811"/>
              <a:gd name="connsiteY95" fmla="*/ 3047048 h 4401809"/>
              <a:gd name="connsiteX96" fmla="*/ 5405812 w 5411811"/>
              <a:gd name="connsiteY96" fmla="*/ 3124313 h 4401809"/>
              <a:gd name="connsiteX97" fmla="*/ 5407811 w 5411811"/>
              <a:gd name="connsiteY97" fmla="*/ 3204551 h 4401809"/>
              <a:gd name="connsiteX98" fmla="*/ 5407811 w 5411811"/>
              <a:gd name="connsiteY98" fmla="*/ 3287760 h 4401809"/>
              <a:gd name="connsiteX99" fmla="*/ 5403812 w 5411811"/>
              <a:gd name="connsiteY99" fmla="*/ 3373941 h 4401809"/>
              <a:gd name="connsiteX100" fmla="*/ 5398812 w 5411811"/>
              <a:gd name="connsiteY100" fmla="*/ 3459133 h 4401809"/>
              <a:gd name="connsiteX101" fmla="*/ 5390813 w 5411811"/>
              <a:gd name="connsiteY101" fmla="*/ 3546304 h 4401809"/>
              <a:gd name="connsiteX102" fmla="*/ 5378812 w 5411811"/>
              <a:gd name="connsiteY102" fmla="*/ 3636447 h 4401809"/>
              <a:gd name="connsiteX103" fmla="*/ 5363813 w 5411811"/>
              <a:gd name="connsiteY103" fmla="*/ 3725599 h 4401809"/>
              <a:gd name="connsiteX104" fmla="*/ 5346813 w 5411811"/>
              <a:gd name="connsiteY104" fmla="*/ 3816733 h 4401809"/>
              <a:gd name="connsiteX105" fmla="*/ 5323815 w 5411811"/>
              <a:gd name="connsiteY105" fmla="*/ 3907867 h 4401809"/>
              <a:gd name="connsiteX106" fmla="*/ 5298815 w 5411811"/>
              <a:gd name="connsiteY106" fmla="*/ 4000984 h 4401809"/>
              <a:gd name="connsiteX107" fmla="*/ 5267816 w 5411811"/>
              <a:gd name="connsiteY107" fmla="*/ 4094098 h 4401809"/>
              <a:gd name="connsiteX108" fmla="*/ 5232818 w 5411811"/>
              <a:gd name="connsiteY108" fmla="*/ 4186223 h 4401809"/>
              <a:gd name="connsiteX109" fmla="*/ 5229818 w 5411811"/>
              <a:gd name="connsiteY109" fmla="*/ 4187214 h 4401809"/>
              <a:gd name="connsiteX110" fmla="*/ 5221819 w 5411811"/>
              <a:gd name="connsiteY110" fmla="*/ 4193156 h 4401809"/>
              <a:gd name="connsiteX111" fmla="*/ 5209820 w 5411811"/>
              <a:gd name="connsiteY111" fmla="*/ 4199101 h 4401809"/>
              <a:gd name="connsiteX112" fmla="*/ 5190819 w 5411811"/>
              <a:gd name="connsiteY112" fmla="*/ 4209007 h 4401809"/>
              <a:gd name="connsiteX113" fmla="*/ 5167819 w 5411811"/>
              <a:gd name="connsiteY113" fmla="*/ 4219904 h 4401809"/>
              <a:gd name="connsiteX114" fmla="*/ 5138820 w 5411811"/>
              <a:gd name="connsiteY114" fmla="*/ 4231791 h 4401809"/>
              <a:gd name="connsiteX115" fmla="*/ 5104822 w 5411811"/>
              <a:gd name="connsiteY115" fmla="*/ 4244667 h 4401809"/>
              <a:gd name="connsiteX116" fmla="*/ 5065825 w 5411811"/>
              <a:gd name="connsiteY116" fmla="*/ 4259527 h 4401809"/>
              <a:gd name="connsiteX117" fmla="*/ 5023824 w 5411811"/>
              <a:gd name="connsiteY117" fmla="*/ 4275376 h 4401809"/>
              <a:gd name="connsiteX118" fmla="*/ 4973827 w 5411811"/>
              <a:gd name="connsiteY118" fmla="*/ 4290234 h 4401809"/>
              <a:gd name="connsiteX119" fmla="*/ 4920829 w 5411811"/>
              <a:gd name="connsiteY119" fmla="*/ 4305093 h 4401809"/>
              <a:gd name="connsiteX120" fmla="*/ 4862831 w 5411811"/>
              <a:gd name="connsiteY120" fmla="*/ 4320944 h 4401809"/>
              <a:gd name="connsiteX121" fmla="*/ 4799832 w 5411811"/>
              <a:gd name="connsiteY121" fmla="*/ 4335802 h 4401809"/>
              <a:gd name="connsiteX122" fmla="*/ 4729836 w 5411811"/>
              <a:gd name="connsiteY122" fmla="*/ 4351650 h 4401809"/>
              <a:gd name="connsiteX123" fmla="*/ 4657838 w 5411811"/>
              <a:gd name="connsiteY123" fmla="*/ 4364529 h 4401809"/>
              <a:gd name="connsiteX124" fmla="*/ 4580841 w 5411811"/>
              <a:gd name="connsiteY124" fmla="*/ 4377407 h 4401809"/>
              <a:gd name="connsiteX125" fmla="*/ 4497844 w 5411811"/>
              <a:gd name="connsiteY125" fmla="*/ 4389293 h 4401809"/>
              <a:gd name="connsiteX126" fmla="*/ 4409848 w 5411811"/>
              <a:gd name="connsiteY126" fmla="*/ 4397217 h 4401809"/>
              <a:gd name="connsiteX127" fmla="*/ 4348931 w 5411811"/>
              <a:gd name="connsiteY127" fmla="*/ 4401809 h 4401809"/>
              <a:gd name="connsiteX128" fmla="*/ 3811373 w 5411811"/>
              <a:gd name="connsiteY128" fmla="*/ 4401809 h 4401809"/>
              <a:gd name="connsiteX129" fmla="*/ 3787869 w 5411811"/>
              <a:gd name="connsiteY129" fmla="*/ 4400189 h 4401809"/>
              <a:gd name="connsiteX130" fmla="*/ 3668873 w 5411811"/>
              <a:gd name="connsiteY130" fmla="*/ 4391274 h 4401809"/>
              <a:gd name="connsiteX131" fmla="*/ 3543877 w 5411811"/>
              <a:gd name="connsiteY131" fmla="*/ 4376416 h 4401809"/>
              <a:gd name="connsiteX132" fmla="*/ 3414881 w 5411811"/>
              <a:gd name="connsiteY132" fmla="*/ 4356604 h 4401809"/>
              <a:gd name="connsiteX133" fmla="*/ 3282885 w 5411811"/>
              <a:gd name="connsiteY133" fmla="*/ 4333820 h 4401809"/>
              <a:gd name="connsiteX134" fmla="*/ 3146891 w 5411811"/>
              <a:gd name="connsiteY134" fmla="*/ 4305093 h 4401809"/>
              <a:gd name="connsiteX135" fmla="*/ 3004897 w 5411811"/>
              <a:gd name="connsiteY135" fmla="*/ 4273394 h 4401809"/>
              <a:gd name="connsiteX136" fmla="*/ 2897900 w 5411811"/>
              <a:gd name="connsiteY136" fmla="*/ 4245082 h 4401809"/>
              <a:gd name="connsiteX137" fmla="*/ 2897900 w 5411811"/>
              <a:gd name="connsiteY137" fmla="*/ 4245081 h 4401809"/>
              <a:gd name="connsiteX138" fmla="*/ 2866219 w 5411811"/>
              <a:gd name="connsiteY138" fmla="*/ 4236699 h 4401809"/>
              <a:gd name="connsiteX139" fmla="*/ 2858901 w 5411811"/>
              <a:gd name="connsiteY139" fmla="*/ 4234762 h 4401809"/>
              <a:gd name="connsiteX140" fmla="*/ 2706906 w 5411811"/>
              <a:gd name="connsiteY140" fmla="*/ 4191177 h 4401809"/>
              <a:gd name="connsiteX141" fmla="*/ 2704906 w 5411811"/>
              <a:gd name="connsiteY141" fmla="*/ 4193156 h 4401809"/>
              <a:gd name="connsiteX142" fmla="*/ 2693907 w 5411811"/>
              <a:gd name="connsiteY142" fmla="*/ 4197119 h 4401809"/>
              <a:gd name="connsiteX143" fmla="*/ 2675907 w 5411811"/>
              <a:gd name="connsiteY143" fmla="*/ 4203063 h 4401809"/>
              <a:gd name="connsiteX144" fmla="*/ 2650908 w 5411811"/>
              <a:gd name="connsiteY144" fmla="*/ 4209996 h 4401809"/>
              <a:gd name="connsiteX145" fmla="*/ 2620910 w 5411811"/>
              <a:gd name="connsiteY145" fmla="*/ 4221884 h 4401809"/>
              <a:gd name="connsiteX146" fmla="*/ 2583910 w 5411811"/>
              <a:gd name="connsiteY146" fmla="*/ 4233771 h 4401809"/>
              <a:gd name="connsiteX147" fmla="*/ 2539912 w 5411811"/>
              <a:gd name="connsiteY147" fmla="*/ 4244667 h 4401809"/>
              <a:gd name="connsiteX148" fmla="*/ 2491914 w 5411811"/>
              <a:gd name="connsiteY148" fmla="*/ 4259527 h 4401809"/>
              <a:gd name="connsiteX149" fmla="*/ 2435915 w 5411811"/>
              <a:gd name="connsiteY149" fmla="*/ 4273394 h 4401809"/>
              <a:gd name="connsiteX150" fmla="*/ 2376918 w 5411811"/>
              <a:gd name="connsiteY150" fmla="*/ 4288252 h 4401809"/>
              <a:gd name="connsiteX151" fmla="*/ 2310920 w 5411811"/>
              <a:gd name="connsiteY151" fmla="*/ 4304103 h 4401809"/>
              <a:gd name="connsiteX152" fmla="*/ 2241923 w 5411811"/>
              <a:gd name="connsiteY152" fmla="*/ 4318961 h 4401809"/>
              <a:gd name="connsiteX153" fmla="*/ 2166925 w 5411811"/>
              <a:gd name="connsiteY153" fmla="*/ 4333820 h 4401809"/>
              <a:gd name="connsiteX154" fmla="*/ 2088928 w 5411811"/>
              <a:gd name="connsiteY154" fmla="*/ 4347689 h 4401809"/>
              <a:gd name="connsiteX155" fmla="*/ 2005931 w 5411811"/>
              <a:gd name="connsiteY155" fmla="*/ 4360566 h 4401809"/>
              <a:gd name="connsiteX156" fmla="*/ 1919933 w 5411811"/>
              <a:gd name="connsiteY156" fmla="*/ 4372453 h 4401809"/>
              <a:gd name="connsiteX157" fmla="*/ 1827937 w 5411811"/>
              <a:gd name="connsiteY157" fmla="*/ 4383349 h 4401809"/>
              <a:gd name="connsiteX158" fmla="*/ 1733941 w 5411811"/>
              <a:gd name="connsiteY158" fmla="*/ 4391274 h 4401809"/>
              <a:gd name="connsiteX159" fmla="*/ 1637944 w 5411811"/>
              <a:gd name="connsiteY159" fmla="*/ 4399200 h 4401809"/>
              <a:gd name="connsiteX160" fmla="*/ 1548374 w 5411811"/>
              <a:gd name="connsiteY160" fmla="*/ 4401809 h 4401809"/>
              <a:gd name="connsiteX161" fmla="*/ 1263105 w 5411811"/>
              <a:gd name="connsiteY161" fmla="*/ 4401809 h 4401809"/>
              <a:gd name="connsiteX162" fmla="*/ 1218957 w 5411811"/>
              <a:gd name="connsiteY162" fmla="*/ 4400189 h 4401809"/>
              <a:gd name="connsiteX163" fmla="*/ 1107962 w 5411811"/>
              <a:gd name="connsiteY163" fmla="*/ 4393256 h 4401809"/>
              <a:gd name="connsiteX164" fmla="*/ 995966 w 5411811"/>
              <a:gd name="connsiteY164" fmla="*/ 4383349 h 4401809"/>
              <a:gd name="connsiteX165" fmla="*/ 882969 w 5411811"/>
              <a:gd name="connsiteY165" fmla="*/ 4368490 h 4401809"/>
              <a:gd name="connsiteX166" fmla="*/ 767973 w 5411811"/>
              <a:gd name="connsiteY166" fmla="*/ 4349671 h 4401809"/>
              <a:gd name="connsiteX167" fmla="*/ 650978 w 5411811"/>
              <a:gd name="connsiteY167" fmla="*/ 4326887 h 4401809"/>
              <a:gd name="connsiteX168" fmla="*/ 533983 w 5411811"/>
              <a:gd name="connsiteY168" fmla="*/ 4300140 h 4401809"/>
              <a:gd name="connsiteX169" fmla="*/ 414985 w 5411811"/>
              <a:gd name="connsiteY169" fmla="*/ 4267452 h 4401809"/>
              <a:gd name="connsiteX170" fmla="*/ 295991 w 5411811"/>
              <a:gd name="connsiteY170" fmla="*/ 4229808 h 4401809"/>
              <a:gd name="connsiteX171" fmla="*/ 176994 w 5411811"/>
              <a:gd name="connsiteY171" fmla="*/ 4186223 h 4401809"/>
              <a:gd name="connsiteX172" fmla="*/ 174994 w 5411811"/>
              <a:gd name="connsiteY172" fmla="*/ 4180280 h 4401809"/>
              <a:gd name="connsiteX173" fmla="*/ 168995 w 5411811"/>
              <a:gd name="connsiteY173" fmla="*/ 4170373 h 4401809"/>
              <a:gd name="connsiteX174" fmla="*/ 162994 w 5411811"/>
              <a:gd name="connsiteY174" fmla="*/ 4157496 h 4401809"/>
              <a:gd name="connsiteX175" fmla="*/ 155996 w 5411811"/>
              <a:gd name="connsiteY175" fmla="*/ 4138675 h 4401809"/>
              <a:gd name="connsiteX176" fmla="*/ 145996 w 5411811"/>
              <a:gd name="connsiteY176" fmla="*/ 4116882 h 4401809"/>
              <a:gd name="connsiteX177" fmla="*/ 135996 w 5411811"/>
              <a:gd name="connsiteY177" fmla="*/ 4092118 h 4401809"/>
              <a:gd name="connsiteX178" fmla="*/ 124997 w 5411811"/>
              <a:gd name="connsiteY178" fmla="*/ 4064382 h 4401809"/>
              <a:gd name="connsiteX179" fmla="*/ 112997 w 5411811"/>
              <a:gd name="connsiteY179" fmla="*/ 4031692 h 4401809"/>
              <a:gd name="connsiteX180" fmla="*/ 101998 w 5411811"/>
              <a:gd name="connsiteY180" fmla="*/ 3996030 h 4401809"/>
              <a:gd name="connsiteX181" fmla="*/ 87998 w 5411811"/>
              <a:gd name="connsiteY181" fmla="*/ 3955416 h 4401809"/>
              <a:gd name="connsiteX182" fmla="*/ 76999 w 5411811"/>
              <a:gd name="connsiteY182" fmla="*/ 3911829 h 4401809"/>
              <a:gd name="connsiteX183" fmla="*/ 64998 w 5411811"/>
              <a:gd name="connsiteY183" fmla="*/ 3866263 h 4401809"/>
              <a:gd name="connsiteX184" fmla="*/ 54000 w 5411811"/>
              <a:gd name="connsiteY184" fmla="*/ 3814752 h 4401809"/>
              <a:gd name="connsiteX185" fmla="*/ 42000 w 5411811"/>
              <a:gd name="connsiteY185" fmla="*/ 3761261 h 4401809"/>
              <a:gd name="connsiteX186" fmla="*/ 32999 w 5411811"/>
              <a:gd name="connsiteY186" fmla="*/ 3704798 h 4401809"/>
              <a:gd name="connsiteX187" fmla="*/ 23000 w 5411811"/>
              <a:gd name="connsiteY187" fmla="*/ 3643381 h 4401809"/>
              <a:gd name="connsiteX188" fmla="*/ 14999 w 5411811"/>
              <a:gd name="connsiteY188" fmla="*/ 3578992 h 4401809"/>
              <a:gd name="connsiteX189" fmla="*/ 8001 w 5411811"/>
              <a:gd name="connsiteY189" fmla="*/ 3510644 h 4401809"/>
              <a:gd name="connsiteX190" fmla="*/ 4000 w 5411811"/>
              <a:gd name="connsiteY190" fmla="*/ 3440310 h 4401809"/>
              <a:gd name="connsiteX191" fmla="*/ 0 w 5411811"/>
              <a:gd name="connsiteY191" fmla="*/ 3364036 h 4401809"/>
              <a:gd name="connsiteX192" fmla="*/ 0 w 5411811"/>
              <a:gd name="connsiteY192" fmla="*/ 3285779 h 4401809"/>
              <a:gd name="connsiteX193" fmla="*/ 0 w 5411811"/>
              <a:gd name="connsiteY193" fmla="*/ 3204551 h 4401809"/>
              <a:gd name="connsiteX194" fmla="*/ 4000 w 5411811"/>
              <a:gd name="connsiteY194" fmla="*/ 3119360 h 4401809"/>
              <a:gd name="connsiteX195" fmla="*/ 10001 w 5411811"/>
              <a:gd name="connsiteY195" fmla="*/ 3031198 h 4401809"/>
              <a:gd name="connsiteX196" fmla="*/ 18999 w 5411811"/>
              <a:gd name="connsiteY196" fmla="*/ 2940062 h 4401809"/>
              <a:gd name="connsiteX197" fmla="*/ 30999 w 5411811"/>
              <a:gd name="connsiteY197" fmla="*/ 2844966 h 4401809"/>
              <a:gd name="connsiteX198" fmla="*/ 45999 w 5411811"/>
              <a:gd name="connsiteY198" fmla="*/ 2745908 h 4401809"/>
              <a:gd name="connsiteX199" fmla="*/ 64998 w 5411811"/>
              <a:gd name="connsiteY199" fmla="*/ 2644869 h 4401809"/>
              <a:gd name="connsiteX200" fmla="*/ 85998 w 5411811"/>
              <a:gd name="connsiteY200" fmla="*/ 2538877 h 4401809"/>
              <a:gd name="connsiteX201" fmla="*/ 112997 w 5411811"/>
              <a:gd name="connsiteY201" fmla="*/ 2430903 h 4401809"/>
              <a:gd name="connsiteX202" fmla="*/ 143995 w 5411811"/>
              <a:gd name="connsiteY202" fmla="*/ 2319957 h 4401809"/>
              <a:gd name="connsiteX203" fmla="*/ 176994 w 5411811"/>
              <a:gd name="connsiteY203" fmla="*/ 2206039 h 4401809"/>
              <a:gd name="connsiteX204" fmla="*/ 176994 w 5411811"/>
              <a:gd name="connsiteY204" fmla="*/ 2202077 h 4401809"/>
              <a:gd name="connsiteX205" fmla="*/ 172996 w 5411811"/>
              <a:gd name="connsiteY205" fmla="*/ 2194153 h 4401809"/>
              <a:gd name="connsiteX206" fmla="*/ 168995 w 5411811"/>
              <a:gd name="connsiteY206" fmla="*/ 2179291 h 4401809"/>
              <a:gd name="connsiteX207" fmla="*/ 160995 w 5411811"/>
              <a:gd name="connsiteY207" fmla="*/ 2160472 h 4401809"/>
              <a:gd name="connsiteX208" fmla="*/ 153996 w 5411811"/>
              <a:gd name="connsiteY208" fmla="*/ 2137688 h 4401809"/>
              <a:gd name="connsiteX209" fmla="*/ 143995 w 5411811"/>
              <a:gd name="connsiteY209" fmla="*/ 2106980 h 4401809"/>
              <a:gd name="connsiteX210" fmla="*/ 131996 w 5411811"/>
              <a:gd name="connsiteY210" fmla="*/ 2075282 h 4401809"/>
              <a:gd name="connsiteX211" fmla="*/ 122996 w 5411811"/>
              <a:gd name="connsiteY211" fmla="*/ 2034668 h 4401809"/>
              <a:gd name="connsiteX212" fmla="*/ 110996 w 5411811"/>
              <a:gd name="connsiteY212" fmla="*/ 1993062 h 4401809"/>
              <a:gd name="connsiteX213" fmla="*/ 97998 w 5411811"/>
              <a:gd name="connsiteY213" fmla="*/ 1945513 h 4401809"/>
              <a:gd name="connsiteX214" fmla="*/ 85998 w 5411811"/>
              <a:gd name="connsiteY214" fmla="*/ 1895984 h 4401809"/>
              <a:gd name="connsiteX215" fmla="*/ 72999 w 5411811"/>
              <a:gd name="connsiteY215" fmla="*/ 1840512 h 4401809"/>
              <a:gd name="connsiteX216" fmla="*/ 61000 w 5411811"/>
              <a:gd name="connsiteY216" fmla="*/ 1784048 h 4401809"/>
              <a:gd name="connsiteX217" fmla="*/ 49999 w 5411811"/>
              <a:gd name="connsiteY217" fmla="*/ 1720650 h 4401809"/>
              <a:gd name="connsiteX218" fmla="*/ 39999 w 5411811"/>
              <a:gd name="connsiteY218" fmla="*/ 1656263 h 4401809"/>
              <a:gd name="connsiteX219" fmla="*/ 30999 w 5411811"/>
              <a:gd name="connsiteY219" fmla="*/ 1587913 h 4401809"/>
              <a:gd name="connsiteX220" fmla="*/ 21000 w 5411811"/>
              <a:gd name="connsiteY220" fmla="*/ 1517579 h 4401809"/>
              <a:gd name="connsiteX221" fmla="*/ 13001 w 5411811"/>
              <a:gd name="connsiteY221" fmla="*/ 1443286 h 4401809"/>
              <a:gd name="connsiteX222" fmla="*/ 8001 w 5411811"/>
              <a:gd name="connsiteY222" fmla="*/ 1367011 h 4401809"/>
              <a:gd name="connsiteX223" fmla="*/ 4000 w 5411811"/>
              <a:gd name="connsiteY223" fmla="*/ 1289746 h 4401809"/>
              <a:gd name="connsiteX224" fmla="*/ 2001 w 5411811"/>
              <a:gd name="connsiteY224" fmla="*/ 1209508 h 4401809"/>
              <a:gd name="connsiteX225" fmla="*/ 4000 w 5411811"/>
              <a:gd name="connsiteY225" fmla="*/ 1126298 h 4401809"/>
              <a:gd name="connsiteX226" fmla="*/ 6001 w 5411811"/>
              <a:gd name="connsiteY226" fmla="*/ 1042098 h 4401809"/>
              <a:gd name="connsiteX227" fmla="*/ 12001 w 5411811"/>
              <a:gd name="connsiteY227" fmla="*/ 954927 h 4401809"/>
              <a:gd name="connsiteX228" fmla="*/ 18999 w 5411811"/>
              <a:gd name="connsiteY228" fmla="*/ 866765 h 4401809"/>
              <a:gd name="connsiteX229" fmla="*/ 30999 w 5411811"/>
              <a:gd name="connsiteY229" fmla="*/ 779592 h 4401809"/>
              <a:gd name="connsiteX230" fmla="*/ 45999 w 5411811"/>
              <a:gd name="connsiteY230" fmla="*/ 688459 h 4401809"/>
              <a:gd name="connsiteX231" fmla="*/ 64998 w 5411811"/>
              <a:gd name="connsiteY231" fmla="*/ 599306 h 4401809"/>
              <a:gd name="connsiteX232" fmla="*/ 85998 w 5411811"/>
              <a:gd name="connsiteY232" fmla="*/ 506190 h 4401809"/>
              <a:gd name="connsiteX233" fmla="*/ 112997 w 5411811"/>
              <a:gd name="connsiteY233" fmla="*/ 415056 h 4401809"/>
              <a:gd name="connsiteX234" fmla="*/ 141996 w 5411811"/>
              <a:gd name="connsiteY234" fmla="*/ 320951 h 4401809"/>
              <a:gd name="connsiteX235" fmla="*/ 176994 w 5411811"/>
              <a:gd name="connsiteY235" fmla="*/ 227836 h 4401809"/>
              <a:gd name="connsiteX236" fmla="*/ 176994 w 5411811"/>
              <a:gd name="connsiteY236" fmla="*/ 224863 h 4401809"/>
              <a:gd name="connsiteX237" fmla="*/ 179994 w 5411811"/>
              <a:gd name="connsiteY237" fmla="*/ 222883 h 4401809"/>
              <a:gd name="connsiteX238" fmla="*/ 187995 w 5411811"/>
              <a:gd name="connsiteY238" fmla="*/ 218920 h 4401809"/>
              <a:gd name="connsiteX239" fmla="*/ 201995 w 5411811"/>
              <a:gd name="connsiteY239" fmla="*/ 212977 h 4401809"/>
              <a:gd name="connsiteX240" fmla="*/ 218993 w 5411811"/>
              <a:gd name="connsiteY240" fmla="*/ 203071 h 4401809"/>
              <a:gd name="connsiteX241" fmla="*/ 241993 w 5411811"/>
              <a:gd name="connsiteY241" fmla="*/ 194156 h 4401809"/>
              <a:gd name="connsiteX242" fmla="*/ 270990 w 5411811"/>
              <a:gd name="connsiteY242" fmla="*/ 180288 h 4401809"/>
              <a:gd name="connsiteX243" fmla="*/ 304990 w 5411811"/>
              <a:gd name="connsiteY243" fmla="*/ 167411 h 4401809"/>
              <a:gd name="connsiteX244" fmla="*/ 343989 w 5411811"/>
              <a:gd name="connsiteY244" fmla="*/ 154531 h 4401809"/>
              <a:gd name="connsiteX245" fmla="*/ 385988 w 5411811"/>
              <a:gd name="connsiteY245" fmla="*/ 138682 h 4401809"/>
              <a:gd name="connsiteX246" fmla="*/ 435985 w 5411811"/>
              <a:gd name="connsiteY246" fmla="*/ 123824 h 4401809"/>
              <a:gd name="connsiteX247" fmla="*/ 489985 w 5411811"/>
              <a:gd name="connsiteY247" fmla="*/ 106983 h 4401809"/>
              <a:gd name="connsiteX248" fmla="*/ 546981 w 5411811"/>
              <a:gd name="connsiteY248" fmla="*/ 91134 h 4401809"/>
              <a:gd name="connsiteX249" fmla="*/ 610979 w 5411811"/>
              <a:gd name="connsiteY249" fmla="*/ 76275 h 4401809"/>
              <a:gd name="connsiteX250" fmla="*/ 679977 w 5411811"/>
              <a:gd name="connsiteY250" fmla="*/ 60426 h 4401809"/>
              <a:gd name="connsiteX251" fmla="*/ 752974 w 5411811"/>
              <a:gd name="connsiteY251" fmla="*/ 47548 h 4401809"/>
              <a:gd name="connsiteX252" fmla="*/ 828973 w 5411811"/>
              <a:gd name="connsiteY252" fmla="*/ 35662 h 4401809"/>
              <a:gd name="connsiteX253" fmla="*/ 911968 w 5411811"/>
              <a:gd name="connsiteY253" fmla="*/ 24766 h 4401809"/>
              <a:gd name="connsiteX254" fmla="*/ 999966 w 5411811"/>
              <a:gd name="connsiteY254" fmla="*/ 14858 h 4401809"/>
              <a:gd name="connsiteX255" fmla="*/ 1091962 w 5411811"/>
              <a:gd name="connsiteY255" fmla="*/ 7926 h 4401809"/>
              <a:gd name="connsiteX256" fmla="*/ 1187959 w 5411811"/>
              <a:gd name="connsiteY256" fmla="*/ 3963 h 440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5411811" h="4401809">
                <a:moveTo>
                  <a:pt x="1289957" y="0"/>
                </a:moveTo>
                <a:lnTo>
                  <a:pt x="1395952" y="1982"/>
                </a:lnTo>
                <a:lnTo>
                  <a:pt x="1506947" y="5945"/>
                </a:lnTo>
                <a:lnTo>
                  <a:pt x="1621945" y="11887"/>
                </a:lnTo>
                <a:lnTo>
                  <a:pt x="1742940" y="22784"/>
                </a:lnTo>
                <a:lnTo>
                  <a:pt x="1867936" y="37644"/>
                </a:lnTo>
                <a:lnTo>
                  <a:pt x="1996932" y="57456"/>
                </a:lnTo>
                <a:lnTo>
                  <a:pt x="2128926" y="80238"/>
                </a:lnTo>
                <a:lnTo>
                  <a:pt x="2266921" y="107974"/>
                </a:lnTo>
                <a:lnTo>
                  <a:pt x="2408917" y="140664"/>
                </a:lnTo>
                <a:lnTo>
                  <a:pt x="2556912" y="180288"/>
                </a:lnTo>
                <a:lnTo>
                  <a:pt x="2609910" y="196038"/>
                </a:lnTo>
                <a:lnTo>
                  <a:pt x="2706906" y="224863"/>
                </a:lnTo>
                <a:lnTo>
                  <a:pt x="2710906" y="222883"/>
                </a:lnTo>
                <a:lnTo>
                  <a:pt x="2721906" y="218920"/>
                </a:lnTo>
                <a:lnTo>
                  <a:pt x="2739905" y="212977"/>
                </a:lnTo>
                <a:lnTo>
                  <a:pt x="2764905" y="203071"/>
                </a:lnTo>
                <a:lnTo>
                  <a:pt x="2794903" y="194156"/>
                </a:lnTo>
                <a:lnTo>
                  <a:pt x="2831901" y="182269"/>
                </a:lnTo>
                <a:lnTo>
                  <a:pt x="2875901" y="169391"/>
                </a:lnTo>
                <a:lnTo>
                  <a:pt x="2923899" y="155522"/>
                </a:lnTo>
                <a:lnTo>
                  <a:pt x="2977897" y="140664"/>
                </a:lnTo>
                <a:lnTo>
                  <a:pt x="3036895" y="125804"/>
                </a:lnTo>
                <a:lnTo>
                  <a:pt x="3101892" y="109955"/>
                </a:lnTo>
                <a:lnTo>
                  <a:pt x="3171890" y="95097"/>
                </a:lnTo>
                <a:lnTo>
                  <a:pt x="3245887" y="80238"/>
                </a:lnTo>
                <a:lnTo>
                  <a:pt x="3324885" y="66369"/>
                </a:lnTo>
                <a:lnTo>
                  <a:pt x="3407881" y="53493"/>
                </a:lnTo>
                <a:lnTo>
                  <a:pt x="3493879" y="41606"/>
                </a:lnTo>
                <a:lnTo>
                  <a:pt x="3583875" y="30708"/>
                </a:lnTo>
                <a:lnTo>
                  <a:pt x="3677872" y="20803"/>
                </a:lnTo>
                <a:lnTo>
                  <a:pt x="3775868" y="14858"/>
                </a:lnTo>
                <a:lnTo>
                  <a:pt x="3875865" y="9908"/>
                </a:lnTo>
                <a:lnTo>
                  <a:pt x="3979862" y="7926"/>
                </a:lnTo>
                <a:lnTo>
                  <a:pt x="4084858" y="7926"/>
                </a:lnTo>
                <a:lnTo>
                  <a:pt x="4192854" y="11887"/>
                </a:lnTo>
                <a:lnTo>
                  <a:pt x="4301850" y="18821"/>
                </a:lnTo>
                <a:lnTo>
                  <a:pt x="4415846" y="28727"/>
                </a:lnTo>
                <a:lnTo>
                  <a:pt x="4528842" y="43586"/>
                </a:lnTo>
                <a:lnTo>
                  <a:pt x="4643838" y="60426"/>
                </a:lnTo>
                <a:lnTo>
                  <a:pt x="4758834" y="83210"/>
                </a:lnTo>
                <a:lnTo>
                  <a:pt x="4877830" y="111937"/>
                </a:lnTo>
                <a:lnTo>
                  <a:pt x="4994825" y="144627"/>
                </a:lnTo>
                <a:lnTo>
                  <a:pt x="5113823" y="180288"/>
                </a:lnTo>
                <a:lnTo>
                  <a:pt x="5232818" y="224863"/>
                </a:lnTo>
                <a:lnTo>
                  <a:pt x="5232818" y="225854"/>
                </a:lnTo>
                <a:lnTo>
                  <a:pt x="5236818" y="231799"/>
                </a:lnTo>
                <a:lnTo>
                  <a:pt x="5242817" y="243686"/>
                </a:lnTo>
                <a:lnTo>
                  <a:pt x="5248817" y="256562"/>
                </a:lnTo>
                <a:lnTo>
                  <a:pt x="5257818" y="275385"/>
                </a:lnTo>
                <a:lnTo>
                  <a:pt x="5267816" y="296186"/>
                </a:lnTo>
                <a:lnTo>
                  <a:pt x="5277816" y="322933"/>
                </a:lnTo>
                <a:lnTo>
                  <a:pt x="5288816" y="353641"/>
                </a:lnTo>
                <a:lnTo>
                  <a:pt x="5302815" y="388311"/>
                </a:lnTo>
                <a:lnTo>
                  <a:pt x="5313815" y="425953"/>
                </a:lnTo>
                <a:lnTo>
                  <a:pt x="5327814" y="467558"/>
                </a:lnTo>
                <a:lnTo>
                  <a:pt x="5338814" y="513126"/>
                </a:lnTo>
                <a:lnTo>
                  <a:pt x="5351814" y="564637"/>
                </a:lnTo>
                <a:lnTo>
                  <a:pt x="5363813" y="618127"/>
                </a:lnTo>
                <a:lnTo>
                  <a:pt x="5373813" y="675582"/>
                </a:lnTo>
                <a:lnTo>
                  <a:pt x="5384813" y="736007"/>
                </a:lnTo>
                <a:lnTo>
                  <a:pt x="5392812" y="800395"/>
                </a:lnTo>
                <a:lnTo>
                  <a:pt x="5399812" y="868745"/>
                </a:lnTo>
                <a:lnTo>
                  <a:pt x="5405812" y="941059"/>
                </a:lnTo>
                <a:lnTo>
                  <a:pt x="5409812" y="1017335"/>
                </a:lnTo>
                <a:lnTo>
                  <a:pt x="5411811" y="1097571"/>
                </a:lnTo>
                <a:lnTo>
                  <a:pt x="5411811" y="1178800"/>
                </a:lnTo>
                <a:lnTo>
                  <a:pt x="5407811" y="1266962"/>
                </a:lnTo>
                <a:lnTo>
                  <a:pt x="5401813" y="1358096"/>
                </a:lnTo>
                <a:lnTo>
                  <a:pt x="5394811" y="1451212"/>
                </a:lnTo>
                <a:lnTo>
                  <a:pt x="5382812" y="1548289"/>
                </a:lnTo>
                <a:lnTo>
                  <a:pt x="5367813" y="1648337"/>
                </a:lnTo>
                <a:lnTo>
                  <a:pt x="5348814" y="1753340"/>
                </a:lnTo>
                <a:lnTo>
                  <a:pt x="5325814" y="1862304"/>
                </a:lnTo>
                <a:lnTo>
                  <a:pt x="5298815" y="1972261"/>
                </a:lnTo>
                <a:lnTo>
                  <a:pt x="5267816" y="2088158"/>
                </a:lnTo>
                <a:lnTo>
                  <a:pt x="5232818" y="2206039"/>
                </a:lnTo>
                <a:lnTo>
                  <a:pt x="5232818" y="2208020"/>
                </a:lnTo>
                <a:lnTo>
                  <a:pt x="5236818" y="2217926"/>
                </a:lnTo>
                <a:lnTo>
                  <a:pt x="5242817" y="2230802"/>
                </a:lnTo>
                <a:lnTo>
                  <a:pt x="5248817" y="2249625"/>
                </a:lnTo>
                <a:lnTo>
                  <a:pt x="5257818" y="2274388"/>
                </a:lnTo>
                <a:lnTo>
                  <a:pt x="5265817" y="2303116"/>
                </a:lnTo>
                <a:lnTo>
                  <a:pt x="5277816" y="2336796"/>
                </a:lnTo>
                <a:lnTo>
                  <a:pt x="5288816" y="2375429"/>
                </a:lnTo>
                <a:lnTo>
                  <a:pt x="5300816" y="2419014"/>
                </a:lnTo>
                <a:lnTo>
                  <a:pt x="5311814" y="2464581"/>
                </a:lnTo>
                <a:lnTo>
                  <a:pt x="5325814" y="2516091"/>
                </a:lnTo>
                <a:lnTo>
                  <a:pt x="5336815" y="2571567"/>
                </a:lnTo>
                <a:lnTo>
                  <a:pt x="5348814" y="2630010"/>
                </a:lnTo>
                <a:lnTo>
                  <a:pt x="5359813" y="2691426"/>
                </a:lnTo>
                <a:lnTo>
                  <a:pt x="5371813" y="2755814"/>
                </a:lnTo>
                <a:lnTo>
                  <a:pt x="5380813" y="2824166"/>
                </a:lnTo>
                <a:lnTo>
                  <a:pt x="5388813" y="2896477"/>
                </a:lnTo>
                <a:lnTo>
                  <a:pt x="5396812" y="2968791"/>
                </a:lnTo>
                <a:lnTo>
                  <a:pt x="5401813" y="3047048"/>
                </a:lnTo>
                <a:lnTo>
                  <a:pt x="5405812" y="3124313"/>
                </a:lnTo>
                <a:lnTo>
                  <a:pt x="5407811" y="3204551"/>
                </a:lnTo>
                <a:lnTo>
                  <a:pt x="5407811" y="3287760"/>
                </a:lnTo>
                <a:lnTo>
                  <a:pt x="5403812" y="3373941"/>
                </a:lnTo>
                <a:lnTo>
                  <a:pt x="5398812" y="3459133"/>
                </a:lnTo>
                <a:lnTo>
                  <a:pt x="5390813" y="3546304"/>
                </a:lnTo>
                <a:lnTo>
                  <a:pt x="5378812" y="3636447"/>
                </a:lnTo>
                <a:lnTo>
                  <a:pt x="5363813" y="3725599"/>
                </a:lnTo>
                <a:lnTo>
                  <a:pt x="5346813" y="3816733"/>
                </a:lnTo>
                <a:lnTo>
                  <a:pt x="5323815" y="3907867"/>
                </a:lnTo>
                <a:lnTo>
                  <a:pt x="5298815" y="4000984"/>
                </a:lnTo>
                <a:lnTo>
                  <a:pt x="5267816" y="4094098"/>
                </a:lnTo>
                <a:lnTo>
                  <a:pt x="5232818" y="4186223"/>
                </a:lnTo>
                <a:lnTo>
                  <a:pt x="5229818" y="4187214"/>
                </a:lnTo>
                <a:lnTo>
                  <a:pt x="5221819" y="4193156"/>
                </a:lnTo>
                <a:lnTo>
                  <a:pt x="5209820" y="4199101"/>
                </a:lnTo>
                <a:lnTo>
                  <a:pt x="5190819" y="4209007"/>
                </a:lnTo>
                <a:lnTo>
                  <a:pt x="5167819" y="4219904"/>
                </a:lnTo>
                <a:lnTo>
                  <a:pt x="5138820" y="4231791"/>
                </a:lnTo>
                <a:lnTo>
                  <a:pt x="5104822" y="4244667"/>
                </a:lnTo>
                <a:lnTo>
                  <a:pt x="5065825" y="4259527"/>
                </a:lnTo>
                <a:lnTo>
                  <a:pt x="5023824" y="4275376"/>
                </a:lnTo>
                <a:lnTo>
                  <a:pt x="4973827" y="4290234"/>
                </a:lnTo>
                <a:lnTo>
                  <a:pt x="4920829" y="4305093"/>
                </a:lnTo>
                <a:lnTo>
                  <a:pt x="4862831" y="4320944"/>
                </a:lnTo>
                <a:lnTo>
                  <a:pt x="4799832" y="4335802"/>
                </a:lnTo>
                <a:lnTo>
                  <a:pt x="4729836" y="4351650"/>
                </a:lnTo>
                <a:lnTo>
                  <a:pt x="4657838" y="4364529"/>
                </a:lnTo>
                <a:lnTo>
                  <a:pt x="4580841" y="4377407"/>
                </a:lnTo>
                <a:lnTo>
                  <a:pt x="4497844" y="4389293"/>
                </a:lnTo>
                <a:lnTo>
                  <a:pt x="4409848" y="4397217"/>
                </a:lnTo>
                <a:lnTo>
                  <a:pt x="4348931" y="4401809"/>
                </a:lnTo>
                <a:lnTo>
                  <a:pt x="3811373" y="4401809"/>
                </a:lnTo>
                <a:lnTo>
                  <a:pt x="3787869" y="4400189"/>
                </a:lnTo>
                <a:lnTo>
                  <a:pt x="3668873" y="4391274"/>
                </a:lnTo>
                <a:lnTo>
                  <a:pt x="3543877" y="4376416"/>
                </a:lnTo>
                <a:lnTo>
                  <a:pt x="3414881" y="4356604"/>
                </a:lnTo>
                <a:lnTo>
                  <a:pt x="3282885" y="4333820"/>
                </a:lnTo>
                <a:lnTo>
                  <a:pt x="3146891" y="4305093"/>
                </a:lnTo>
                <a:lnTo>
                  <a:pt x="3004897" y="4273394"/>
                </a:lnTo>
                <a:lnTo>
                  <a:pt x="2897900" y="4245082"/>
                </a:lnTo>
                <a:lnTo>
                  <a:pt x="2897900" y="4245081"/>
                </a:lnTo>
                <a:lnTo>
                  <a:pt x="2866219" y="4236699"/>
                </a:lnTo>
                <a:lnTo>
                  <a:pt x="2858901" y="4234762"/>
                </a:lnTo>
                <a:lnTo>
                  <a:pt x="2706906" y="4191177"/>
                </a:lnTo>
                <a:lnTo>
                  <a:pt x="2704906" y="4193156"/>
                </a:lnTo>
                <a:lnTo>
                  <a:pt x="2693907" y="4197119"/>
                </a:lnTo>
                <a:lnTo>
                  <a:pt x="2675907" y="4203063"/>
                </a:lnTo>
                <a:lnTo>
                  <a:pt x="2650908" y="4209996"/>
                </a:lnTo>
                <a:lnTo>
                  <a:pt x="2620910" y="4221884"/>
                </a:lnTo>
                <a:lnTo>
                  <a:pt x="2583910" y="4233771"/>
                </a:lnTo>
                <a:lnTo>
                  <a:pt x="2539912" y="4244667"/>
                </a:lnTo>
                <a:lnTo>
                  <a:pt x="2491914" y="4259527"/>
                </a:lnTo>
                <a:lnTo>
                  <a:pt x="2435915" y="4273394"/>
                </a:lnTo>
                <a:lnTo>
                  <a:pt x="2376918" y="4288252"/>
                </a:lnTo>
                <a:lnTo>
                  <a:pt x="2310920" y="4304103"/>
                </a:lnTo>
                <a:lnTo>
                  <a:pt x="2241923" y="4318961"/>
                </a:lnTo>
                <a:lnTo>
                  <a:pt x="2166925" y="4333820"/>
                </a:lnTo>
                <a:lnTo>
                  <a:pt x="2088928" y="4347689"/>
                </a:lnTo>
                <a:lnTo>
                  <a:pt x="2005931" y="4360566"/>
                </a:lnTo>
                <a:lnTo>
                  <a:pt x="1919933" y="4372453"/>
                </a:lnTo>
                <a:lnTo>
                  <a:pt x="1827937" y="4383349"/>
                </a:lnTo>
                <a:lnTo>
                  <a:pt x="1733941" y="4391274"/>
                </a:lnTo>
                <a:lnTo>
                  <a:pt x="1637944" y="4399200"/>
                </a:lnTo>
                <a:lnTo>
                  <a:pt x="1548374" y="4401809"/>
                </a:lnTo>
                <a:lnTo>
                  <a:pt x="1263105" y="4401809"/>
                </a:lnTo>
                <a:lnTo>
                  <a:pt x="1218957" y="4400189"/>
                </a:lnTo>
                <a:lnTo>
                  <a:pt x="1107962" y="4393256"/>
                </a:lnTo>
                <a:lnTo>
                  <a:pt x="995966" y="4383349"/>
                </a:lnTo>
                <a:lnTo>
                  <a:pt x="882969" y="4368490"/>
                </a:lnTo>
                <a:lnTo>
                  <a:pt x="767973" y="4349671"/>
                </a:lnTo>
                <a:lnTo>
                  <a:pt x="650978" y="4326887"/>
                </a:lnTo>
                <a:lnTo>
                  <a:pt x="533983" y="4300140"/>
                </a:lnTo>
                <a:lnTo>
                  <a:pt x="414985" y="4267452"/>
                </a:lnTo>
                <a:lnTo>
                  <a:pt x="295991" y="4229808"/>
                </a:lnTo>
                <a:lnTo>
                  <a:pt x="176994" y="4186223"/>
                </a:lnTo>
                <a:lnTo>
                  <a:pt x="174994" y="4180280"/>
                </a:lnTo>
                <a:lnTo>
                  <a:pt x="168995" y="4170373"/>
                </a:lnTo>
                <a:lnTo>
                  <a:pt x="162994" y="4157496"/>
                </a:lnTo>
                <a:lnTo>
                  <a:pt x="155996" y="4138675"/>
                </a:lnTo>
                <a:lnTo>
                  <a:pt x="145996" y="4116882"/>
                </a:lnTo>
                <a:lnTo>
                  <a:pt x="135996" y="4092118"/>
                </a:lnTo>
                <a:lnTo>
                  <a:pt x="124997" y="4064382"/>
                </a:lnTo>
                <a:lnTo>
                  <a:pt x="112997" y="4031692"/>
                </a:lnTo>
                <a:lnTo>
                  <a:pt x="101998" y="3996030"/>
                </a:lnTo>
                <a:lnTo>
                  <a:pt x="87998" y="3955416"/>
                </a:lnTo>
                <a:lnTo>
                  <a:pt x="76999" y="3911829"/>
                </a:lnTo>
                <a:lnTo>
                  <a:pt x="64998" y="3866263"/>
                </a:lnTo>
                <a:lnTo>
                  <a:pt x="54000" y="3814752"/>
                </a:lnTo>
                <a:lnTo>
                  <a:pt x="42000" y="3761261"/>
                </a:lnTo>
                <a:lnTo>
                  <a:pt x="32999" y="3704798"/>
                </a:lnTo>
                <a:lnTo>
                  <a:pt x="23000" y="3643381"/>
                </a:lnTo>
                <a:lnTo>
                  <a:pt x="14999" y="3578992"/>
                </a:lnTo>
                <a:lnTo>
                  <a:pt x="8001" y="3510644"/>
                </a:lnTo>
                <a:lnTo>
                  <a:pt x="4000" y="3440310"/>
                </a:lnTo>
                <a:lnTo>
                  <a:pt x="0" y="3364036"/>
                </a:lnTo>
                <a:lnTo>
                  <a:pt x="0" y="3285779"/>
                </a:lnTo>
                <a:lnTo>
                  <a:pt x="0" y="3204551"/>
                </a:lnTo>
                <a:lnTo>
                  <a:pt x="4000" y="3119360"/>
                </a:lnTo>
                <a:lnTo>
                  <a:pt x="10001" y="3031198"/>
                </a:lnTo>
                <a:lnTo>
                  <a:pt x="18999" y="2940062"/>
                </a:lnTo>
                <a:lnTo>
                  <a:pt x="30999" y="2844966"/>
                </a:lnTo>
                <a:lnTo>
                  <a:pt x="45999" y="2745908"/>
                </a:lnTo>
                <a:lnTo>
                  <a:pt x="64998" y="2644869"/>
                </a:lnTo>
                <a:lnTo>
                  <a:pt x="85998" y="2538877"/>
                </a:lnTo>
                <a:lnTo>
                  <a:pt x="112997" y="2430903"/>
                </a:lnTo>
                <a:lnTo>
                  <a:pt x="143995" y="2319957"/>
                </a:lnTo>
                <a:lnTo>
                  <a:pt x="176994" y="2206039"/>
                </a:lnTo>
                <a:lnTo>
                  <a:pt x="176994" y="2202077"/>
                </a:lnTo>
                <a:lnTo>
                  <a:pt x="172996" y="2194153"/>
                </a:lnTo>
                <a:lnTo>
                  <a:pt x="168995" y="2179291"/>
                </a:lnTo>
                <a:lnTo>
                  <a:pt x="160995" y="2160472"/>
                </a:lnTo>
                <a:lnTo>
                  <a:pt x="153996" y="2137688"/>
                </a:lnTo>
                <a:lnTo>
                  <a:pt x="143995" y="2106980"/>
                </a:lnTo>
                <a:lnTo>
                  <a:pt x="131996" y="2075282"/>
                </a:lnTo>
                <a:lnTo>
                  <a:pt x="122996" y="2034668"/>
                </a:lnTo>
                <a:lnTo>
                  <a:pt x="110996" y="1993062"/>
                </a:lnTo>
                <a:lnTo>
                  <a:pt x="97998" y="1945513"/>
                </a:lnTo>
                <a:lnTo>
                  <a:pt x="85998" y="1895984"/>
                </a:lnTo>
                <a:lnTo>
                  <a:pt x="72999" y="1840512"/>
                </a:lnTo>
                <a:lnTo>
                  <a:pt x="61000" y="1784048"/>
                </a:lnTo>
                <a:lnTo>
                  <a:pt x="49999" y="1720650"/>
                </a:lnTo>
                <a:lnTo>
                  <a:pt x="39999" y="1656263"/>
                </a:lnTo>
                <a:lnTo>
                  <a:pt x="30999" y="1587913"/>
                </a:lnTo>
                <a:lnTo>
                  <a:pt x="21000" y="1517579"/>
                </a:lnTo>
                <a:lnTo>
                  <a:pt x="13001" y="1443286"/>
                </a:lnTo>
                <a:lnTo>
                  <a:pt x="8001" y="1367011"/>
                </a:lnTo>
                <a:lnTo>
                  <a:pt x="4000" y="1289746"/>
                </a:lnTo>
                <a:lnTo>
                  <a:pt x="2001" y="1209508"/>
                </a:lnTo>
                <a:lnTo>
                  <a:pt x="4000" y="1126298"/>
                </a:lnTo>
                <a:lnTo>
                  <a:pt x="6001" y="1042098"/>
                </a:lnTo>
                <a:lnTo>
                  <a:pt x="12001" y="954927"/>
                </a:lnTo>
                <a:lnTo>
                  <a:pt x="18999" y="866765"/>
                </a:lnTo>
                <a:lnTo>
                  <a:pt x="30999" y="779592"/>
                </a:lnTo>
                <a:lnTo>
                  <a:pt x="45999" y="688459"/>
                </a:lnTo>
                <a:lnTo>
                  <a:pt x="64998" y="599306"/>
                </a:lnTo>
                <a:lnTo>
                  <a:pt x="85998" y="506190"/>
                </a:lnTo>
                <a:lnTo>
                  <a:pt x="112997" y="415056"/>
                </a:lnTo>
                <a:lnTo>
                  <a:pt x="141996" y="320951"/>
                </a:lnTo>
                <a:lnTo>
                  <a:pt x="176994" y="227836"/>
                </a:lnTo>
                <a:lnTo>
                  <a:pt x="176994" y="224863"/>
                </a:lnTo>
                <a:lnTo>
                  <a:pt x="179994" y="222883"/>
                </a:lnTo>
                <a:lnTo>
                  <a:pt x="187995" y="218920"/>
                </a:lnTo>
                <a:lnTo>
                  <a:pt x="201995" y="212977"/>
                </a:lnTo>
                <a:lnTo>
                  <a:pt x="218993" y="203071"/>
                </a:lnTo>
                <a:lnTo>
                  <a:pt x="241993" y="194156"/>
                </a:lnTo>
                <a:lnTo>
                  <a:pt x="270990" y="180288"/>
                </a:lnTo>
                <a:lnTo>
                  <a:pt x="304990" y="167411"/>
                </a:lnTo>
                <a:lnTo>
                  <a:pt x="343989" y="154531"/>
                </a:lnTo>
                <a:lnTo>
                  <a:pt x="385988" y="138682"/>
                </a:lnTo>
                <a:lnTo>
                  <a:pt x="435985" y="123824"/>
                </a:lnTo>
                <a:lnTo>
                  <a:pt x="489985" y="106983"/>
                </a:lnTo>
                <a:lnTo>
                  <a:pt x="546981" y="91134"/>
                </a:lnTo>
                <a:lnTo>
                  <a:pt x="610979" y="76275"/>
                </a:lnTo>
                <a:lnTo>
                  <a:pt x="679977" y="60426"/>
                </a:lnTo>
                <a:lnTo>
                  <a:pt x="752974" y="47548"/>
                </a:lnTo>
                <a:lnTo>
                  <a:pt x="828973" y="35662"/>
                </a:lnTo>
                <a:lnTo>
                  <a:pt x="911968" y="24766"/>
                </a:lnTo>
                <a:lnTo>
                  <a:pt x="999966" y="14858"/>
                </a:lnTo>
                <a:lnTo>
                  <a:pt x="1091962" y="7926"/>
                </a:lnTo>
                <a:lnTo>
                  <a:pt x="1187959" y="3963"/>
                </a:lnTo>
                <a:close/>
              </a:path>
            </a:pathLst>
          </a:custGeom>
          <a:solidFill>
            <a:schemeClr val="accent1"/>
          </a:solidFill>
        </p:spPr>
        <p:txBody>
          <a:bodyPr wrap="square" tIns="457200">
            <a:noAutofit/>
          </a:bodyPr>
          <a:lstStyle>
            <a:lvl1pPr marL="0" indent="0" algn="ctr" latinLnBrk="0">
              <a:buNone/>
              <a:defRPr lang="vi-VN" sz="2400">
                <a:solidFill>
                  <a:schemeClr val="bg1"/>
                </a:solidFill>
                <a:latin typeface="Times New Roman" panose="02020603050405020304" pitchFamily="18" charset="0"/>
                <a:cs typeface="Times New Roman" panose="02020603050405020304" pitchFamily="18" charset="0"/>
              </a:defRPr>
            </a:lvl1pPr>
            <a:lvl2pPr marL="457200" indent="0" latinLnBrk="0">
              <a:buNone/>
              <a:defRPr lang="vi-VN" sz="2800"/>
            </a:lvl2pPr>
            <a:lvl3pPr marL="914400" indent="0" latinLnBrk="0">
              <a:buNone/>
              <a:defRPr lang="vi-VN" sz="2400"/>
            </a:lvl3pPr>
            <a:lvl4pPr marL="1371600" indent="0" latinLnBrk="0">
              <a:buNone/>
              <a:defRPr lang="vi-VN" sz="2000"/>
            </a:lvl4pPr>
            <a:lvl5pPr marL="1828800" indent="0" latinLnBrk="0">
              <a:buNone/>
              <a:defRPr lang="vi-VN" sz="2000"/>
            </a:lvl5pPr>
            <a:lvl6pPr marL="2286000" indent="0" latinLnBrk="0">
              <a:buNone/>
              <a:defRPr lang="vi-VN" sz="2000"/>
            </a:lvl6pPr>
            <a:lvl7pPr marL="2743200" indent="0" latinLnBrk="0">
              <a:buNone/>
              <a:defRPr lang="vi-VN" sz="2000"/>
            </a:lvl7pPr>
            <a:lvl8pPr marL="3200400" indent="0" latinLnBrk="0">
              <a:buNone/>
              <a:defRPr lang="vi-VN" sz="2000"/>
            </a:lvl8pPr>
            <a:lvl9pPr marL="3657600" indent="0" latinLnBrk="0">
              <a:buNone/>
              <a:defRPr lang="vi-VN" sz="2000"/>
            </a:lvl9pPr>
          </a:lstStyle>
          <a:p>
            <a:r>
              <a:rPr lang="en-US" smtClean="0"/>
              <a:t>Click icon to add picture</a:t>
            </a:r>
            <a:endParaRPr lang="vi-VN" dirty="0"/>
          </a:p>
        </p:txBody>
      </p:sp>
    </p:spTree>
    <p:extLst>
      <p:ext uri="{BB962C8B-B14F-4D97-AF65-F5344CB8AC3E}">
        <p14:creationId xmlns:p14="http://schemas.microsoft.com/office/powerpoint/2010/main" val="1034430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Hai Ảnh với Chú thích">
    <p:spTree>
      <p:nvGrpSpPr>
        <p:cNvPr id="1" name=""/>
        <p:cNvGrpSpPr/>
        <p:nvPr/>
      </p:nvGrpSpPr>
      <p:grpSpPr>
        <a:xfrm>
          <a:off x="0" y="0"/>
          <a:ext cx="0" cy="0"/>
          <a:chOff x="0" y="0"/>
          <a:chExt cx="0" cy="0"/>
        </a:xfrm>
      </p:grpSpPr>
      <p:sp>
        <p:nvSpPr>
          <p:cNvPr id="4" name="Chỗ dành sẵn cho Văn bản 3"/>
          <p:cNvSpPr>
            <a:spLocks noGrp="1"/>
          </p:cNvSpPr>
          <p:nvPr>
            <p:ph type="body" sz="half" idx="2"/>
          </p:nvPr>
        </p:nvSpPr>
        <p:spPr>
          <a:xfrm>
            <a:off x="1614411" y="4572001"/>
            <a:ext cx="3886200" cy="1304924"/>
          </a:xfrm>
        </p:spPr>
        <p:txBody>
          <a:bodyPr/>
          <a:lstStyle>
            <a:lvl1pPr marL="0" indent="0" latinLnBrk="0">
              <a:buNone/>
              <a:defRPr lang="vi-VN" sz="1600">
                <a:solidFill>
                  <a:schemeClr val="tx1">
                    <a:lumMod val="65000"/>
                    <a:lumOff val="35000"/>
                  </a:schemeClr>
                </a:solidFill>
                <a:latin typeface="Times New Roman" panose="02020603050405020304" pitchFamily="18" charset="0"/>
                <a:cs typeface="Times New Roman" panose="02020603050405020304" pitchFamily="18" charset="0"/>
              </a:defRPr>
            </a:lvl1pPr>
            <a:lvl2pPr marL="457200" indent="0" latinLnBrk="0">
              <a:buNone/>
              <a:defRPr lang="vi-VN" sz="1400"/>
            </a:lvl2pPr>
            <a:lvl3pPr marL="914400" indent="0" latinLnBrk="0">
              <a:buNone/>
              <a:defRPr lang="vi-VN" sz="1200"/>
            </a:lvl3pPr>
            <a:lvl4pPr marL="1371600" indent="0" latinLnBrk="0">
              <a:buNone/>
              <a:defRPr lang="vi-VN" sz="1000"/>
            </a:lvl4pPr>
            <a:lvl5pPr marL="1828800" indent="0" latinLnBrk="0">
              <a:buNone/>
              <a:defRPr lang="vi-VN" sz="1000"/>
            </a:lvl5pPr>
            <a:lvl6pPr marL="2286000" indent="0" latinLnBrk="0">
              <a:buNone/>
              <a:defRPr lang="vi-VN" sz="1000"/>
            </a:lvl6pPr>
            <a:lvl7pPr marL="2743200" indent="0" latinLnBrk="0">
              <a:buNone/>
              <a:defRPr lang="vi-VN" sz="1000"/>
            </a:lvl7pPr>
            <a:lvl8pPr marL="3200400" indent="0" latinLnBrk="0">
              <a:buNone/>
              <a:defRPr lang="vi-VN" sz="1000"/>
            </a:lvl8pPr>
            <a:lvl9pPr marL="3657600" indent="0" latinLnBrk="0">
              <a:buNone/>
              <a:defRPr lang="vi-VN" sz="1000"/>
            </a:lvl9pPr>
          </a:lstStyle>
          <a:p>
            <a:pPr lvl="0"/>
            <a:r>
              <a:rPr lang="en-US" smtClean="0"/>
              <a:t>Edit Master text styles</a:t>
            </a:r>
          </a:p>
        </p:txBody>
      </p:sp>
      <p:sp>
        <p:nvSpPr>
          <p:cNvPr id="5" name="Chỗ dành sẵn cho Ngày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0AC4B3D8-5ADB-4A32-BF23-A92F8A52B91A}" type="datetimeFigureOut">
              <a:rPr lang="en-US" smtClean="0"/>
              <a:pPr/>
              <a:t>2/9/2019</a:t>
            </a:fld>
            <a:endParaRPr lang="en-US"/>
          </a:p>
        </p:txBody>
      </p:sp>
      <p:sp>
        <p:nvSpPr>
          <p:cNvPr id="6" name="Chỗ dành sẵn cho Chân trang 5"/>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endParaRPr lang="en-US"/>
          </a:p>
        </p:txBody>
      </p:sp>
      <p:sp>
        <p:nvSpPr>
          <p:cNvPr id="7" name="Chỗ dành sẵn cho Số Bản chiếu 6"/>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AAEE26C7-C0F2-47B8-A1D5-ED66318EE92E}" type="slidenum">
              <a:rPr lang="en-US" smtClean="0"/>
              <a:pPr/>
              <a:t>‹#›</a:t>
            </a:fld>
            <a:endParaRPr lang="en-US"/>
          </a:p>
        </p:txBody>
      </p:sp>
      <p:sp>
        <p:nvSpPr>
          <p:cNvPr id="13" name="Hình tự do 6"/>
          <p:cNvSpPr>
            <a:spLocks/>
          </p:cNvSpPr>
          <p:nvPr/>
        </p:nvSpPr>
        <p:spPr bwMode="auto">
          <a:xfrm>
            <a:off x="1221355" y="457200"/>
            <a:ext cx="4672314" cy="3810000"/>
          </a:xfrm>
          <a:custGeom>
            <a:avLst/>
            <a:gdLst>
              <a:gd name="T0" fmla="*/ 65 w 5412"/>
              <a:gd name="T1" fmla="*/ 2670 h 4454"/>
              <a:gd name="T2" fmla="*/ 4 w 5412"/>
              <a:gd name="T3" fmla="*/ 3149 h 4454"/>
              <a:gd name="T4" fmla="*/ 8 w 5412"/>
              <a:gd name="T5" fmla="*/ 3544 h 4454"/>
              <a:gd name="T6" fmla="*/ 54 w 5412"/>
              <a:gd name="T7" fmla="*/ 3851 h 4454"/>
              <a:gd name="T8" fmla="*/ 113 w 5412"/>
              <a:gd name="T9" fmla="*/ 4070 h 4454"/>
              <a:gd name="T10" fmla="*/ 163 w 5412"/>
              <a:gd name="T11" fmla="*/ 4197 h 4454"/>
              <a:gd name="T12" fmla="*/ 177 w 5412"/>
              <a:gd name="T13" fmla="*/ 4226 h 4454"/>
              <a:gd name="T14" fmla="*/ 768 w 5412"/>
              <a:gd name="T15" fmla="*/ 4391 h 4454"/>
              <a:gd name="T16" fmla="*/ 1327 w 5412"/>
              <a:gd name="T17" fmla="*/ 4446 h 4454"/>
              <a:gd name="T18" fmla="*/ 1828 w 5412"/>
              <a:gd name="T19" fmla="*/ 4425 h 4454"/>
              <a:gd name="T20" fmla="*/ 2242 w 5412"/>
              <a:gd name="T21" fmla="*/ 4360 h 4454"/>
              <a:gd name="T22" fmla="*/ 2540 w 5412"/>
              <a:gd name="T23" fmla="*/ 4285 h 4454"/>
              <a:gd name="T24" fmla="*/ 2694 w 5412"/>
              <a:gd name="T25" fmla="*/ 4237 h 4454"/>
              <a:gd name="T26" fmla="*/ 3147 w 5412"/>
              <a:gd name="T27" fmla="*/ 4346 h 4454"/>
              <a:gd name="T28" fmla="*/ 3788 w 5412"/>
              <a:gd name="T29" fmla="*/ 4442 h 4454"/>
              <a:gd name="T30" fmla="*/ 4318 w 5412"/>
              <a:gd name="T31" fmla="*/ 4446 h 4454"/>
              <a:gd name="T32" fmla="*/ 4730 w 5412"/>
              <a:gd name="T33" fmla="*/ 4393 h 4454"/>
              <a:gd name="T34" fmla="*/ 5024 w 5412"/>
              <a:gd name="T35" fmla="*/ 4316 h 4454"/>
              <a:gd name="T36" fmla="*/ 5191 w 5412"/>
              <a:gd name="T37" fmla="*/ 4249 h 4454"/>
              <a:gd name="T38" fmla="*/ 5233 w 5412"/>
              <a:gd name="T39" fmla="*/ 4226 h 4454"/>
              <a:gd name="T40" fmla="*/ 5364 w 5412"/>
              <a:gd name="T41" fmla="*/ 3761 h 4454"/>
              <a:gd name="T42" fmla="*/ 5408 w 5412"/>
              <a:gd name="T43" fmla="*/ 3319 h 4454"/>
              <a:gd name="T44" fmla="*/ 5389 w 5412"/>
              <a:gd name="T45" fmla="*/ 2924 h 4454"/>
              <a:gd name="T46" fmla="*/ 5337 w 5412"/>
              <a:gd name="T47" fmla="*/ 2596 h 4454"/>
              <a:gd name="T48" fmla="*/ 5278 w 5412"/>
              <a:gd name="T49" fmla="*/ 2359 h 4454"/>
              <a:gd name="T50" fmla="*/ 5237 w 5412"/>
              <a:gd name="T51" fmla="*/ 2239 h 4454"/>
              <a:gd name="T52" fmla="*/ 5326 w 5412"/>
              <a:gd name="T53" fmla="*/ 1880 h 4454"/>
              <a:gd name="T54" fmla="*/ 5402 w 5412"/>
              <a:gd name="T55" fmla="*/ 1371 h 4454"/>
              <a:gd name="T56" fmla="*/ 5406 w 5412"/>
              <a:gd name="T57" fmla="*/ 950 h 4454"/>
              <a:gd name="T58" fmla="*/ 5364 w 5412"/>
              <a:gd name="T59" fmla="*/ 624 h 4454"/>
              <a:gd name="T60" fmla="*/ 5303 w 5412"/>
              <a:gd name="T61" fmla="*/ 392 h 4454"/>
              <a:gd name="T62" fmla="*/ 5249 w 5412"/>
              <a:gd name="T63" fmla="*/ 259 h 4454"/>
              <a:gd name="T64" fmla="*/ 5114 w 5412"/>
              <a:gd name="T65" fmla="*/ 182 h 4454"/>
              <a:gd name="T66" fmla="*/ 4529 w 5412"/>
              <a:gd name="T67" fmla="*/ 44 h 4454"/>
              <a:gd name="T68" fmla="*/ 3980 w 5412"/>
              <a:gd name="T69" fmla="*/ 8 h 4454"/>
              <a:gd name="T70" fmla="*/ 3494 w 5412"/>
              <a:gd name="T71" fmla="*/ 42 h 4454"/>
              <a:gd name="T72" fmla="*/ 3102 w 5412"/>
              <a:gd name="T73" fmla="*/ 111 h 4454"/>
              <a:gd name="T74" fmla="*/ 2832 w 5412"/>
              <a:gd name="T75" fmla="*/ 184 h 4454"/>
              <a:gd name="T76" fmla="*/ 2711 w 5412"/>
              <a:gd name="T77" fmla="*/ 225 h 4454"/>
              <a:gd name="T78" fmla="*/ 2129 w 5412"/>
              <a:gd name="T79" fmla="*/ 81 h 4454"/>
              <a:gd name="T80" fmla="*/ 1507 w 5412"/>
              <a:gd name="T81" fmla="*/ 6 h 4454"/>
              <a:gd name="T82" fmla="*/ 1000 w 5412"/>
              <a:gd name="T83" fmla="*/ 15 h 4454"/>
              <a:gd name="T84" fmla="*/ 611 w 5412"/>
              <a:gd name="T85" fmla="*/ 77 h 4454"/>
              <a:gd name="T86" fmla="*/ 344 w 5412"/>
              <a:gd name="T87" fmla="*/ 156 h 4454"/>
              <a:gd name="T88" fmla="*/ 202 w 5412"/>
              <a:gd name="T89" fmla="*/ 215 h 4454"/>
              <a:gd name="T90" fmla="*/ 177 w 5412"/>
              <a:gd name="T91" fmla="*/ 230 h 4454"/>
              <a:gd name="T92" fmla="*/ 65 w 5412"/>
              <a:gd name="T93" fmla="*/ 605 h 4454"/>
              <a:gd name="T94" fmla="*/ 6 w 5412"/>
              <a:gd name="T95" fmla="*/ 1052 h 4454"/>
              <a:gd name="T96" fmla="*/ 13 w 5412"/>
              <a:gd name="T97" fmla="*/ 1457 h 4454"/>
              <a:gd name="T98" fmla="*/ 61 w 5412"/>
              <a:gd name="T99" fmla="*/ 1801 h 4454"/>
              <a:gd name="T100" fmla="*/ 123 w 5412"/>
              <a:gd name="T101" fmla="*/ 2054 h 4454"/>
              <a:gd name="T102" fmla="*/ 169 w 5412"/>
              <a:gd name="T103" fmla="*/ 2200 h 4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12" h="4454">
                <a:moveTo>
                  <a:pt x="177" y="2227"/>
                </a:moveTo>
                <a:lnTo>
                  <a:pt x="144" y="2342"/>
                </a:lnTo>
                <a:lnTo>
                  <a:pt x="113" y="2454"/>
                </a:lnTo>
                <a:lnTo>
                  <a:pt x="86" y="2563"/>
                </a:lnTo>
                <a:lnTo>
                  <a:pt x="65" y="2670"/>
                </a:lnTo>
                <a:lnTo>
                  <a:pt x="46" y="2772"/>
                </a:lnTo>
                <a:lnTo>
                  <a:pt x="31" y="2872"/>
                </a:lnTo>
                <a:lnTo>
                  <a:pt x="19" y="2968"/>
                </a:lnTo>
                <a:lnTo>
                  <a:pt x="10" y="3060"/>
                </a:lnTo>
                <a:lnTo>
                  <a:pt x="4" y="3149"/>
                </a:lnTo>
                <a:lnTo>
                  <a:pt x="0" y="3235"/>
                </a:lnTo>
                <a:lnTo>
                  <a:pt x="0" y="3317"/>
                </a:lnTo>
                <a:lnTo>
                  <a:pt x="0" y="3396"/>
                </a:lnTo>
                <a:lnTo>
                  <a:pt x="4" y="3473"/>
                </a:lnTo>
                <a:lnTo>
                  <a:pt x="8" y="3544"/>
                </a:lnTo>
                <a:lnTo>
                  <a:pt x="15" y="3613"/>
                </a:lnTo>
                <a:lnTo>
                  <a:pt x="23" y="3678"/>
                </a:lnTo>
                <a:lnTo>
                  <a:pt x="33" y="3740"/>
                </a:lnTo>
                <a:lnTo>
                  <a:pt x="42" y="3797"/>
                </a:lnTo>
                <a:lnTo>
                  <a:pt x="54" y="3851"/>
                </a:lnTo>
                <a:lnTo>
                  <a:pt x="65" y="3903"/>
                </a:lnTo>
                <a:lnTo>
                  <a:pt x="77" y="3949"/>
                </a:lnTo>
                <a:lnTo>
                  <a:pt x="88" y="3993"/>
                </a:lnTo>
                <a:lnTo>
                  <a:pt x="102" y="4034"/>
                </a:lnTo>
                <a:lnTo>
                  <a:pt x="113" y="4070"/>
                </a:lnTo>
                <a:lnTo>
                  <a:pt x="125" y="4103"/>
                </a:lnTo>
                <a:lnTo>
                  <a:pt x="136" y="4131"/>
                </a:lnTo>
                <a:lnTo>
                  <a:pt x="146" y="4156"/>
                </a:lnTo>
                <a:lnTo>
                  <a:pt x="156" y="4178"/>
                </a:lnTo>
                <a:lnTo>
                  <a:pt x="163" y="4197"/>
                </a:lnTo>
                <a:lnTo>
                  <a:pt x="169" y="4210"/>
                </a:lnTo>
                <a:lnTo>
                  <a:pt x="175" y="4220"/>
                </a:lnTo>
                <a:lnTo>
                  <a:pt x="177" y="4226"/>
                </a:lnTo>
                <a:lnTo>
                  <a:pt x="177" y="4226"/>
                </a:lnTo>
                <a:lnTo>
                  <a:pt x="177" y="4226"/>
                </a:lnTo>
                <a:lnTo>
                  <a:pt x="296" y="4270"/>
                </a:lnTo>
                <a:lnTo>
                  <a:pt x="415" y="4308"/>
                </a:lnTo>
                <a:lnTo>
                  <a:pt x="534" y="4341"/>
                </a:lnTo>
                <a:lnTo>
                  <a:pt x="651" y="4368"/>
                </a:lnTo>
                <a:lnTo>
                  <a:pt x="768" y="4391"/>
                </a:lnTo>
                <a:lnTo>
                  <a:pt x="883" y="4410"/>
                </a:lnTo>
                <a:lnTo>
                  <a:pt x="996" y="4425"/>
                </a:lnTo>
                <a:lnTo>
                  <a:pt x="1108" y="4435"/>
                </a:lnTo>
                <a:lnTo>
                  <a:pt x="1219" y="4442"/>
                </a:lnTo>
                <a:lnTo>
                  <a:pt x="1327" y="4446"/>
                </a:lnTo>
                <a:lnTo>
                  <a:pt x="1432" y="4446"/>
                </a:lnTo>
                <a:lnTo>
                  <a:pt x="1536" y="4444"/>
                </a:lnTo>
                <a:lnTo>
                  <a:pt x="1638" y="4441"/>
                </a:lnTo>
                <a:lnTo>
                  <a:pt x="1734" y="4433"/>
                </a:lnTo>
                <a:lnTo>
                  <a:pt x="1828" y="4425"/>
                </a:lnTo>
                <a:lnTo>
                  <a:pt x="1920" y="4414"/>
                </a:lnTo>
                <a:lnTo>
                  <a:pt x="2006" y="4402"/>
                </a:lnTo>
                <a:lnTo>
                  <a:pt x="2089" y="4389"/>
                </a:lnTo>
                <a:lnTo>
                  <a:pt x="2167" y="4375"/>
                </a:lnTo>
                <a:lnTo>
                  <a:pt x="2242" y="4360"/>
                </a:lnTo>
                <a:lnTo>
                  <a:pt x="2311" y="4345"/>
                </a:lnTo>
                <a:lnTo>
                  <a:pt x="2377" y="4329"/>
                </a:lnTo>
                <a:lnTo>
                  <a:pt x="2436" y="4314"/>
                </a:lnTo>
                <a:lnTo>
                  <a:pt x="2492" y="4300"/>
                </a:lnTo>
                <a:lnTo>
                  <a:pt x="2540" y="4285"/>
                </a:lnTo>
                <a:lnTo>
                  <a:pt x="2584" y="4274"/>
                </a:lnTo>
                <a:lnTo>
                  <a:pt x="2621" y="4262"/>
                </a:lnTo>
                <a:lnTo>
                  <a:pt x="2651" y="4250"/>
                </a:lnTo>
                <a:lnTo>
                  <a:pt x="2676" y="4243"/>
                </a:lnTo>
                <a:lnTo>
                  <a:pt x="2694" y="4237"/>
                </a:lnTo>
                <a:lnTo>
                  <a:pt x="2705" y="4233"/>
                </a:lnTo>
                <a:lnTo>
                  <a:pt x="2707" y="4231"/>
                </a:lnTo>
                <a:lnTo>
                  <a:pt x="2859" y="4275"/>
                </a:lnTo>
                <a:lnTo>
                  <a:pt x="3005" y="4314"/>
                </a:lnTo>
                <a:lnTo>
                  <a:pt x="3147" y="4346"/>
                </a:lnTo>
                <a:lnTo>
                  <a:pt x="3283" y="4375"/>
                </a:lnTo>
                <a:lnTo>
                  <a:pt x="3415" y="4398"/>
                </a:lnTo>
                <a:lnTo>
                  <a:pt x="3544" y="4418"/>
                </a:lnTo>
                <a:lnTo>
                  <a:pt x="3669" y="4433"/>
                </a:lnTo>
                <a:lnTo>
                  <a:pt x="3788" y="4442"/>
                </a:lnTo>
                <a:lnTo>
                  <a:pt x="3903" y="4450"/>
                </a:lnTo>
                <a:lnTo>
                  <a:pt x="4014" y="4454"/>
                </a:lnTo>
                <a:lnTo>
                  <a:pt x="4120" y="4454"/>
                </a:lnTo>
                <a:lnTo>
                  <a:pt x="4222" y="4452"/>
                </a:lnTo>
                <a:lnTo>
                  <a:pt x="4318" y="4446"/>
                </a:lnTo>
                <a:lnTo>
                  <a:pt x="4410" y="4439"/>
                </a:lnTo>
                <a:lnTo>
                  <a:pt x="4498" y="4431"/>
                </a:lnTo>
                <a:lnTo>
                  <a:pt x="4581" y="4419"/>
                </a:lnTo>
                <a:lnTo>
                  <a:pt x="4658" y="4406"/>
                </a:lnTo>
                <a:lnTo>
                  <a:pt x="4730" y="4393"/>
                </a:lnTo>
                <a:lnTo>
                  <a:pt x="4800" y="4377"/>
                </a:lnTo>
                <a:lnTo>
                  <a:pt x="4863" y="4362"/>
                </a:lnTo>
                <a:lnTo>
                  <a:pt x="4921" y="4346"/>
                </a:lnTo>
                <a:lnTo>
                  <a:pt x="4974" y="4331"/>
                </a:lnTo>
                <a:lnTo>
                  <a:pt x="5024" y="4316"/>
                </a:lnTo>
                <a:lnTo>
                  <a:pt x="5066" y="4300"/>
                </a:lnTo>
                <a:lnTo>
                  <a:pt x="5105" y="4285"/>
                </a:lnTo>
                <a:lnTo>
                  <a:pt x="5139" y="4272"/>
                </a:lnTo>
                <a:lnTo>
                  <a:pt x="5168" y="4260"/>
                </a:lnTo>
                <a:lnTo>
                  <a:pt x="5191" y="4249"/>
                </a:lnTo>
                <a:lnTo>
                  <a:pt x="5210" y="4239"/>
                </a:lnTo>
                <a:lnTo>
                  <a:pt x="5222" y="4233"/>
                </a:lnTo>
                <a:lnTo>
                  <a:pt x="5230" y="4227"/>
                </a:lnTo>
                <a:lnTo>
                  <a:pt x="5233" y="4226"/>
                </a:lnTo>
                <a:lnTo>
                  <a:pt x="5233" y="4226"/>
                </a:lnTo>
                <a:lnTo>
                  <a:pt x="5268" y="4133"/>
                </a:lnTo>
                <a:lnTo>
                  <a:pt x="5299" y="4039"/>
                </a:lnTo>
                <a:lnTo>
                  <a:pt x="5324" y="3945"/>
                </a:lnTo>
                <a:lnTo>
                  <a:pt x="5347" y="3853"/>
                </a:lnTo>
                <a:lnTo>
                  <a:pt x="5364" y="3761"/>
                </a:lnTo>
                <a:lnTo>
                  <a:pt x="5379" y="3671"/>
                </a:lnTo>
                <a:lnTo>
                  <a:pt x="5391" y="3580"/>
                </a:lnTo>
                <a:lnTo>
                  <a:pt x="5399" y="3492"/>
                </a:lnTo>
                <a:lnTo>
                  <a:pt x="5404" y="3406"/>
                </a:lnTo>
                <a:lnTo>
                  <a:pt x="5408" y="3319"/>
                </a:lnTo>
                <a:lnTo>
                  <a:pt x="5408" y="3235"/>
                </a:lnTo>
                <a:lnTo>
                  <a:pt x="5406" y="3154"/>
                </a:lnTo>
                <a:lnTo>
                  <a:pt x="5402" y="3076"/>
                </a:lnTo>
                <a:lnTo>
                  <a:pt x="5397" y="2997"/>
                </a:lnTo>
                <a:lnTo>
                  <a:pt x="5389" y="2924"/>
                </a:lnTo>
                <a:lnTo>
                  <a:pt x="5381" y="2851"/>
                </a:lnTo>
                <a:lnTo>
                  <a:pt x="5372" y="2782"/>
                </a:lnTo>
                <a:lnTo>
                  <a:pt x="5360" y="2717"/>
                </a:lnTo>
                <a:lnTo>
                  <a:pt x="5349" y="2655"/>
                </a:lnTo>
                <a:lnTo>
                  <a:pt x="5337" y="2596"/>
                </a:lnTo>
                <a:lnTo>
                  <a:pt x="5326" y="2540"/>
                </a:lnTo>
                <a:lnTo>
                  <a:pt x="5312" y="2488"/>
                </a:lnTo>
                <a:lnTo>
                  <a:pt x="5301" y="2442"/>
                </a:lnTo>
                <a:lnTo>
                  <a:pt x="5289" y="2398"/>
                </a:lnTo>
                <a:lnTo>
                  <a:pt x="5278" y="2359"/>
                </a:lnTo>
                <a:lnTo>
                  <a:pt x="5266" y="2325"/>
                </a:lnTo>
                <a:lnTo>
                  <a:pt x="5258" y="2296"/>
                </a:lnTo>
                <a:lnTo>
                  <a:pt x="5249" y="2271"/>
                </a:lnTo>
                <a:lnTo>
                  <a:pt x="5243" y="2252"/>
                </a:lnTo>
                <a:lnTo>
                  <a:pt x="5237" y="2239"/>
                </a:lnTo>
                <a:lnTo>
                  <a:pt x="5233" y="2229"/>
                </a:lnTo>
                <a:lnTo>
                  <a:pt x="5233" y="2227"/>
                </a:lnTo>
                <a:lnTo>
                  <a:pt x="5268" y="2108"/>
                </a:lnTo>
                <a:lnTo>
                  <a:pt x="5299" y="1991"/>
                </a:lnTo>
                <a:lnTo>
                  <a:pt x="5326" y="1880"/>
                </a:lnTo>
                <a:lnTo>
                  <a:pt x="5349" y="1770"/>
                </a:lnTo>
                <a:lnTo>
                  <a:pt x="5368" y="1664"/>
                </a:lnTo>
                <a:lnTo>
                  <a:pt x="5383" y="1563"/>
                </a:lnTo>
                <a:lnTo>
                  <a:pt x="5395" y="1465"/>
                </a:lnTo>
                <a:lnTo>
                  <a:pt x="5402" y="1371"/>
                </a:lnTo>
                <a:lnTo>
                  <a:pt x="5408" y="1279"/>
                </a:lnTo>
                <a:lnTo>
                  <a:pt x="5412" y="1190"/>
                </a:lnTo>
                <a:lnTo>
                  <a:pt x="5412" y="1108"/>
                </a:lnTo>
                <a:lnTo>
                  <a:pt x="5410" y="1027"/>
                </a:lnTo>
                <a:lnTo>
                  <a:pt x="5406" y="950"/>
                </a:lnTo>
                <a:lnTo>
                  <a:pt x="5400" y="877"/>
                </a:lnTo>
                <a:lnTo>
                  <a:pt x="5393" y="808"/>
                </a:lnTo>
                <a:lnTo>
                  <a:pt x="5385" y="743"/>
                </a:lnTo>
                <a:lnTo>
                  <a:pt x="5374" y="682"/>
                </a:lnTo>
                <a:lnTo>
                  <a:pt x="5364" y="624"/>
                </a:lnTo>
                <a:lnTo>
                  <a:pt x="5352" y="570"/>
                </a:lnTo>
                <a:lnTo>
                  <a:pt x="5339" y="518"/>
                </a:lnTo>
                <a:lnTo>
                  <a:pt x="5328" y="472"/>
                </a:lnTo>
                <a:lnTo>
                  <a:pt x="5314" y="430"/>
                </a:lnTo>
                <a:lnTo>
                  <a:pt x="5303" y="392"/>
                </a:lnTo>
                <a:lnTo>
                  <a:pt x="5289" y="357"/>
                </a:lnTo>
                <a:lnTo>
                  <a:pt x="5278" y="326"/>
                </a:lnTo>
                <a:lnTo>
                  <a:pt x="5268" y="299"/>
                </a:lnTo>
                <a:lnTo>
                  <a:pt x="5258" y="278"/>
                </a:lnTo>
                <a:lnTo>
                  <a:pt x="5249" y="259"/>
                </a:lnTo>
                <a:lnTo>
                  <a:pt x="5243" y="246"/>
                </a:lnTo>
                <a:lnTo>
                  <a:pt x="5237" y="234"/>
                </a:lnTo>
                <a:lnTo>
                  <a:pt x="5233" y="228"/>
                </a:lnTo>
                <a:lnTo>
                  <a:pt x="5233" y="227"/>
                </a:lnTo>
                <a:lnTo>
                  <a:pt x="5114" y="182"/>
                </a:lnTo>
                <a:lnTo>
                  <a:pt x="4995" y="146"/>
                </a:lnTo>
                <a:lnTo>
                  <a:pt x="4878" y="113"/>
                </a:lnTo>
                <a:lnTo>
                  <a:pt x="4759" y="84"/>
                </a:lnTo>
                <a:lnTo>
                  <a:pt x="4644" y="61"/>
                </a:lnTo>
                <a:lnTo>
                  <a:pt x="4529" y="44"/>
                </a:lnTo>
                <a:lnTo>
                  <a:pt x="4416" y="29"/>
                </a:lnTo>
                <a:lnTo>
                  <a:pt x="4302" y="19"/>
                </a:lnTo>
                <a:lnTo>
                  <a:pt x="4193" y="12"/>
                </a:lnTo>
                <a:lnTo>
                  <a:pt x="4085" y="8"/>
                </a:lnTo>
                <a:lnTo>
                  <a:pt x="3980" y="8"/>
                </a:lnTo>
                <a:lnTo>
                  <a:pt x="3876" y="10"/>
                </a:lnTo>
                <a:lnTo>
                  <a:pt x="3776" y="15"/>
                </a:lnTo>
                <a:lnTo>
                  <a:pt x="3678" y="21"/>
                </a:lnTo>
                <a:lnTo>
                  <a:pt x="3584" y="31"/>
                </a:lnTo>
                <a:lnTo>
                  <a:pt x="3494" y="42"/>
                </a:lnTo>
                <a:lnTo>
                  <a:pt x="3408" y="54"/>
                </a:lnTo>
                <a:lnTo>
                  <a:pt x="3325" y="67"/>
                </a:lnTo>
                <a:lnTo>
                  <a:pt x="3246" y="81"/>
                </a:lnTo>
                <a:lnTo>
                  <a:pt x="3172" y="96"/>
                </a:lnTo>
                <a:lnTo>
                  <a:pt x="3102" y="111"/>
                </a:lnTo>
                <a:lnTo>
                  <a:pt x="3037" y="127"/>
                </a:lnTo>
                <a:lnTo>
                  <a:pt x="2978" y="142"/>
                </a:lnTo>
                <a:lnTo>
                  <a:pt x="2924" y="157"/>
                </a:lnTo>
                <a:lnTo>
                  <a:pt x="2876" y="171"/>
                </a:lnTo>
                <a:lnTo>
                  <a:pt x="2832" y="184"/>
                </a:lnTo>
                <a:lnTo>
                  <a:pt x="2795" y="196"/>
                </a:lnTo>
                <a:lnTo>
                  <a:pt x="2765" y="205"/>
                </a:lnTo>
                <a:lnTo>
                  <a:pt x="2740" y="215"/>
                </a:lnTo>
                <a:lnTo>
                  <a:pt x="2722" y="221"/>
                </a:lnTo>
                <a:lnTo>
                  <a:pt x="2711" y="225"/>
                </a:lnTo>
                <a:lnTo>
                  <a:pt x="2707" y="227"/>
                </a:lnTo>
                <a:lnTo>
                  <a:pt x="2557" y="182"/>
                </a:lnTo>
                <a:lnTo>
                  <a:pt x="2409" y="142"/>
                </a:lnTo>
                <a:lnTo>
                  <a:pt x="2267" y="109"/>
                </a:lnTo>
                <a:lnTo>
                  <a:pt x="2129" y="81"/>
                </a:lnTo>
                <a:lnTo>
                  <a:pt x="1997" y="58"/>
                </a:lnTo>
                <a:lnTo>
                  <a:pt x="1868" y="38"/>
                </a:lnTo>
                <a:lnTo>
                  <a:pt x="1743" y="23"/>
                </a:lnTo>
                <a:lnTo>
                  <a:pt x="1622" y="12"/>
                </a:lnTo>
                <a:lnTo>
                  <a:pt x="1507" y="6"/>
                </a:lnTo>
                <a:lnTo>
                  <a:pt x="1396" y="2"/>
                </a:lnTo>
                <a:lnTo>
                  <a:pt x="1290" y="0"/>
                </a:lnTo>
                <a:lnTo>
                  <a:pt x="1188" y="4"/>
                </a:lnTo>
                <a:lnTo>
                  <a:pt x="1092" y="8"/>
                </a:lnTo>
                <a:lnTo>
                  <a:pt x="1000" y="15"/>
                </a:lnTo>
                <a:lnTo>
                  <a:pt x="912" y="25"/>
                </a:lnTo>
                <a:lnTo>
                  <a:pt x="829" y="36"/>
                </a:lnTo>
                <a:lnTo>
                  <a:pt x="753" y="48"/>
                </a:lnTo>
                <a:lnTo>
                  <a:pt x="680" y="61"/>
                </a:lnTo>
                <a:lnTo>
                  <a:pt x="611" y="77"/>
                </a:lnTo>
                <a:lnTo>
                  <a:pt x="547" y="92"/>
                </a:lnTo>
                <a:lnTo>
                  <a:pt x="490" y="108"/>
                </a:lnTo>
                <a:lnTo>
                  <a:pt x="436" y="125"/>
                </a:lnTo>
                <a:lnTo>
                  <a:pt x="386" y="140"/>
                </a:lnTo>
                <a:lnTo>
                  <a:pt x="344" y="156"/>
                </a:lnTo>
                <a:lnTo>
                  <a:pt x="305" y="169"/>
                </a:lnTo>
                <a:lnTo>
                  <a:pt x="271" y="182"/>
                </a:lnTo>
                <a:lnTo>
                  <a:pt x="242" y="196"/>
                </a:lnTo>
                <a:lnTo>
                  <a:pt x="219" y="205"/>
                </a:lnTo>
                <a:lnTo>
                  <a:pt x="202" y="215"/>
                </a:lnTo>
                <a:lnTo>
                  <a:pt x="188" y="221"/>
                </a:lnTo>
                <a:lnTo>
                  <a:pt x="180" y="225"/>
                </a:lnTo>
                <a:lnTo>
                  <a:pt x="177" y="227"/>
                </a:lnTo>
                <a:lnTo>
                  <a:pt x="177" y="227"/>
                </a:lnTo>
                <a:lnTo>
                  <a:pt x="177" y="230"/>
                </a:lnTo>
                <a:lnTo>
                  <a:pt x="177" y="230"/>
                </a:lnTo>
                <a:lnTo>
                  <a:pt x="142" y="324"/>
                </a:lnTo>
                <a:lnTo>
                  <a:pt x="113" y="419"/>
                </a:lnTo>
                <a:lnTo>
                  <a:pt x="86" y="511"/>
                </a:lnTo>
                <a:lnTo>
                  <a:pt x="65" y="605"/>
                </a:lnTo>
                <a:lnTo>
                  <a:pt x="46" y="695"/>
                </a:lnTo>
                <a:lnTo>
                  <a:pt x="31" y="787"/>
                </a:lnTo>
                <a:lnTo>
                  <a:pt x="19" y="875"/>
                </a:lnTo>
                <a:lnTo>
                  <a:pt x="12" y="964"/>
                </a:lnTo>
                <a:lnTo>
                  <a:pt x="6" y="1052"/>
                </a:lnTo>
                <a:lnTo>
                  <a:pt x="4" y="1137"/>
                </a:lnTo>
                <a:lnTo>
                  <a:pt x="2" y="1221"/>
                </a:lnTo>
                <a:lnTo>
                  <a:pt x="4" y="1302"/>
                </a:lnTo>
                <a:lnTo>
                  <a:pt x="8" y="1380"/>
                </a:lnTo>
                <a:lnTo>
                  <a:pt x="13" y="1457"/>
                </a:lnTo>
                <a:lnTo>
                  <a:pt x="21" y="1532"/>
                </a:lnTo>
                <a:lnTo>
                  <a:pt x="31" y="1603"/>
                </a:lnTo>
                <a:lnTo>
                  <a:pt x="40" y="1672"/>
                </a:lnTo>
                <a:lnTo>
                  <a:pt x="50" y="1737"/>
                </a:lnTo>
                <a:lnTo>
                  <a:pt x="61" y="1801"/>
                </a:lnTo>
                <a:lnTo>
                  <a:pt x="73" y="1858"/>
                </a:lnTo>
                <a:lnTo>
                  <a:pt x="86" y="1914"/>
                </a:lnTo>
                <a:lnTo>
                  <a:pt x="98" y="1964"/>
                </a:lnTo>
                <a:lnTo>
                  <a:pt x="111" y="2012"/>
                </a:lnTo>
                <a:lnTo>
                  <a:pt x="123" y="2054"/>
                </a:lnTo>
                <a:lnTo>
                  <a:pt x="132" y="2095"/>
                </a:lnTo>
                <a:lnTo>
                  <a:pt x="144" y="2127"/>
                </a:lnTo>
                <a:lnTo>
                  <a:pt x="154" y="2158"/>
                </a:lnTo>
                <a:lnTo>
                  <a:pt x="161" y="2181"/>
                </a:lnTo>
                <a:lnTo>
                  <a:pt x="169" y="2200"/>
                </a:lnTo>
                <a:lnTo>
                  <a:pt x="173" y="2215"/>
                </a:lnTo>
                <a:lnTo>
                  <a:pt x="177" y="2223"/>
                </a:lnTo>
                <a:lnTo>
                  <a:pt x="177" y="222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vi-VN">
              <a:latin typeface="Times New Roman" panose="02020603050405020304" pitchFamily="18" charset="0"/>
              <a:cs typeface="Times New Roman" panose="02020603050405020304" pitchFamily="18" charset="0"/>
            </a:endParaRPr>
          </a:p>
        </p:txBody>
      </p:sp>
      <p:sp>
        <p:nvSpPr>
          <p:cNvPr id="17" name="Chỗ dành sẵn cho Hình ảnh 16"/>
          <p:cNvSpPr>
            <a:spLocks noGrp="1"/>
          </p:cNvSpPr>
          <p:nvPr>
            <p:ph type="pic" idx="1"/>
          </p:nvPr>
        </p:nvSpPr>
        <p:spPr>
          <a:xfrm>
            <a:off x="1341598" y="564132"/>
            <a:ext cx="4431828" cy="3596137"/>
          </a:xfrm>
          <a:custGeom>
            <a:avLst/>
            <a:gdLst>
              <a:gd name="connsiteX0" fmla="*/ 1289957 w 5411811"/>
              <a:gd name="connsiteY0" fmla="*/ 0 h 4401809"/>
              <a:gd name="connsiteX1" fmla="*/ 1395952 w 5411811"/>
              <a:gd name="connsiteY1" fmla="*/ 1982 h 4401809"/>
              <a:gd name="connsiteX2" fmla="*/ 1506947 w 5411811"/>
              <a:gd name="connsiteY2" fmla="*/ 5945 h 4401809"/>
              <a:gd name="connsiteX3" fmla="*/ 1621945 w 5411811"/>
              <a:gd name="connsiteY3" fmla="*/ 11887 h 4401809"/>
              <a:gd name="connsiteX4" fmla="*/ 1742940 w 5411811"/>
              <a:gd name="connsiteY4" fmla="*/ 22784 h 4401809"/>
              <a:gd name="connsiteX5" fmla="*/ 1867936 w 5411811"/>
              <a:gd name="connsiteY5" fmla="*/ 37644 h 4401809"/>
              <a:gd name="connsiteX6" fmla="*/ 1996932 w 5411811"/>
              <a:gd name="connsiteY6" fmla="*/ 57456 h 4401809"/>
              <a:gd name="connsiteX7" fmla="*/ 2128926 w 5411811"/>
              <a:gd name="connsiteY7" fmla="*/ 80238 h 4401809"/>
              <a:gd name="connsiteX8" fmla="*/ 2266921 w 5411811"/>
              <a:gd name="connsiteY8" fmla="*/ 107974 h 4401809"/>
              <a:gd name="connsiteX9" fmla="*/ 2408917 w 5411811"/>
              <a:gd name="connsiteY9" fmla="*/ 140664 h 4401809"/>
              <a:gd name="connsiteX10" fmla="*/ 2556912 w 5411811"/>
              <a:gd name="connsiteY10" fmla="*/ 180288 h 4401809"/>
              <a:gd name="connsiteX11" fmla="*/ 2609910 w 5411811"/>
              <a:gd name="connsiteY11" fmla="*/ 196038 h 4401809"/>
              <a:gd name="connsiteX12" fmla="*/ 2706906 w 5411811"/>
              <a:gd name="connsiteY12" fmla="*/ 224863 h 4401809"/>
              <a:gd name="connsiteX13" fmla="*/ 2710906 w 5411811"/>
              <a:gd name="connsiteY13" fmla="*/ 222883 h 4401809"/>
              <a:gd name="connsiteX14" fmla="*/ 2721906 w 5411811"/>
              <a:gd name="connsiteY14" fmla="*/ 218920 h 4401809"/>
              <a:gd name="connsiteX15" fmla="*/ 2739905 w 5411811"/>
              <a:gd name="connsiteY15" fmla="*/ 212977 h 4401809"/>
              <a:gd name="connsiteX16" fmla="*/ 2764905 w 5411811"/>
              <a:gd name="connsiteY16" fmla="*/ 203071 h 4401809"/>
              <a:gd name="connsiteX17" fmla="*/ 2794903 w 5411811"/>
              <a:gd name="connsiteY17" fmla="*/ 194156 h 4401809"/>
              <a:gd name="connsiteX18" fmla="*/ 2831901 w 5411811"/>
              <a:gd name="connsiteY18" fmla="*/ 182269 h 4401809"/>
              <a:gd name="connsiteX19" fmla="*/ 2875901 w 5411811"/>
              <a:gd name="connsiteY19" fmla="*/ 169391 h 4401809"/>
              <a:gd name="connsiteX20" fmla="*/ 2923899 w 5411811"/>
              <a:gd name="connsiteY20" fmla="*/ 155522 h 4401809"/>
              <a:gd name="connsiteX21" fmla="*/ 2977897 w 5411811"/>
              <a:gd name="connsiteY21" fmla="*/ 140664 h 4401809"/>
              <a:gd name="connsiteX22" fmla="*/ 3036895 w 5411811"/>
              <a:gd name="connsiteY22" fmla="*/ 125804 h 4401809"/>
              <a:gd name="connsiteX23" fmla="*/ 3101892 w 5411811"/>
              <a:gd name="connsiteY23" fmla="*/ 109955 h 4401809"/>
              <a:gd name="connsiteX24" fmla="*/ 3171890 w 5411811"/>
              <a:gd name="connsiteY24" fmla="*/ 95097 h 4401809"/>
              <a:gd name="connsiteX25" fmla="*/ 3245887 w 5411811"/>
              <a:gd name="connsiteY25" fmla="*/ 80238 h 4401809"/>
              <a:gd name="connsiteX26" fmla="*/ 3324885 w 5411811"/>
              <a:gd name="connsiteY26" fmla="*/ 66369 h 4401809"/>
              <a:gd name="connsiteX27" fmla="*/ 3407881 w 5411811"/>
              <a:gd name="connsiteY27" fmla="*/ 53493 h 4401809"/>
              <a:gd name="connsiteX28" fmla="*/ 3493879 w 5411811"/>
              <a:gd name="connsiteY28" fmla="*/ 41606 h 4401809"/>
              <a:gd name="connsiteX29" fmla="*/ 3583875 w 5411811"/>
              <a:gd name="connsiteY29" fmla="*/ 30708 h 4401809"/>
              <a:gd name="connsiteX30" fmla="*/ 3677872 w 5411811"/>
              <a:gd name="connsiteY30" fmla="*/ 20803 h 4401809"/>
              <a:gd name="connsiteX31" fmla="*/ 3775868 w 5411811"/>
              <a:gd name="connsiteY31" fmla="*/ 14858 h 4401809"/>
              <a:gd name="connsiteX32" fmla="*/ 3875865 w 5411811"/>
              <a:gd name="connsiteY32" fmla="*/ 9908 h 4401809"/>
              <a:gd name="connsiteX33" fmla="*/ 3979862 w 5411811"/>
              <a:gd name="connsiteY33" fmla="*/ 7926 h 4401809"/>
              <a:gd name="connsiteX34" fmla="*/ 4084858 w 5411811"/>
              <a:gd name="connsiteY34" fmla="*/ 7926 h 4401809"/>
              <a:gd name="connsiteX35" fmla="*/ 4192854 w 5411811"/>
              <a:gd name="connsiteY35" fmla="*/ 11887 h 4401809"/>
              <a:gd name="connsiteX36" fmla="*/ 4301850 w 5411811"/>
              <a:gd name="connsiteY36" fmla="*/ 18821 h 4401809"/>
              <a:gd name="connsiteX37" fmla="*/ 4415846 w 5411811"/>
              <a:gd name="connsiteY37" fmla="*/ 28727 h 4401809"/>
              <a:gd name="connsiteX38" fmla="*/ 4528842 w 5411811"/>
              <a:gd name="connsiteY38" fmla="*/ 43586 h 4401809"/>
              <a:gd name="connsiteX39" fmla="*/ 4643838 w 5411811"/>
              <a:gd name="connsiteY39" fmla="*/ 60426 h 4401809"/>
              <a:gd name="connsiteX40" fmla="*/ 4758834 w 5411811"/>
              <a:gd name="connsiteY40" fmla="*/ 83210 h 4401809"/>
              <a:gd name="connsiteX41" fmla="*/ 4877830 w 5411811"/>
              <a:gd name="connsiteY41" fmla="*/ 111937 h 4401809"/>
              <a:gd name="connsiteX42" fmla="*/ 4994825 w 5411811"/>
              <a:gd name="connsiteY42" fmla="*/ 144627 h 4401809"/>
              <a:gd name="connsiteX43" fmla="*/ 5113823 w 5411811"/>
              <a:gd name="connsiteY43" fmla="*/ 180288 h 4401809"/>
              <a:gd name="connsiteX44" fmla="*/ 5232818 w 5411811"/>
              <a:gd name="connsiteY44" fmla="*/ 224863 h 4401809"/>
              <a:gd name="connsiteX45" fmla="*/ 5232818 w 5411811"/>
              <a:gd name="connsiteY45" fmla="*/ 225854 h 4401809"/>
              <a:gd name="connsiteX46" fmla="*/ 5236818 w 5411811"/>
              <a:gd name="connsiteY46" fmla="*/ 231799 h 4401809"/>
              <a:gd name="connsiteX47" fmla="*/ 5242817 w 5411811"/>
              <a:gd name="connsiteY47" fmla="*/ 243686 h 4401809"/>
              <a:gd name="connsiteX48" fmla="*/ 5248817 w 5411811"/>
              <a:gd name="connsiteY48" fmla="*/ 256562 h 4401809"/>
              <a:gd name="connsiteX49" fmla="*/ 5257818 w 5411811"/>
              <a:gd name="connsiteY49" fmla="*/ 275385 h 4401809"/>
              <a:gd name="connsiteX50" fmla="*/ 5267816 w 5411811"/>
              <a:gd name="connsiteY50" fmla="*/ 296186 h 4401809"/>
              <a:gd name="connsiteX51" fmla="*/ 5277816 w 5411811"/>
              <a:gd name="connsiteY51" fmla="*/ 322933 h 4401809"/>
              <a:gd name="connsiteX52" fmla="*/ 5288816 w 5411811"/>
              <a:gd name="connsiteY52" fmla="*/ 353641 h 4401809"/>
              <a:gd name="connsiteX53" fmla="*/ 5302815 w 5411811"/>
              <a:gd name="connsiteY53" fmla="*/ 388311 h 4401809"/>
              <a:gd name="connsiteX54" fmla="*/ 5313815 w 5411811"/>
              <a:gd name="connsiteY54" fmla="*/ 425953 h 4401809"/>
              <a:gd name="connsiteX55" fmla="*/ 5327814 w 5411811"/>
              <a:gd name="connsiteY55" fmla="*/ 467558 h 4401809"/>
              <a:gd name="connsiteX56" fmla="*/ 5338814 w 5411811"/>
              <a:gd name="connsiteY56" fmla="*/ 513126 h 4401809"/>
              <a:gd name="connsiteX57" fmla="*/ 5351814 w 5411811"/>
              <a:gd name="connsiteY57" fmla="*/ 564637 h 4401809"/>
              <a:gd name="connsiteX58" fmla="*/ 5363813 w 5411811"/>
              <a:gd name="connsiteY58" fmla="*/ 618127 h 4401809"/>
              <a:gd name="connsiteX59" fmla="*/ 5373813 w 5411811"/>
              <a:gd name="connsiteY59" fmla="*/ 675582 h 4401809"/>
              <a:gd name="connsiteX60" fmla="*/ 5384813 w 5411811"/>
              <a:gd name="connsiteY60" fmla="*/ 736007 h 4401809"/>
              <a:gd name="connsiteX61" fmla="*/ 5392812 w 5411811"/>
              <a:gd name="connsiteY61" fmla="*/ 800395 h 4401809"/>
              <a:gd name="connsiteX62" fmla="*/ 5399812 w 5411811"/>
              <a:gd name="connsiteY62" fmla="*/ 868745 h 4401809"/>
              <a:gd name="connsiteX63" fmla="*/ 5405812 w 5411811"/>
              <a:gd name="connsiteY63" fmla="*/ 941059 h 4401809"/>
              <a:gd name="connsiteX64" fmla="*/ 5409812 w 5411811"/>
              <a:gd name="connsiteY64" fmla="*/ 1017335 h 4401809"/>
              <a:gd name="connsiteX65" fmla="*/ 5411811 w 5411811"/>
              <a:gd name="connsiteY65" fmla="*/ 1097571 h 4401809"/>
              <a:gd name="connsiteX66" fmla="*/ 5411811 w 5411811"/>
              <a:gd name="connsiteY66" fmla="*/ 1178800 h 4401809"/>
              <a:gd name="connsiteX67" fmla="*/ 5407811 w 5411811"/>
              <a:gd name="connsiteY67" fmla="*/ 1266962 h 4401809"/>
              <a:gd name="connsiteX68" fmla="*/ 5401813 w 5411811"/>
              <a:gd name="connsiteY68" fmla="*/ 1358096 h 4401809"/>
              <a:gd name="connsiteX69" fmla="*/ 5394811 w 5411811"/>
              <a:gd name="connsiteY69" fmla="*/ 1451212 h 4401809"/>
              <a:gd name="connsiteX70" fmla="*/ 5382812 w 5411811"/>
              <a:gd name="connsiteY70" fmla="*/ 1548289 h 4401809"/>
              <a:gd name="connsiteX71" fmla="*/ 5367813 w 5411811"/>
              <a:gd name="connsiteY71" fmla="*/ 1648337 h 4401809"/>
              <a:gd name="connsiteX72" fmla="*/ 5348814 w 5411811"/>
              <a:gd name="connsiteY72" fmla="*/ 1753340 h 4401809"/>
              <a:gd name="connsiteX73" fmla="*/ 5325814 w 5411811"/>
              <a:gd name="connsiteY73" fmla="*/ 1862304 h 4401809"/>
              <a:gd name="connsiteX74" fmla="*/ 5298815 w 5411811"/>
              <a:gd name="connsiteY74" fmla="*/ 1972261 h 4401809"/>
              <a:gd name="connsiteX75" fmla="*/ 5267816 w 5411811"/>
              <a:gd name="connsiteY75" fmla="*/ 2088158 h 4401809"/>
              <a:gd name="connsiteX76" fmla="*/ 5232818 w 5411811"/>
              <a:gd name="connsiteY76" fmla="*/ 2206039 h 4401809"/>
              <a:gd name="connsiteX77" fmla="*/ 5232818 w 5411811"/>
              <a:gd name="connsiteY77" fmla="*/ 2208020 h 4401809"/>
              <a:gd name="connsiteX78" fmla="*/ 5236818 w 5411811"/>
              <a:gd name="connsiteY78" fmla="*/ 2217926 h 4401809"/>
              <a:gd name="connsiteX79" fmla="*/ 5242817 w 5411811"/>
              <a:gd name="connsiteY79" fmla="*/ 2230802 h 4401809"/>
              <a:gd name="connsiteX80" fmla="*/ 5248817 w 5411811"/>
              <a:gd name="connsiteY80" fmla="*/ 2249625 h 4401809"/>
              <a:gd name="connsiteX81" fmla="*/ 5257818 w 5411811"/>
              <a:gd name="connsiteY81" fmla="*/ 2274388 h 4401809"/>
              <a:gd name="connsiteX82" fmla="*/ 5265817 w 5411811"/>
              <a:gd name="connsiteY82" fmla="*/ 2303116 h 4401809"/>
              <a:gd name="connsiteX83" fmla="*/ 5277816 w 5411811"/>
              <a:gd name="connsiteY83" fmla="*/ 2336796 h 4401809"/>
              <a:gd name="connsiteX84" fmla="*/ 5288816 w 5411811"/>
              <a:gd name="connsiteY84" fmla="*/ 2375429 h 4401809"/>
              <a:gd name="connsiteX85" fmla="*/ 5300816 w 5411811"/>
              <a:gd name="connsiteY85" fmla="*/ 2419014 h 4401809"/>
              <a:gd name="connsiteX86" fmla="*/ 5311814 w 5411811"/>
              <a:gd name="connsiteY86" fmla="*/ 2464581 h 4401809"/>
              <a:gd name="connsiteX87" fmla="*/ 5325814 w 5411811"/>
              <a:gd name="connsiteY87" fmla="*/ 2516091 h 4401809"/>
              <a:gd name="connsiteX88" fmla="*/ 5336815 w 5411811"/>
              <a:gd name="connsiteY88" fmla="*/ 2571567 h 4401809"/>
              <a:gd name="connsiteX89" fmla="*/ 5348814 w 5411811"/>
              <a:gd name="connsiteY89" fmla="*/ 2630010 h 4401809"/>
              <a:gd name="connsiteX90" fmla="*/ 5359813 w 5411811"/>
              <a:gd name="connsiteY90" fmla="*/ 2691426 h 4401809"/>
              <a:gd name="connsiteX91" fmla="*/ 5371813 w 5411811"/>
              <a:gd name="connsiteY91" fmla="*/ 2755814 h 4401809"/>
              <a:gd name="connsiteX92" fmla="*/ 5380813 w 5411811"/>
              <a:gd name="connsiteY92" fmla="*/ 2824166 h 4401809"/>
              <a:gd name="connsiteX93" fmla="*/ 5388813 w 5411811"/>
              <a:gd name="connsiteY93" fmla="*/ 2896477 h 4401809"/>
              <a:gd name="connsiteX94" fmla="*/ 5396812 w 5411811"/>
              <a:gd name="connsiteY94" fmla="*/ 2968791 h 4401809"/>
              <a:gd name="connsiteX95" fmla="*/ 5401813 w 5411811"/>
              <a:gd name="connsiteY95" fmla="*/ 3047048 h 4401809"/>
              <a:gd name="connsiteX96" fmla="*/ 5405812 w 5411811"/>
              <a:gd name="connsiteY96" fmla="*/ 3124313 h 4401809"/>
              <a:gd name="connsiteX97" fmla="*/ 5407811 w 5411811"/>
              <a:gd name="connsiteY97" fmla="*/ 3204551 h 4401809"/>
              <a:gd name="connsiteX98" fmla="*/ 5407811 w 5411811"/>
              <a:gd name="connsiteY98" fmla="*/ 3287760 h 4401809"/>
              <a:gd name="connsiteX99" fmla="*/ 5403812 w 5411811"/>
              <a:gd name="connsiteY99" fmla="*/ 3373941 h 4401809"/>
              <a:gd name="connsiteX100" fmla="*/ 5398812 w 5411811"/>
              <a:gd name="connsiteY100" fmla="*/ 3459133 h 4401809"/>
              <a:gd name="connsiteX101" fmla="*/ 5390813 w 5411811"/>
              <a:gd name="connsiteY101" fmla="*/ 3546304 h 4401809"/>
              <a:gd name="connsiteX102" fmla="*/ 5378812 w 5411811"/>
              <a:gd name="connsiteY102" fmla="*/ 3636447 h 4401809"/>
              <a:gd name="connsiteX103" fmla="*/ 5363813 w 5411811"/>
              <a:gd name="connsiteY103" fmla="*/ 3725599 h 4401809"/>
              <a:gd name="connsiteX104" fmla="*/ 5346813 w 5411811"/>
              <a:gd name="connsiteY104" fmla="*/ 3816733 h 4401809"/>
              <a:gd name="connsiteX105" fmla="*/ 5323815 w 5411811"/>
              <a:gd name="connsiteY105" fmla="*/ 3907867 h 4401809"/>
              <a:gd name="connsiteX106" fmla="*/ 5298815 w 5411811"/>
              <a:gd name="connsiteY106" fmla="*/ 4000984 h 4401809"/>
              <a:gd name="connsiteX107" fmla="*/ 5267816 w 5411811"/>
              <a:gd name="connsiteY107" fmla="*/ 4094098 h 4401809"/>
              <a:gd name="connsiteX108" fmla="*/ 5232818 w 5411811"/>
              <a:gd name="connsiteY108" fmla="*/ 4186223 h 4401809"/>
              <a:gd name="connsiteX109" fmla="*/ 5229818 w 5411811"/>
              <a:gd name="connsiteY109" fmla="*/ 4187214 h 4401809"/>
              <a:gd name="connsiteX110" fmla="*/ 5221819 w 5411811"/>
              <a:gd name="connsiteY110" fmla="*/ 4193156 h 4401809"/>
              <a:gd name="connsiteX111" fmla="*/ 5209820 w 5411811"/>
              <a:gd name="connsiteY111" fmla="*/ 4199101 h 4401809"/>
              <a:gd name="connsiteX112" fmla="*/ 5190819 w 5411811"/>
              <a:gd name="connsiteY112" fmla="*/ 4209007 h 4401809"/>
              <a:gd name="connsiteX113" fmla="*/ 5167819 w 5411811"/>
              <a:gd name="connsiteY113" fmla="*/ 4219904 h 4401809"/>
              <a:gd name="connsiteX114" fmla="*/ 5138820 w 5411811"/>
              <a:gd name="connsiteY114" fmla="*/ 4231791 h 4401809"/>
              <a:gd name="connsiteX115" fmla="*/ 5104822 w 5411811"/>
              <a:gd name="connsiteY115" fmla="*/ 4244667 h 4401809"/>
              <a:gd name="connsiteX116" fmla="*/ 5065825 w 5411811"/>
              <a:gd name="connsiteY116" fmla="*/ 4259527 h 4401809"/>
              <a:gd name="connsiteX117" fmla="*/ 5023824 w 5411811"/>
              <a:gd name="connsiteY117" fmla="*/ 4275376 h 4401809"/>
              <a:gd name="connsiteX118" fmla="*/ 4973827 w 5411811"/>
              <a:gd name="connsiteY118" fmla="*/ 4290234 h 4401809"/>
              <a:gd name="connsiteX119" fmla="*/ 4920829 w 5411811"/>
              <a:gd name="connsiteY119" fmla="*/ 4305093 h 4401809"/>
              <a:gd name="connsiteX120" fmla="*/ 4862831 w 5411811"/>
              <a:gd name="connsiteY120" fmla="*/ 4320944 h 4401809"/>
              <a:gd name="connsiteX121" fmla="*/ 4799832 w 5411811"/>
              <a:gd name="connsiteY121" fmla="*/ 4335802 h 4401809"/>
              <a:gd name="connsiteX122" fmla="*/ 4729836 w 5411811"/>
              <a:gd name="connsiteY122" fmla="*/ 4351650 h 4401809"/>
              <a:gd name="connsiteX123" fmla="*/ 4657838 w 5411811"/>
              <a:gd name="connsiteY123" fmla="*/ 4364529 h 4401809"/>
              <a:gd name="connsiteX124" fmla="*/ 4580841 w 5411811"/>
              <a:gd name="connsiteY124" fmla="*/ 4377407 h 4401809"/>
              <a:gd name="connsiteX125" fmla="*/ 4497844 w 5411811"/>
              <a:gd name="connsiteY125" fmla="*/ 4389293 h 4401809"/>
              <a:gd name="connsiteX126" fmla="*/ 4409848 w 5411811"/>
              <a:gd name="connsiteY126" fmla="*/ 4397217 h 4401809"/>
              <a:gd name="connsiteX127" fmla="*/ 4348931 w 5411811"/>
              <a:gd name="connsiteY127" fmla="*/ 4401809 h 4401809"/>
              <a:gd name="connsiteX128" fmla="*/ 3811373 w 5411811"/>
              <a:gd name="connsiteY128" fmla="*/ 4401809 h 4401809"/>
              <a:gd name="connsiteX129" fmla="*/ 3787869 w 5411811"/>
              <a:gd name="connsiteY129" fmla="*/ 4400189 h 4401809"/>
              <a:gd name="connsiteX130" fmla="*/ 3668873 w 5411811"/>
              <a:gd name="connsiteY130" fmla="*/ 4391274 h 4401809"/>
              <a:gd name="connsiteX131" fmla="*/ 3543877 w 5411811"/>
              <a:gd name="connsiteY131" fmla="*/ 4376416 h 4401809"/>
              <a:gd name="connsiteX132" fmla="*/ 3414881 w 5411811"/>
              <a:gd name="connsiteY132" fmla="*/ 4356604 h 4401809"/>
              <a:gd name="connsiteX133" fmla="*/ 3282885 w 5411811"/>
              <a:gd name="connsiteY133" fmla="*/ 4333820 h 4401809"/>
              <a:gd name="connsiteX134" fmla="*/ 3146891 w 5411811"/>
              <a:gd name="connsiteY134" fmla="*/ 4305093 h 4401809"/>
              <a:gd name="connsiteX135" fmla="*/ 3004897 w 5411811"/>
              <a:gd name="connsiteY135" fmla="*/ 4273394 h 4401809"/>
              <a:gd name="connsiteX136" fmla="*/ 2897900 w 5411811"/>
              <a:gd name="connsiteY136" fmla="*/ 4245082 h 4401809"/>
              <a:gd name="connsiteX137" fmla="*/ 2897900 w 5411811"/>
              <a:gd name="connsiteY137" fmla="*/ 4245081 h 4401809"/>
              <a:gd name="connsiteX138" fmla="*/ 2866219 w 5411811"/>
              <a:gd name="connsiteY138" fmla="*/ 4236699 h 4401809"/>
              <a:gd name="connsiteX139" fmla="*/ 2858901 w 5411811"/>
              <a:gd name="connsiteY139" fmla="*/ 4234762 h 4401809"/>
              <a:gd name="connsiteX140" fmla="*/ 2706906 w 5411811"/>
              <a:gd name="connsiteY140" fmla="*/ 4191177 h 4401809"/>
              <a:gd name="connsiteX141" fmla="*/ 2704906 w 5411811"/>
              <a:gd name="connsiteY141" fmla="*/ 4193156 h 4401809"/>
              <a:gd name="connsiteX142" fmla="*/ 2693907 w 5411811"/>
              <a:gd name="connsiteY142" fmla="*/ 4197119 h 4401809"/>
              <a:gd name="connsiteX143" fmla="*/ 2675907 w 5411811"/>
              <a:gd name="connsiteY143" fmla="*/ 4203063 h 4401809"/>
              <a:gd name="connsiteX144" fmla="*/ 2650908 w 5411811"/>
              <a:gd name="connsiteY144" fmla="*/ 4209996 h 4401809"/>
              <a:gd name="connsiteX145" fmla="*/ 2620910 w 5411811"/>
              <a:gd name="connsiteY145" fmla="*/ 4221884 h 4401809"/>
              <a:gd name="connsiteX146" fmla="*/ 2583910 w 5411811"/>
              <a:gd name="connsiteY146" fmla="*/ 4233771 h 4401809"/>
              <a:gd name="connsiteX147" fmla="*/ 2539912 w 5411811"/>
              <a:gd name="connsiteY147" fmla="*/ 4244667 h 4401809"/>
              <a:gd name="connsiteX148" fmla="*/ 2491914 w 5411811"/>
              <a:gd name="connsiteY148" fmla="*/ 4259527 h 4401809"/>
              <a:gd name="connsiteX149" fmla="*/ 2435915 w 5411811"/>
              <a:gd name="connsiteY149" fmla="*/ 4273394 h 4401809"/>
              <a:gd name="connsiteX150" fmla="*/ 2376918 w 5411811"/>
              <a:gd name="connsiteY150" fmla="*/ 4288252 h 4401809"/>
              <a:gd name="connsiteX151" fmla="*/ 2310920 w 5411811"/>
              <a:gd name="connsiteY151" fmla="*/ 4304103 h 4401809"/>
              <a:gd name="connsiteX152" fmla="*/ 2241923 w 5411811"/>
              <a:gd name="connsiteY152" fmla="*/ 4318961 h 4401809"/>
              <a:gd name="connsiteX153" fmla="*/ 2166925 w 5411811"/>
              <a:gd name="connsiteY153" fmla="*/ 4333820 h 4401809"/>
              <a:gd name="connsiteX154" fmla="*/ 2088928 w 5411811"/>
              <a:gd name="connsiteY154" fmla="*/ 4347689 h 4401809"/>
              <a:gd name="connsiteX155" fmla="*/ 2005931 w 5411811"/>
              <a:gd name="connsiteY155" fmla="*/ 4360566 h 4401809"/>
              <a:gd name="connsiteX156" fmla="*/ 1919933 w 5411811"/>
              <a:gd name="connsiteY156" fmla="*/ 4372453 h 4401809"/>
              <a:gd name="connsiteX157" fmla="*/ 1827937 w 5411811"/>
              <a:gd name="connsiteY157" fmla="*/ 4383349 h 4401809"/>
              <a:gd name="connsiteX158" fmla="*/ 1733941 w 5411811"/>
              <a:gd name="connsiteY158" fmla="*/ 4391274 h 4401809"/>
              <a:gd name="connsiteX159" fmla="*/ 1637944 w 5411811"/>
              <a:gd name="connsiteY159" fmla="*/ 4399200 h 4401809"/>
              <a:gd name="connsiteX160" fmla="*/ 1548374 w 5411811"/>
              <a:gd name="connsiteY160" fmla="*/ 4401809 h 4401809"/>
              <a:gd name="connsiteX161" fmla="*/ 1263105 w 5411811"/>
              <a:gd name="connsiteY161" fmla="*/ 4401809 h 4401809"/>
              <a:gd name="connsiteX162" fmla="*/ 1218957 w 5411811"/>
              <a:gd name="connsiteY162" fmla="*/ 4400189 h 4401809"/>
              <a:gd name="connsiteX163" fmla="*/ 1107962 w 5411811"/>
              <a:gd name="connsiteY163" fmla="*/ 4393256 h 4401809"/>
              <a:gd name="connsiteX164" fmla="*/ 995966 w 5411811"/>
              <a:gd name="connsiteY164" fmla="*/ 4383349 h 4401809"/>
              <a:gd name="connsiteX165" fmla="*/ 882969 w 5411811"/>
              <a:gd name="connsiteY165" fmla="*/ 4368490 h 4401809"/>
              <a:gd name="connsiteX166" fmla="*/ 767973 w 5411811"/>
              <a:gd name="connsiteY166" fmla="*/ 4349671 h 4401809"/>
              <a:gd name="connsiteX167" fmla="*/ 650978 w 5411811"/>
              <a:gd name="connsiteY167" fmla="*/ 4326887 h 4401809"/>
              <a:gd name="connsiteX168" fmla="*/ 533983 w 5411811"/>
              <a:gd name="connsiteY168" fmla="*/ 4300140 h 4401809"/>
              <a:gd name="connsiteX169" fmla="*/ 414985 w 5411811"/>
              <a:gd name="connsiteY169" fmla="*/ 4267452 h 4401809"/>
              <a:gd name="connsiteX170" fmla="*/ 295991 w 5411811"/>
              <a:gd name="connsiteY170" fmla="*/ 4229808 h 4401809"/>
              <a:gd name="connsiteX171" fmla="*/ 176994 w 5411811"/>
              <a:gd name="connsiteY171" fmla="*/ 4186223 h 4401809"/>
              <a:gd name="connsiteX172" fmla="*/ 174994 w 5411811"/>
              <a:gd name="connsiteY172" fmla="*/ 4180280 h 4401809"/>
              <a:gd name="connsiteX173" fmla="*/ 168995 w 5411811"/>
              <a:gd name="connsiteY173" fmla="*/ 4170373 h 4401809"/>
              <a:gd name="connsiteX174" fmla="*/ 162994 w 5411811"/>
              <a:gd name="connsiteY174" fmla="*/ 4157496 h 4401809"/>
              <a:gd name="connsiteX175" fmla="*/ 155996 w 5411811"/>
              <a:gd name="connsiteY175" fmla="*/ 4138675 h 4401809"/>
              <a:gd name="connsiteX176" fmla="*/ 145996 w 5411811"/>
              <a:gd name="connsiteY176" fmla="*/ 4116882 h 4401809"/>
              <a:gd name="connsiteX177" fmla="*/ 135996 w 5411811"/>
              <a:gd name="connsiteY177" fmla="*/ 4092118 h 4401809"/>
              <a:gd name="connsiteX178" fmla="*/ 124997 w 5411811"/>
              <a:gd name="connsiteY178" fmla="*/ 4064382 h 4401809"/>
              <a:gd name="connsiteX179" fmla="*/ 112997 w 5411811"/>
              <a:gd name="connsiteY179" fmla="*/ 4031692 h 4401809"/>
              <a:gd name="connsiteX180" fmla="*/ 101998 w 5411811"/>
              <a:gd name="connsiteY180" fmla="*/ 3996030 h 4401809"/>
              <a:gd name="connsiteX181" fmla="*/ 87998 w 5411811"/>
              <a:gd name="connsiteY181" fmla="*/ 3955416 h 4401809"/>
              <a:gd name="connsiteX182" fmla="*/ 76999 w 5411811"/>
              <a:gd name="connsiteY182" fmla="*/ 3911829 h 4401809"/>
              <a:gd name="connsiteX183" fmla="*/ 64998 w 5411811"/>
              <a:gd name="connsiteY183" fmla="*/ 3866263 h 4401809"/>
              <a:gd name="connsiteX184" fmla="*/ 54000 w 5411811"/>
              <a:gd name="connsiteY184" fmla="*/ 3814752 h 4401809"/>
              <a:gd name="connsiteX185" fmla="*/ 42000 w 5411811"/>
              <a:gd name="connsiteY185" fmla="*/ 3761261 h 4401809"/>
              <a:gd name="connsiteX186" fmla="*/ 32999 w 5411811"/>
              <a:gd name="connsiteY186" fmla="*/ 3704798 h 4401809"/>
              <a:gd name="connsiteX187" fmla="*/ 23000 w 5411811"/>
              <a:gd name="connsiteY187" fmla="*/ 3643381 h 4401809"/>
              <a:gd name="connsiteX188" fmla="*/ 14999 w 5411811"/>
              <a:gd name="connsiteY188" fmla="*/ 3578992 h 4401809"/>
              <a:gd name="connsiteX189" fmla="*/ 8001 w 5411811"/>
              <a:gd name="connsiteY189" fmla="*/ 3510644 h 4401809"/>
              <a:gd name="connsiteX190" fmla="*/ 4000 w 5411811"/>
              <a:gd name="connsiteY190" fmla="*/ 3440310 h 4401809"/>
              <a:gd name="connsiteX191" fmla="*/ 0 w 5411811"/>
              <a:gd name="connsiteY191" fmla="*/ 3364036 h 4401809"/>
              <a:gd name="connsiteX192" fmla="*/ 0 w 5411811"/>
              <a:gd name="connsiteY192" fmla="*/ 3285779 h 4401809"/>
              <a:gd name="connsiteX193" fmla="*/ 0 w 5411811"/>
              <a:gd name="connsiteY193" fmla="*/ 3204551 h 4401809"/>
              <a:gd name="connsiteX194" fmla="*/ 4000 w 5411811"/>
              <a:gd name="connsiteY194" fmla="*/ 3119360 h 4401809"/>
              <a:gd name="connsiteX195" fmla="*/ 10001 w 5411811"/>
              <a:gd name="connsiteY195" fmla="*/ 3031198 h 4401809"/>
              <a:gd name="connsiteX196" fmla="*/ 18999 w 5411811"/>
              <a:gd name="connsiteY196" fmla="*/ 2940062 h 4401809"/>
              <a:gd name="connsiteX197" fmla="*/ 30999 w 5411811"/>
              <a:gd name="connsiteY197" fmla="*/ 2844966 h 4401809"/>
              <a:gd name="connsiteX198" fmla="*/ 45999 w 5411811"/>
              <a:gd name="connsiteY198" fmla="*/ 2745908 h 4401809"/>
              <a:gd name="connsiteX199" fmla="*/ 64998 w 5411811"/>
              <a:gd name="connsiteY199" fmla="*/ 2644869 h 4401809"/>
              <a:gd name="connsiteX200" fmla="*/ 85998 w 5411811"/>
              <a:gd name="connsiteY200" fmla="*/ 2538877 h 4401809"/>
              <a:gd name="connsiteX201" fmla="*/ 112997 w 5411811"/>
              <a:gd name="connsiteY201" fmla="*/ 2430903 h 4401809"/>
              <a:gd name="connsiteX202" fmla="*/ 143995 w 5411811"/>
              <a:gd name="connsiteY202" fmla="*/ 2319957 h 4401809"/>
              <a:gd name="connsiteX203" fmla="*/ 176994 w 5411811"/>
              <a:gd name="connsiteY203" fmla="*/ 2206039 h 4401809"/>
              <a:gd name="connsiteX204" fmla="*/ 176994 w 5411811"/>
              <a:gd name="connsiteY204" fmla="*/ 2202077 h 4401809"/>
              <a:gd name="connsiteX205" fmla="*/ 172996 w 5411811"/>
              <a:gd name="connsiteY205" fmla="*/ 2194153 h 4401809"/>
              <a:gd name="connsiteX206" fmla="*/ 168995 w 5411811"/>
              <a:gd name="connsiteY206" fmla="*/ 2179291 h 4401809"/>
              <a:gd name="connsiteX207" fmla="*/ 160995 w 5411811"/>
              <a:gd name="connsiteY207" fmla="*/ 2160472 h 4401809"/>
              <a:gd name="connsiteX208" fmla="*/ 153996 w 5411811"/>
              <a:gd name="connsiteY208" fmla="*/ 2137688 h 4401809"/>
              <a:gd name="connsiteX209" fmla="*/ 143995 w 5411811"/>
              <a:gd name="connsiteY209" fmla="*/ 2106980 h 4401809"/>
              <a:gd name="connsiteX210" fmla="*/ 131996 w 5411811"/>
              <a:gd name="connsiteY210" fmla="*/ 2075282 h 4401809"/>
              <a:gd name="connsiteX211" fmla="*/ 122996 w 5411811"/>
              <a:gd name="connsiteY211" fmla="*/ 2034668 h 4401809"/>
              <a:gd name="connsiteX212" fmla="*/ 110996 w 5411811"/>
              <a:gd name="connsiteY212" fmla="*/ 1993062 h 4401809"/>
              <a:gd name="connsiteX213" fmla="*/ 97998 w 5411811"/>
              <a:gd name="connsiteY213" fmla="*/ 1945513 h 4401809"/>
              <a:gd name="connsiteX214" fmla="*/ 85998 w 5411811"/>
              <a:gd name="connsiteY214" fmla="*/ 1895984 h 4401809"/>
              <a:gd name="connsiteX215" fmla="*/ 72999 w 5411811"/>
              <a:gd name="connsiteY215" fmla="*/ 1840512 h 4401809"/>
              <a:gd name="connsiteX216" fmla="*/ 61000 w 5411811"/>
              <a:gd name="connsiteY216" fmla="*/ 1784048 h 4401809"/>
              <a:gd name="connsiteX217" fmla="*/ 49999 w 5411811"/>
              <a:gd name="connsiteY217" fmla="*/ 1720650 h 4401809"/>
              <a:gd name="connsiteX218" fmla="*/ 39999 w 5411811"/>
              <a:gd name="connsiteY218" fmla="*/ 1656263 h 4401809"/>
              <a:gd name="connsiteX219" fmla="*/ 30999 w 5411811"/>
              <a:gd name="connsiteY219" fmla="*/ 1587913 h 4401809"/>
              <a:gd name="connsiteX220" fmla="*/ 21000 w 5411811"/>
              <a:gd name="connsiteY220" fmla="*/ 1517579 h 4401809"/>
              <a:gd name="connsiteX221" fmla="*/ 13001 w 5411811"/>
              <a:gd name="connsiteY221" fmla="*/ 1443286 h 4401809"/>
              <a:gd name="connsiteX222" fmla="*/ 8001 w 5411811"/>
              <a:gd name="connsiteY222" fmla="*/ 1367011 h 4401809"/>
              <a:gd name="connsiteX223" fmla="*/ 4000 w 5411811"/>
              <a:gd name="connsiteY223" fmla="*/ 1289746 h 4401809"/>
              <a:gd name="connsiteX224" fmla="*/ 2001 w 5411811"/>
              <a:gd name="connsiteY224" fmla="*/ 1209508 h 4401809"/>
              <a:gd name="connsiteX225" fmla="*/ 4000 w 5411811"/>
              <a:gd name="connsiteY225" fmla="*/ 1126298 h 4401809"/>
              <a:gd name="connsiteX226" fmla="*/ 6001 w 5411811"/>
              <a:gd name="connsiteY226" fmla="*/ 1042098 h 4401809"/>
              <a:gd name="connsiteX227" fmla="*/ 12001 w 5411811"/>
              <a:gd name="connsiteY227" fmla="*/ 954927 h 4401809"/>
              <a:gd name="connsiteX228" fmla="*/ 18999 w 5411811"/>
              <a:gd name="connsiteY228" fmla="*/ 866765 h 4401809"/>
              <a:gd name="connsiteX229" fmla="*/ 30999 w 5411811"/>
              <a:gd name="connsiteY229" fmla="*/ 779592 h 4401809"/>
              <a:gd name="connsiteX230" fmla="*/ 45999 w 5411811"/>
              <a:gd name="connsiteY230" fmla="*/ 688459 h 4401809"/>
              <a:gd name="connsiteX231" fmla="*/ 64998 w 5411811"/>
              <a:gd name="connsiteY231" fmla="*/ 599306 h 4401809"/>
              <a:gd name="connsiteX232" fmla="*/ 85998 w 5411811"/>
              <a:gd name="connsiteY232" fmla="*/ 506190 h 4401809"/>
              <a:gd name="connsiteX233" fmla="*/ 112997 w 5411811"/>
              <a:gd name="connsiteY233" fmla="*/ 415056 h 4401809"/>
              <a:gd name="connsiteX234" fmla="*/ 141996 w 5411811"/>
              <a:gd name="connsiteY234" fmla="*/ 320951 h 4401809"/>
              <a:gd name="connsiteX235" fmla="*/ 176994 w 5411811"/>
              <a:gd name="connsiteY235" fmla="*/ 227836 h 4401809"/>
              <a:gd name="connsiteX236" fmla="*/ 176994 w 5411811"/>
              <a:gd name="connsiteY236" fmla="*/ 224863 h 4401809"/>
              <a:gd name="connsiteX237" fmla="*/ 179994 w 5411811"/>
              <a:gd name="connsiteY237" fmla="*/ 222883 h 4401809"/>
              <a:gd name="connsiteX238" fmla="*/ 187995 w 5411811"/>
              <a:gd name="connsiteY238" fmla="*/ 218920 h 4401809"/>
              <a:gd name="connsiteX239" fmla="*/ 201995 w 5411811"/>
              <a:gd name="connsiteY239" fmla="*/ 212977 h 4401809"/>
              <a:gd name="connsiteX240" fmla="*/ 218993 w 5411811"/>
              <a:gd name="connsiteY240" fmla="*/ 203071 h 4401809"/>
              <a:gd name="connsiteX241" fmla="*/ 241993 w 5411811"/>
              <a:gd name="connsiteY241" fmla="*/ 194156 h 4401809"/>
              <a:gd name="connsiteX242" fmla="*/ 270990 w 5411811"/>
              <a:gd name="connsiteY242" fmla="*/ 180288 h 4401809"/>
              <a:gd name="connsiteX243" fmla="*/ 304990 w 5411811"/>
              <a:gd name="connsiteY243" fmla="*/ 167411 h 4401809"/>
              <a:gd name="connsiteX244" fmla="*/ 343989 w 5411811"/>
              <a:gd name="connsiteY244" fmla="*/ 154531 h 4401809"/>
              <a:gd name="connsiteX245" fmla="*/ 385988 w 5411811"/>
              <a:gd name="connsiteY245" fmla="*/ 138682 h 4401809"/>
              <a:gd name="connsiteX246" fmla="*/ 435985 w 5411811"/>
              <a:gd name="connsiteY246" fmla="*/ 123824 h 4401809"/>
              <a:gd name="connsiteX247" fmla="*/ 489985 w 5411811"/>
              <a:gd name="connsiteY247" fmla="*/ 106983 h 4401809"/>
              <a:gd name="connsiteX248" fmla="*/ 546981 w 5411811"/>
              <a:gd name="connsiteY248" fmla="*/ 91134 h 4401809"/>
              <a:gd name="connsiteX249" fmla="*/ 610979 w 5411811"/>
              <a:gd name="connsiteY249" fmla="*/ 76275 h 4401809"/>
              <a:gd name="connsiteX250" fmla="*/ 679977 w 5411811"/>
              <a:gd name="connsiteY250" fmla="*/ 60426 h 4401809"/>
              <a:gd name="connsiteX251" fmla="*/ 752974 w 5411811"/>
              <a:gd name="connsiteY251" fmla="*/ 47548 h 4401809"/>
              <a:gd name="connsiteX252" fmla="*/ 828973 w 5411811"/>
              <a:gd name="connsiteY252" fmla="*/ 35662 h 4401809"/>
              <a:gd name="connsiteX253" fmla="*/ 911968 w 5411811"/>
              <a:gd name="connsiteY253" fmla="*/ 24766 h 4401809"/>
              <a:gd name="connsiteX254" fmla="*/ 999966 w 5411811"/>
              <a:gd name="connsiteY254" fmla="*/ 14858 h 4401809"/>
              <a:gd name="connsiteX255" fmla="*/ 1091962 w 5411811"/>
              <a:gd name="connsiteY255" fmla="*/ 7926 h 4401809"/>
              <a:gd name="connsiteX256" fmla="*/ 1187959 w 5411811"/>
              <a:gd name="connsiteY256" fmla="*/ 3963 h 440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5411811" h="4401809">
                <a:moveTo>
                  <a:pt x="1289957" y="0"/>
                </a:moveTo>
                <a:lnTo>
                  <a:pt x="1395952" y="1982"/>
                </a:lnTo>
                <a:lnTo>
                  <a:pt x="1506947" y="5945"/>
                </a:lnTo>
                <a:lnTo>
                  <a:pt x="1621945" y="11887"/>
                </a:lnTo>
                <a:lnTo>
                  <a:pt x="1742940" y="22784"/>
                </a:lnTo>
                <a:lnTo>
                  <a:pt x="1867936" y="37644"/>
                </a:lnTo>
                <a:lnTo>
                  <a:pt x="1996932" y="57456"/>
                </a:lnTo>
                <a:lnTo>
                  <a:pt x="2128926" y="80238"/>
                </a:lnTo>
                <a:lnTo>
                  <a:pt x="2266921" y="107974"/>
                </a:lnTo>
                <a:lnTo>
                  <a:pt x="2408917" y="140664"/>
                </a:lnTo>
                <a:lnTo>
                  <a:pt x="2556912" y="180288"/>
                </a:lnTo>
                <a:lnTo>
                  <a:pt x="2609910" y="196038"/>
                </a:lnTo>
                <a:lnTo>
                  <a:pt x="2706906" y="224863"/>
                </a:lnTo>
                <a:lnTo>
                  <a:pt x="2710906" y="222883"/>
                </a:lnTo>
                <a:lnTo>
                  <a:pt x="2721906" y="218920"/>
                </a:lnTo>
                <a:lnTo>
                  <a:pt x="2739905" y="212977"/>
                </a:lnTo>
                <a:lnTo>
                  <a:pt x="2764905" y="203071"/>
                </a:lnTo>
                <a:lnTo>
                  <a:pt x="2794903" y="194156"/>
                </a:lnTo>
                <a:lnTo>
                  <a:pt x="2831901" y="182269"/>
                </a:lnTo>
                <a:lnTo>
                  <a:pt x="2875901" y="169391"/>
                </a:lnTo>
                <a:lnTo>
                  <a:pt x="2923899" y="155522"/>
                </a:lnTo>
                <a:lnTo>
                  <a:pt x="2977897" y="140664"/>
                </a:lnTo>
                <a:lnTo>
                  <a:pt x="3036895" y="125804"/>
                </a:lnTo>
                <a:lnTo>
                  <a:pt x="3101892" y="109955"/>
                </a:lnTo>
                <a:lnTo>
                  <a:pt x="3171890" y="95097"/>
                </a:lnTo>
                <a:lnTo>
                  <a:pt x="3245887" y="80238"/>
                </a:lnTo>
                <a:lnTo>
                  <a:pt x="3324885" y="66369"/>
                </a:lnTo>
                <a:lnTo>
                  <a:pt x="3407881" y="53493"/>
                </a:lnTo>
                <a:lnTo>
                  <a:pt x="3493879" y="41606"/>
                </a:lnTo>
                <a:lnTo>
                  <a:pt x="3583875" y="30708"/>
                </a:lnTo>
                <a:lnTo>
                  <a:pt x="3677872" y="20803"/>
                </a:lnTo>
                <a:lnTo>
                  <a:pt x="3775868" y="14858"/>
                </a:lnTo>
                <a:lnTo>
                  <a:pt x="3875865" y="9908"/>
                </a:lnTo>
                <a:lnTo>
                  <a:pt x="3979862" y="7926"/>
                </a:lnTo>
                <a:lnTo>
                  <a:pt x="4084858" y="7926"/>
                </a:lnTo>
                <a:lnTo>
                  <a:pt x="4192854" y="11887"/>
                </a:lnTo>
                <a:lnTo>
                  <a:pt x="4301850" y="18821"/>
                </a:lnTo>
                <a:lnTo>
                  <a:pt x="4415846" y="28727"/>
                </a:lnTo>
                <a:lnTo>
                  <a:pt x="4528842" y="43586"/>
                </a:lnTo>
                <a:lnTo>
                  <a:pt x="4643838" y="60426"/>
                </a:lnTo>
                <a:lnTo>
                  <a:pt x="4758834" y="83210"/>
                </a:lnTo>
                <a:lnTo>
                  <a:pt x="4877830" y="111937"/>
                </a:lnTo>
                <a:lnTo>
                  <a:pt x="4994825" y="144627"/>
                </a:lnTo>
                <a:lnTo>
                  <a:pt x="5113823" y="180288"/>
                </a:lnTo>
                <a:lnTo>
                  <a:pt x="5232818" y="224863"/>
                </a:lnTo>
                <a:lnTo>
                  <a:pt x="5232818" y="225854"/>
                </a:lnTo>
                <a:lnTo>
                  <a:pt x="5236818" y="231799"/>
                </a:lnTo>
                <a:lnTo>
                  <a:pt x="5242817" y="243686"/>
                </a:lnTo>
                <a:lnTo>
                  <a:pt x="5248817" y="256562"/>
                </a:lnTo>
                <a:lnTo>
                  <a:pt x="5257818" y="275385"/>
                </a:lnTo>
                <a:lnTo>
                  <a:pt x="5267816" y="296186"/>
                </a:lnTo>
                <a:lnTo>
                  <a:pt x="5277816" y="322933"/>
                </a:lnTo>
                <a:lnTo>
                  <a:pt x="5288816" y="353641"/>
                </a:lnTo>
                <a:lnTo>
                  <a:pt x="5302815" y="388311"/>
                </a:lnTo>
                <a:lnTo>
                  <a:pt x="5313815" y="425953"/>
                </a:lnTo>
                <a:lnTo>
                  <a:pt x="5327814" y="467558"/>
                </a:lnTo>
                <a:lnTo>
                  <a:pt x="5338814" y="513126"/>
                </a:lnTo>
                <a:lnTo>
                  <a:pt x="5351814" y="564637"/>
                </a:lnTo>
                <a:lnTo>
                  <a:pt x="5363813" y="618127"/>
                </a:lnTo>
                <a:lnTo>
                  <a:pt x="5373813" y="675582"/>
                </a:lnTo>
                <a:lnTo>
                  <a:pt x="5384813" y="736007"/>
                </a:lnTo>
                <a:lnTo>
                  <a:pt x="5392812" y="800395"/>
                </a:lnTo>
                <a:lnTo>
                  <a:pt x="5399812" y="868745"/>
                </a:lnTo>
                <a:lnTo>
                  <a:pt x="5405812" y="941059"/>
                </a:lnTo>
                <a:lnTo>
                  <a:pt x="5409812" y="1017335"/>
                </a:lnTo>
                <a:lnTo>
                  <a:pt x="5411811" y="1097571"/>
                </a:lnTo>
                <a:lnTo>
                  <a:pt x="5411811" y="1178800"/>
                </a:lnTo>
                <a:lnTo>
                  <a:pt x="5407811" y="1266962"/>
                </a:lnTo>
                <a:lnTo>
                  <a:pt x="5401813" y="1358096"/>
                </a:lnTo>
                <a:lnTo>
                  <a:pt x="5394811" y="1451212"/>
                </a:lnTo>
                <a:lnTo>
                  <a:pt x="5382812" y="1548289"/>
                </a:lnTo>
                <a:lnTo>
                  <a:pt x="5367813" y="1648337"/>
                </a:lnTo>
                <a:lnTo>
                  <a:pt x="5348814" y="1753340"/>
                </a:lnTo>
                <a:lnTo>
                  <a:pt x="5325814" y="1862304"/>
                </a:lnTo>
                <a:lnTo>
                  <a:pt x="5298815" y="1972261"/>
                </a:lnTo>
                <a:lnTo>
                  <a:pt x="5267816" y="2088158"/>
                </a:lnTo>
                <a:lnTo>
                  <a:pt x="5232818" y="2206039"/>
                </a:lnTo>
                <a:lnTo>
                  <a:pt x="5232818" y="2208020"/>
                </a:lnTo>
                <a:lnTo>
                  <a:pt x="5236818" y="2217926"/>
                </a:lnTo>
                <a:lnTo>
                  <a:pt x="5242817" y="2230802"/>
                </a:lnTo>
                <a:lnTo>
                  <a:pt x="5248817" y="2249625"/>
                </a:lnTo>
                <a:lnTo>
                  <a:pt x="5257818" y="2274388"/>
                </a:lnTo>
                <a:lnTo>
                  <a:pt x="5265817" y="2303116"/>
                </a:lnTo>
                <a:lnTo>
                  <a:pt x="5277816" y="2336796"/>
                </a:lnTo>
                <a:lnTo>
                  <a:pt x="5288816" y="2375429"/>
                </a:lnTo>
                <a:lnTo>
                  <a:pt x="5300816" y="2419014"/>
                </a:lnTo>
                <a:lnTo>
                  <a:pt x="5311814" y="2464581"/>
                </a:lnTo>
                <a:lnTo>
                  <a:pt x="5325814" y="2516091"/>
                </a:lnTo>
                <a:lnTo>
                  <a:pt x="5336815" y="2571567"/>
                </a:lnTo>
                <a:lnTo>
                  <a:pt x="5348814" y="2630010"/>
                </a:lnTo>
                <a:lnTo>
                  <a:pt x="5359813" y="2691426"/>
                </a:lnTo>
                <a:lnTo>
                  <a:pt x="5371813" y="2755814"/>
                </a:lnTo>
                <a:lnTo>
                  <a:pt x="5380813" y="2824166"/>
                </a:lnTo>
                <a:lnTo>
                  <a:pt x="5388813" y="2896477"/>
                </a:lnTo>
                <a:lnTo>
                  <a:pt x="5396812" y="2968791"/>
                </a:lnTo>
                <a:lnTo>
                  <a:pt x="5401813" y="3047048"/>
                </a:lnTo>
                <a:lnTo>
                  <a:pt x="5405812" y="3124313"/>
                </a:lnTo>
                <a:lnTo>
                  <a:pt x="5407811" y="3204551"/>
                </a:lnTo>
                <a:lnTo>
                  <a:pt x="5407811" y="3287760"/>
                </a:lnTo>
                <a:lnTo>
                  <a:pt x="5403812" y="3373941"/>
                </a:lnTo>
                <a:lnTo>
                  <a:pt x="5398812" y="3459133"/>
                </a:lnTo>
                <a:lnTo>
                  <a:pt x="5390813" y="3546304"/>
                </a:lnTo>
                <a:lnTo>
                  <a:pt x="5378812" y="3636447"/>
                </a:lnTo>
                <a:lnTo>
                  <a:pt x="5363813" y="3725599"/>
                </a:lnTo>
                <a:lnTo>
                  <a:pt x="5346813" y="3816733"/>
                </a:lnTo>
                <a:lnTo>
                  <a:pt x="5323815" y="3907867"/>
                </a:lnTo>
                <a:lnTo>
                  <a:pt x="5298815" y="4000984"/>
                </a:lnTo>
                <a:lnTo>
                  <a:pt x="5267816" y="4094098"/>
                </a:lnTo>
                <a:lnTo>
                  <a:pt x="5232818" y="4186223"/>
                </a:lnTo>
                <a:lnTo>
                  <a:pt x="5229818" y="4187214"/>
                </a:lnTo>
                <a:lnTo>
                  <a:pt x="5221819" y="4193156"/>
                </a:lnTo>
                <a:lnTo>
                  <a:pt x="5209820" y="4199101"/>
                </a:lnTo>
                <a:lnTo>
                  <a:pt x="5190819" y="4209007"/>
                </a:lnTo>
                <a:lnTo>
                  <a:pt x="5167819" y="4219904"/>
                </a:lnTo>
                <a:lnTo>
                  <a:pt x="5138820" y="4231791"/>
                </a:lnTo>
                <a:lnTo>
                  <a:pt x="5104822" y="4244667"/>
                </a:lnTo>
                <a:lnTo>
                  <a:pt x="5065825" y="4259527"/>
                </a:lnTo>
                <a:lnTo>
                  <a:pt x="5023824" y="4275376"/>
                </a:lnTo>
                <a:lnTo>
                  <a:pt x="4973827" y="4290234"/>
                </a:lnTo>
                <a:lnTo>
                  <a:pt x="4920829" y="4305093"/>
                </a:lnTo>
                <a:lnTo>
                  <a:pt x="4862831" y="4320944"/>
                </a:lnTo>
                <a:lnTo>
                  <a:pt x="4799832" y="4335802"/>
                </a:lnTo>
                <a:lnTo>
                  <a:pt x="4729836" y="4351650"/>
                </a:lnTo>
                <a:lnTo>
                  <a:pt x="4657838" y="4364529"/>
                </a:lnTo>
                <a:lnTo>
                  <a:pt x="4580841" y="4377407"/>
                </a:lnTo>
                <a:lnTo>
                  <a:pt x="4497844" y="4389293"/>
                </a:lnTo>
                <a:lnTo>
                  <a:pt x="4409848" y="4397217"/>
                </a:lnTo>
                <a:lnTo>
                  <a:pt x="4348931" y="4401809"/>
                </a:lnTo>
                <a:lnTo>
                  <a:pt x="3811373" y="4401809"/>
                </a:lnTo>
                <a:lnTo>
                  <a:pt x="3787869" y="4400189"/>
                </a:lnTo>
                <a:lnTo>
                  <a:pt x="3668873" y="4391274"/>
                </a:lnTo>
                <a:lnTo>
                  <a:pt x="3543877" y="4376416"/>
                </a:lnTo>
                <a:lnTo>
                  <a:pt x="3414881" y="4356604"/>
                </a:lnTo>
                <a:lnTo>
                  <a:pt x="3282885" y="4333820"/>
                </a:lnTo>
                <a:lnTo>
                  <a:pt x="3146891" y="4305093"/>
                </a:lnTo>
                <a:lnTo>
                  <a:pt x="3004897" y="4273394"/>
                </a:lnTo>
                <a:lnTo>
                  <a:pt x="2897900" y="4245082"/>
                </a:lnTo>
                <a:lnTo>
                  <a:pt x="2897900" y="4245081"/>
                </a:lnTo>
                <a:lnTo>
                  <a:pt x="2866219" y="4236699"/>
                </a:lnTo>
                <a:lnTo>
                  <a:pt x="2858901" y="4234762"/>
                </a:lnTo>
                <a:lnTo>
                  <a:pt x="2706906" y="4191177"/>
                </a:lnTo>
                <a:lnTo>
                  <a:pt x="2704906" y="4193156"/>
                </a:lnTo>
                <a:lnTo>
                  <a:pt x="2693907" y="4197119"/>
                </a:lnTo>
                <a:lnTo>
                  <a:pt x="2675907" y="4203063"/>
                </a:lnTo>
                <a:lnTo>
                  <a:pt x="2650908" y="4209996"/>
                </a:lnTo>
                <a:lnTo>
                  <a:pt x="2620910" y="4221884"/>
                </a:lnTo>
                <a:lnTo>
                  <a:pt x="2583910" y="4233771"/>
                </a:lnTo>
                <a:lnTo>
                  <a:pt x="2539912" y="4244667"/>
                </a:lnTo>
                <a:lnTo>
                  <a:pt x="2491914" y="4259527"/>
                </a:lnTo>
                <a:lnTo>
                  <a:pt x="2435915" y="4273394"/>
                </a:lnTo>
                <a:lnTo>
                  <a:pt x="2376918" y="4288252"/>
                </a:lnTo>
                <a:lnTo>
                  <a:pt x="2310920" y="4304103"/>
                </a:lnTo>
                <a:lnTo>
                  <a:pt x="2241923" y="4318961"/>
                </a:lnTo>
                <a:lnTo>
                  <a:pt x="2166925" y="4333820"/>
                </a:lnTo>
                <a:lnTo>
                  <a:pt x="2088928" y="4347689"/>
                </a:lnTo>
                <a:lnTo>
                  <a:pt x="2005931" y="4360566"/>
                </a:lnTo>
                <a:lnTo>
                  <a:pt x="1919933" y="4372453"/>
                </a:lnTo>
                <a:lnTo>
                  <a:pt x="1827937" y="4383349"/>
                </a:lnTo>
                <a:lnTo>
                  <a:pt x="1733941" y="4391274"/>
                </a:lnTo>
                <a:lnTo>
                  <a:pt x="1637944" y="4399200"/>
                </a:lnTo>
                <a:lnTo>
                  <a:pt x="1548374" y="4401809"/>
                </a:lnTo>
                <a:lnTo>
                  <a:pt x="1263105" y="4401809"/>
                </a:lnTo>
                <a:lnTo>
                  <a:pt x="1218957" y="4400189"/>
                </a:lnTo>
                <a:lnTo>
                  <a:pt x="1107962" y="4393256"/>
                </a:lnTo>
                <a:lnTo>
                  <a:pt x="995966" y="4383349"/>
                </a:lnTo>
                <a:lnTo>
                  <a:pt x="882969" y="4368490"/>
                </a:lnTo>
                <a:lnTo>
                  <a:pt x="767973" y="4349671"/>
                </a:lnTo>
                <a:lnTo>
                  <a:pt x="650978" y="4326887"/>
                </a:lnTo>
                <a:lnTo>
                  <a:pt x="533983" y="4300140"/>
                </a:lnTo>
                <a:lnTo>
                  <a:pt x="414985" y="4267452"/>
                </a:lnTo>
                <a:lnTo>
                  <a:pt x="295991" y="4229808"/>
                </a:lnTo>
                <a:lnTo>
                  <a:pt x="176994" y="4186223"/>
                </a:lnTo>
                <a:lnTo>
                  <a:pt x="174994" y="4180280"/>
                </a:lnTo>
                <a:lnTo>
                  <a:pt x="168995" y="4170373"/>
                </a:lnTo>
                <a:lnTo>
                  <a:pt x="162994" y="4157496"/>
                </a:lnTo>
                <a:lnTo>
                  <a:pt x="155996" y="4138675"/>
                </a:lnTo>
                <a:lnTo>
                  <a:pt x="145996" y="4116882"/>
                </a:lnTo>
                <a:lnTo>
                  <a:pt x="135996" y="4092118"/>
                </a:lnTo>
                <a:lnTo>
                  <a:pt x="124997" y="4064382"/>
                </a:lnTo>
                <a:lnTo>
                  <a:pt x="112997" y="4031692"/>
                </a:lnTo>
                <a:lnTo>
                  <a:pt x="101998" y="3996030"/>
                </a:lnTo>
                <a:lnTo>
                  <a:pt x="87998" y="3955416"/>
                </a:lnTo>
                <a:lnTo>
                  <a:pt x="76999" y="3911829"/>
                </a:lnTo>
                <a:lnTo>
                  <a:pt x="64998" y="3866263"/>
                </a:lnTo>
                <a:lnTo>
                  <a:pt x="54000" y="3814752"/>
                </a:lnTo>
                <a:lnTo>
                  <a:pt x="42000" y="3761261"/>
                </a:lnTo>
                <a:lnTo>
                  <a:pt x="32999" y="3704798"/>
                </a:lnTo>
                <a:lnTo>
                  <a:pt x="23000" y="3643381"/>
                </a:lnTo>
                <a:lnTo>
                  <a:pt x="14999" y="3578992"/>
                </a:lnTo>
                <a:lnTo>
                  <a:pt x="8001" y="3510644"/>
                </a:lnTo>
                <a:lnTo>
                  <a:pt x="4000" y="3440310"/>
                </a:lnTo>
                <a:lnTo>
                  <a:pt x="0" y="3364036"/>
                </a:lnTo>
                <a:lnTo>
                  <a:pt x="0" y="3285779"/>
                </a:lnTo>
                <a:lnTo>
                  <a:pt x="0" y="3204551"/>
                </a:lnTo>
                <a:lnTo>
                  <a:pt x="4000" y="3119360"/>
                </a:lnTo>
                <a:lnTo>
                  <a:pt x="10001" y="3031198"/>
                </a:lnTo>
                <a:lnTo>
                  <a:pt x="18999" y="2940062"/>
                </a:lnTo>
                <a:lnTo>
                  <a:pt x="30999" y="2844966"/>
                </a:lnTo>
                <a:lnTo>
                  <a:pt x="45999" y="2745908"/>
                </a:lnTo>
                <a:lnTo>
                  <a:pt x="64998" y="2644869"/>
                </a:lnTo>
                <a:lnTo>
                  <a:pt x="85998" y="2538877"/>
                </a:lnTo>
                <a:lnTo>
                  <a:pt x="112997" y="2430903"/>
                </a:lnTo>
                <a:lnTo>
                  <a:pt x="143995" y="2319957"/>
                </a:lnTo>
                <a:lnTo>
                  <a:pt x="176994" y="2206039"/>
                </a:lnTo>
                <a:lnTo>
                  <a:pt x="176994" y="2202077"/>
                </a:lnTo>
                <a:lnTo>
                  <a:pt x="172996" y="2194153"/>
                </a:lnTo>
                <a:lnTo>
                  <a:pt x="168995" y="2179291"/>
                </a:lnTo>
                <a:lnTo>
                  <a:pt x="160995" y="2160472"/>
                </a:lnTo>
                <a:lnTo>
                  <a:pt x="153996" y="2137688"/>
                </a:lnTo>
                <a:lnTo>
                  <a:pt x="143995" y="2106980"/>
                </a:lnTo>
                <a:lnTo>
                  <a:pt x="131996" y="2075282"/>
                </a:lnTo>
                <a:lnTo>
                  <a:pt x="122996" y="2034668"/>
                </a:lnTo>
                <a:lnTo>
                  <a:pt x="110996" y="1993062"/>
                </a:lnTo>
                <a:lnTo>
                  <a:pt x="97998" y="1945513"/>
                </a:lnTo>
                <a:lnTo>
                  <a:pt x="85998" y="1895984"/>
                </a:lnTo>
                <a:lnTo>
                  <a:pt x="72999" y="1840512"/>
                </a:lnTo>
                <a:lnTo>
                  <a:pt x="61000" y="1784048"/>
                </a:lnTo>
                <a:lnTo>
                  <a:pt x="49999" y="1720650"/>
                </a:lnTo>
                <a:lnTo>
                  <a:pt x="39999" y="1656263"/>
                </a:lnTo>
                <a:lnTo>
                  <a:pt x="30999" y="1587913"/>
                </a:lnTo>
                <a:lnTo>
                  <a:pt x="21000" y="1517579"/>
                </a:lnTo>
                <a:lnTo>
                  <a:pt x="13001" y="1443286"/>
                </a:lnTo>
                <a:lnTo>
                  <a:pt x="8001" y="1367011"/>
                </a:lnTo>
                <a:lnTo>
                  <a:pt x="4000" y="1289746"/>
                </a:lnTo>
                <a:lnTo>
                  <a:pt x="2001" y="1209508"/>
                </a:lnTo>
                <a:lnTo>
                  <a:pt x="4000" y="1126298"/>
                </a:lnTo>
                <a:lnTo>
                  <a:pt x="6001" y="1042098"/>
                </a:lnTo>
                <a:lnTo>
                  <a:pt x="12001" y="954927"/>
                </a:lnTo>
                <a:lnTo>
                  <a:pt x="18999" y="866765"/>
                </a:lnTo>
                <a:lnTo>
                  <a:pt x="30999" y="779592"/>
                </a:lnTo>
                <a:lnTo>
                  <a:pt x="45999" y="688459"/>
                </a:lnTo>
                <a:lnTo>
                  <a:pt x="64998" y="599306"/>
                </a:lnTo>
                <a:lnTo>
                  <a:pt x="85998" y="506190"/>
                </a:lnTo>
                <a:lnTo>
                  <a:pt x="112997" y="415056"/>
                </a:lnTo>
                <a:lnTo>
                  <a:pt x="141996" y="320951"/>
                </a:lnTo>
                <a:lnTo>
                  <a:pt x="176994" y="227836"/>
                </a:lnTo>
                <a:lnTo>
                  <a:pt x="176994" y="224863"/>
                </a:lnTo>
                <a:lnTo>
                  <a:pt x="179994" y="222883"/>
                </a:lnTo>
                <a:lnTo>
                  <a:pt x="187995" y="218920"/>
                </a:lnTo>
                <a:lnTo>
                  <a:pt x="201995" y="212977"/>
                </a:lnTo>
                <a:lnTo>
                  <a:pt x="218993" y="203071"/>
                </a:lnTo>
                <a:lnTo>
                  <a:pt x="241993" y="194156"/>
                </a:lnTo>
                <a:lnTo>
                  <a:pt x="270990" y="180288"/>
                </a:lnTo>
                <a:lnTo>
                  <a:pt x="304990" y="167411"/>
                </a:lnTo>
                <a:lnTo>
                  <a:pt x="343989" y="154531"/>
                </a:lnTo>
                <a:lnTo>
                  <a:pt x="385988" y="138682"/>
                </a:lnTo>
                <a:lnTo>
                  <a:pt x="435985" y="123824"/>
                </a:lnTo>
                <a:lnTo>
                  <a:pt x="489985" y="106983"/>
                </a:lnTo>
                <a:lnTo>
                  <a:pt x="546981" y="91134"/>
                </a:lnTo>
                <a:lnTo>
                  <a:pt x="610979" y="76275"/>
                </a:lnTo>
                <a:lnTo>
                  <a:pt x="679977" y="60426"/>
                </a:lnTo>
                <a:lnTo>
                  <a:pt x="752974" y="47548"/>
                </a:lnTo>
                <a:lnTo>
                  <a:pt x="828973" y="35662"/>
                </a:lnTo>
                <a:lnTo>
                  <a:pt x="911968" y="24766"/>
                </a:lnTo>
                <a:lnTo>
                  <a:pt x="999966" y="14858"/>
                </a:lnTo>
                <a:lnTo>
                  <a:pt x="1091962" y="7926"/>
                </a:lnTo>
                <a:lnTo>
                  <a:pt x="1187959" y="3963"/>
                </a:lnTo>
                <a:close/>
              </a:path>
            </a:pathLst>
          </a:custGeom>
          <a:solidFill>
            <a:schemeClr val="accent1"/>
          </a:solidFill>
        </p:spPr>
        <p:txBody>
          <a:bodyPr wrap="square" tIns="457200">
            <a:noAutofit/>
          </a:bodyPr>
          <a:lstStyle>
            <a:lvl1pPr marL="0" indent="0" algn="ctr" latinLnBrk="0">
              <a:buNone/>
              <a:defRPr lang="vi-VN" sz="2400">
                <a:solidFill>
                  <a:schemeClr val="bg1"/>
                </a:solidFill>
                <a:latin typeface="Times New Roman" panose="02020603050405020304" pitchFamily="18" charset="0"/>
                <a:cs typeface="Times New Roman" panose="02020603050405020304" pitchFamily="18" charset="0"/>
              </a:defRPr>
            </a:lvl1pPr>
            <a:lvl2pPr marL="457200" indent="0" latinLnBrk="0">
              <a:buNone/>
              <a:defRPr lang="vi-VN" sz="2800"/>
            </a:lvl2pPr>
            <a:lvl3pPr marL="914400" indent="0" latinLnBrk="0">
              <a:buNone/>
              <a:defRPr lang="vi-VN" sz="2400"/>
            </a:lvl3pPr>
            <a:lvl4pPr marL="1371600" indent="0" latinLnBrk="0">
              <a:buNone/>
              <a:defRPr lang="vi-VN" sz="2000"/>
            </a:lvl4pPr>
            <a:lvl5pPr marL="1828800" indent="0" latinLnBrk="0">
              <a:buNone/>
              <a:defRPr lang="vi-VN" sz="2000"/>
            </a:lvl5pPr>
            <a:lvl6pPr marL="2286000" indent="0" latinLnBrk="0">
              <a:buNone/>
              <a:defRPr lang="vi-VN" sz="2000"/>
            </a:lvl6pPr>
            <a:lvl7pPr marL="2743200" indent="0" latinLnBrk="0">
              <a:buNone/>
              <a:defRPr lang="vi-VN" sz="2000"/>
            </a:lvl7pPr>
            <a:lvl8pPr marL="3200400" indent="0" latinLnBrk="0">
              <a:buNone/>
              <a:defRPr lang="vi-VN" sz="2000"/>
            </a:lvl8pPr>
            <a:lvl9pPr marL="3657600" indent="0" latinLnBrk="0">
              <a:buNone/>
              <a:defRPr lang="vi-VN" sz="2000"/>
            </a:lvl9pPr>
          </a:lstStyle>
          <a:p>
            <a:r>
              <a:rPr lang="en-US" smtClean="0"/>
              <a:t>Click icon to add picture</a:t>
            </a:r>
            <a:endParaRPr lang="vi-VN"/>
          </a:p>
        </p:txBody>
      </p:sp>
      <p:sp>
        <p:nvSpPr>
          <p:cNvPr id="9" name="Hình tự do 6"/>
          <p:cNvSpPr>
            <a:spLocks/>
          </p:cNvSpPr>
          <p:nvPr/>
        </p:nvSpPr>
        <p:spPr bwMode="auto">
          <a:xfrm>
            <a:off x="6286500" y="457200"/>
            <a:ext cx="4672584" cy="3813048"/>
          </a:xfrm>
          <a:custGeom>
            <a:avLst/>
            <a:gdLst>
              <a:gd name="T0" fmla="*/ 65 w 5412"/>
              <a:gd name="T1" fmla="*/ 2670 h 4454"/>
              <a:gd name="T2" fmla="*/ 4 w 5412"/>
              <a:gd name="T3" fmla="*/ 3149 h 4454"/>
              <a:gd name="T4" fmla="*/ 8 w 5412"/>
              <a:gd name="T5" fmla="*/ 3544 h 4454"/>
              <a:gd name="T6" fmla="*/ 54 w 5412"/>
              <a:gd name="T7" fmla="*/ 3851 h 4454"/>
              <a:gd name="T8" fmla="*/ 113 w 5412"/>
              <a:gd name="T9" fmla="*/ 4070 h 4454"/>
              <a:gd name="T10" fmla="*/ 163 w 5412"/>
              <a:gd name="T11" fmla="*/ 4197 h 4454"/>
              <a:gd name="T12" fmla="*/ 177 w 5412"/>
              <a:gd name="T13" fmla="*/ 4226 h 4454"/>
              <a:gd name="T14" fmla="*/ 768 w 5412"/>
              <a:gd name="T15" fmla="*/ 4391 h 4454"/>
              <a:gd name="T16" fmla="*/ 1327 w 5412"/>
              <a:gd name="T17" fmla="*/ 4446 h 4454"/>
              <a:gd name="T18" fmla="*/ 1828 w 5412"/>
              <a:gd name="T19" fmla="*/ 4425 h 4454"/>
              <a:gd name="T20" fmla="*/ 2242 w 5412"/>
              <a:gd name="T21" fmla="*/ 4360 h 4454"/>
              <a:gd name="T22" fmla="*/ 2540 w 5412"/>
              <a:gd name="T23" fmla="*/ 4285 h 4454"/>
              <a:gd name="T24" fmla="*/ 2694 w 5412"/>
              <a:gd name="T25" fmla="*/ 4237 h 4454"/>
              <a:gd name="T26" fmla="*/ 3147 w 5412"/>
              <a:gd name="T27" fmla="*/ 4346 h 4454"/>
              <a:gd name="T28" fmla="*/ 3788 w 5412"/>
              <a:gd name="T29" fmla="*/ 4442 h 4454"/>
              <a:gd name="T30" fmla="*/ 4318 w 5412"/>
              <a:gd name="T31" fmla="*/ 4446 h 4454"/>
              <a:gd name="T32" fmla="*/ 4730 w 5412"/>
              <a:gd name="T33" fmla="*/ 4393 h 4454"/>
              <a:gd name="T34" fmla="*/ 5024 w 5412"/>
              <a:gd name="T35" fmla="*/ 4316 h 4454"/>
              <a:gd name="T36" fmla="*/ 5191 w 5412"/>
              <a:gd name="T37" fmla="*/ 4249 h 4454"/>
              <a:gd name="T38" fmla="*/ 5233 w 5412"/>
              <a:gd name="T39" fmla="*/ 4226 h 4454"/>
              <a:gd name="T40" fmla="*/ 5364 w 5412"/>
              <a:gd name="T41" fmla="*/ 3761 h 4454"/>
              <a:gd name="T42" fmla="*/ 5408 w 5412"/>
              <a:gd name="T43" fmla="*/ 3319 h 4454"/>
              <a:gd name="T44" fmla="*/ 5389 w 5412"/>
              <a:gd name="T45" fmla="*/ 2924 h 4454"/>
              <a:gd name="T46" fmla="*/ 5337 w 5412"/>
              <a:gd name="T47" fmla="*/ 2596 h 4454"/>
              <a:gd name="T48" fmla="*/ 5278 w 5412"/>
              <a:gd name="T49" fmla="*/ 2359 h 4454"/>
              <a:gd name="T50" fmla="*/ 5237 w 5412"/>
              <a:gd name="T51" fmla="*/ 2239 h 4454"/>
              <a:gd name="T52" fmla="*/ 5326 w 5412"/>
              <a:gd name="T53" fmla="*/ 1880 h 4454"/>
              <a:gd name="T54" fmla="*/ 5402 w 5412"/>
              <a:gd name="T55" fmla="*/ 1371 h 4454"/>
              <a:gd name="T56" fmla="*/ 5406 w 5412"/>
              <a:gd name="T57" fmla="*/ 950 h 4454"/>
              <a:gd name="T58" fmla="*/ 5364 w 5412"/>
              <a:gd name="T59" fmla="*/ 624 h 4454"/>
              <a:gd name="T60" fmla="*/ 5303 w 5412"/>
              <a:gd name="T61" fmla="*/ 392 h 4454"/>
              <a:gd name="T62" fmla="*/ 5249 w 5412"/>
              <a:gd name="T63" fmla="*/ 259 h 4454"/>
              <a:gd name="T64" fmla="*/ 5114 w 5412"/>
              <a:gd name="T65" fmla="*/ 182 h 4454"/>
              <a:gd name="T66" fmla="*/ 4529 w 5412"/>
              <a:gd name="T67" fmla="*/ 44 h 4454"/>
              <a:gd name="T68" fmla="*/ 3980 w 5412"/>
              <a:gd name="T69" fmla="*/ 8 h 4454"/>
              <a:gd name="T70" fmla="*/ 3494 w 5412"/>
              <a:gd name="T71" fmla="*/ 42 h 4454"/>
              <a:gd name="T72" fmla="*/ 3102 w 5412"/>
              <a:gd name="T73" fmla="*/ 111 h 4454"/>
              <a:gd name="T74" fmla="*/ 2832 w 5412"/>
              <a:gd name="T75" fmla="*/ 184 h 4454"/>
              <a:gd name="T76" fmla="*/ 2711 w 5412"/>
              <a:gd name="T77" fmla="*/ 225 h 4454"/>
              <a:gd name="T78" fmla="*/ 2129 w 5412"/>
              <a:gd name="T79" fmla="*/ 81 h 4454"/>
              <a:gd name="T80" fmla="*/ 1507 w 5412"/>
              <a:gd name="T81" fmla="*/ 6 h 4454"/>
              <a:gd name="T82" fmla="*/ 1000 w 5412"/>
              <a:gd name="T83" fmla="*/ 15 h 4454"/>
              <a:gd name="T84" fmla="*/ 611 w 5412"/>
              <a:gd name="T85" fmla="*/ 77 h 4454"/>
              <a:gd name="T86" fmla="*/ 344 w 5412"/>
              <a:gd name="T87" fmla="*/ 156 h 4454"/>
              <a:gd name="T88" fmla="*/ 202 w 5412"/>
              <a:gd name="T89" fmla="*/ 215 h 4454"/>
              <a:gd name="T90" fmla="*/ 177 w 5412"/>
              <a:gd name="T91" fmla="*/ 230 h 4454"/>
              <a:gd name="T92" fmla="*/ 65 w 5412"/>
              <a:gd name="T93" fmla="*/ 605 h 4454"/>
              <a:gd name="T94" fmla="*/ 6 w 5412"/>
              <a:gd name="T95" fmla="*/ 1052 h 4454"/>
              <a:gd name="T96" fmla="*/ 13 w 5412"/>
              <a:gd name="T97" fmla="*/ 1457 h 4454"/>
              <a:gd name="T98" fmla="*/ 61 w 5412"/>
              <a:gd name="T99" fmla="*/ 1801 h 4454"/>
              <a:gd name="T100" fmla="*/ 123 w 5412"/>
              <a:gd name="T101" fmla="*/ 2054 h 4454"/>
              <a:gd name="T102" fmla="*/ 169 w 5412"/>
              <a:gd name="T103" fmla="*/ 2200 h 4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12" h="4454">
                <a:moveTo>
                  <a:pt x="177" y="2227"/>
                </a:moveTo>
                <a:lnTo>
                  <a:pt x="144" y="2342"/>
                </a:lnTo>
                <a:lnTo>
                  <a:pt x="113" y="2454"/>
                </a:lnTo>
                <a:lnTo>
                  <a:pt x="86" y="2563"/>
                </a:lnTo>
                <a:lnTo>
                  <a:pt x="65" y="2670"/>
                </a:lnTo>
                <a:lnTo>
                  <a:pt x="46" y="2772"/>
                </a:lnTo>
                <a:lnTo>
                  <a:pt x="31" y="2872"/>
                </a:lnTo>
                <a:lnTo>
                  <a:pt x="19" y="2968"/>
                </a:lnTo>
                <a:lnTo>
                  <a:pt x="10" y="3060"/>
                </a:lnTo>
                <a:lnTo>
                  <a:pt x="4" y="3149"/>
                </a:lnTo>
                <a:lnTo>
                  <a:pt x="0" y="3235"/>
                </a:lnTo>
                <a:lnTo>
                  <a:pt x="0" y="3317"/>
                </a:lnTo>
                <a:lnTo>
                  <a:pt x="0" y="3396"/>
                </a:lnTo>
                <a:lnTo>
                  <a:pt x="4" y="3473"/>
                </a:lnTo>
                <a:lnTo>
                  <a:pt x="8" y="3544"/>
                </a:lnTo>
                <a:lnTo>
                  <a:pt x="15" y="3613"/>
                </a:lnTo>
                <a:lnTo>
                  <a:pt x="23" y="3678"/>
                </a:lnTo>
                <a:lnTo>
                  <a:pt x="33" y="3740"/>
                </a:lnTo>
                <a:lnTo>
                  <a:pt x="42" y="3797"/>
                </a:lnTo>
                <a:lnTo>
                  <a:pt x="54" y="3851"/>
                </a:lnTo>
                <a:lnTo>
                  <a:pt x="65" y="3903"/>
                </a:lnTo>
                <a:lnTo>
                  <a:pt x="77" y="3949"/>
                </a:lnTo>
                <a:lnTo>
                  <a:pt x="88" y="3993"/>
                </a:lnTo>
                <a:lnTo>
                  <a:pt x="102" y="4034"/>
                </a:lnTo>
                <a:lnTo>
                  <a:pt x="113" y="4070"/>
                </a:lnTo>
                <a:lnTo>
                  <a:pt x="125" y="4103"/>
                </a:lnTo>
                <a:lnTo>
                  <a:pt x="136" y="4131"/>
                </a:lnTo>
                <a:lnTo>
                  <a:pt x="146" y="4156"/>
                </a:lnTo>
                <a:lnTo>
                  <a:pt x="156" y="4178"/>
                </a:lnTo>
                <a:lnTo>
                  <a:pt x="163" y="4197"/>
                </a:lnTo>
                <a:lnTo>
                  <a:pt x="169" y="4210"/>
                </a:lnTo>
                <a:lnTo>
                  <a:pt x="175" y="4220"/>
                </a:lnTo>
                <a:lnTo>
                  <a:pt x="177" y="4226"/>
                </a:lnTo>
                <a:lnTo>
                  <a:pt x="177" y="4226"/>
                </a:lnTo>
                <a:lnTo>
                  <a:pt x="177" y="4226"/>
                </a:lnTo>
                <a:lnTo>
                  <a:pt x="296" y="4270"/>
                </a:lnTo>
                <a:lnTo>
                  <a:pt x="415" y="4308"/>
                </a:lnTo>
                <a:lnTo>
                  <a:pt x="534" y="4341"/>
                </a:lnTo>
                <a:lnTo>
                  <a:pt x="651" y="4368"/>
                </a:lnTo>
                <a:lnTo>
                  <a:pt x="768" y="4391"/>
                </a:lnTo>
                <a:lnTo>
                  <a:pt x="883" y="4410"/>
                </a:lnTo>
                <a:lnTo>
                  <a:pt x="996" y="4425"/>
                </a:lnTo>
                <a:lnTo>
                  <a:pt x="1108" y="4435"/>
                </a:lnTo>
                <a:lnTo>
                  <a:pt x="1219" y="4442"/>
                </a:lnTo>
                <a:lnTo>
                  <a:pt x="1327" y="4446"/>
                </a:lnTo>
                <a:lnTo>
                  <a:pt x="1432" y="4446"/>
                </a:lnTo>
                <a:lnTo>
                  <a:pt x="1536" y="4444"/>
                </a:lnTo>
                <a:lnTo>
                  <a:pt x="1638" y="4441"/>
                </a:lnTo>
                <a:lnTo>
                  <a:pt x="1734" y="4433"/>
                </a:lnTo>
                <a:lnTo>
                  <a:pt x="1828" y="4425"/>
                </a:lnTo>
                <a:lnTo>
                  <a:pt x="1920" y="4414"/>
                </a:lnTo>
                <a:lnTo>
                  <a:pt x="2006" y="4402"/>
                </a:lnTo>
                <a:lnTo>
                  <a:pt x="2089" y="4389"/>
                </a:lnTo>
                <a:lnTo>
                  <a:pt x="2167" y="4375"/>
                </a:lnTo>
                <a:lnTo>
                  <a:pt x="2242" y="4360"/>
                </a:lnTo>
                <a:lnTo>
                  <a:pt x="2311" y="4345"/>
                </a:lnTo>
                <a:lnTo>
                  <a:pt x="2377" y="4329"/>
                </a:lnTo>
                <a:lnTo>
                  <a:pt x="2436" y="4314"/>
                </a:lnTo>
                <a:lnTo>
                  <a:pt x="2492" y="4300"/>
                </a:lnTo>
                <a:lnTo>
                  <a:pt x="2540" y="4285"/>
                </a:lnTo>
                <a:lnTo>
                  <a:pt x="2584" y="4274"/>
                </a:lnTo>
                <a:lnTo>
                  <a:pt x="2621" y="4262"/>
                </a:lnTo>
                <a:lnTo>
                  <a:pt x="2651" y="4250"/>
                </a:lnTo>
                <a:lnTo>
                  <a:pt x="2676" y="4243"/>
                </a:lnTo>
                <a:lnTo>
                  <a:pt x="2694" y="4237"/>
                </a:lnTo>
                <a:lnTo>
                  <a:pt x="2705" y="4233"/>
                </a:lnTo>
                <a:lnTo>
                  <a:pt x="2707" y="4231"/>
                </a:lnTo>
                <a:lnTo>
                  <a:pt x="2859" y="4275"/>
                </a:lnTo>
                <a:lnTo>
                  <a:pt x="3005" y="4314"/>
                </a:lnTo>
                <a:lnTo>
                  <a:pt x="3147" y="4346"/>
                </a:lnTo>
                <a:lnTo>
                  <a:pt x="3283" y="4375"/>
                </a:lnTo>
                <a:lnTo>
                  <a:pt x="3415" y="4398"/>
                </a:lnTo>
                <a:lnTo>
                  <a:pt x="3544" y="4418"/>
                </a:lnTo>
                <a:lnTo>
                  <a:pt x="3669" y="4433"/>
                </a:lnTo>
                <a:lnTo>
                  <a:pt x="3788" y="4442"/>
                </a:lnTo>
                <a:lnTo>
                  <a:pt x="3903" y="4450"/>
                </a:lnTo>
                <a:lnTo>
                  <a:pt x="4014" y="4454"/>
                </a:lnTo>
                <a:lnTo>
                  <a:pt x="4120" y="4454"/>
                </a:lnTo>
                <a:lnTo>
                  <a:pt x="4222" y="4452"/>
                </a:lnTo>
                <a:lnTo>
                  <a:pt x="4318" y="4446"/>
                </a:lnTo>
                <a:lnTo>
                  <a:pt x="4410" y="4439"/>
                </a:lnTo>
                <a:lnTo>
                  <a:pt x="4498" y="4431"/>
                </a:lnTo>
                <a:lnTo>
                  <a:pt x="4581" y="4419"/>
                </a:lnTo>
                <a:lnTo>
                  <a:pt x="4658" y="4406"/>
                </a:lnTo>
                <a:lnTo>
                  <a:pt x="4730" y="4393"/>
                </a:lnTo>
                <a:lnTo>
                  <a:pt x="4800" y="4377"/>
                </a:lnTo>
                <a:lnTo>
                  <a:pt x="4863" y="4362"/>
                </a:lnTo>
                <a:lnTo>
                  <a:pt x="4921" y="4346"/>
                </a:lnTo>
                <a:lnTo>
                  <a:pt x="4974" y="4331"/>
                </a:lnTo>
                <a:lnTo>
                  <a:pt x="5024" y="4316"/>
                </a:lnTo>
                <a:lnTo>
                  <a:pt x="5066" y="4300"/>
                </a:lnTo>
                <a:lnTo>
                  <a:pt x="5105" y="4285"/>
                </a:lnTo>
                <a:lnTo>
                  <a:pt x="5139" y="4272"/>
                </a:lnTo>
                <a:lnTo>
                  <a:pt x="5168" y="4260"/>
                </a:lnTo>
                <a:lnTo>
                  <a:pt x="5191" y="4249"/>
                </a:lnTo>
                <a:lnTo>
                  <a:pt x="5210" y="4239"/>
                </a:lnTo>
                <a:lnTo>
                  <a:pt x="5222" y="4233"/>
                </a:lnTo>
                <a:lnTo>
                  <a:pt x="5230" y="4227"/>
                </a:lnTo>
                <a:lnTo>
                  <a:pt x="5233" y="4226"/>
                </a:lnTo>
                <a:lnTo>
                  <a:pt x="5233" y="4226"/>
                </a:lnTo>
                <a:lnTo>
                  <a:pt x="5268" y="4133"/>
                </a:lnTo>
                <a:lnTo>
                  <a:pt x="5299" y="4039"/>
                </a:lnTo>
                <a:lnTo>
                  <a:pt x="5324" y="3945"/>
                </a:lnTo>
                <a:lnTo>
                  <a:pt x="5347" y="3853"/>
                </a:lnTo>
                <a:lnTo>
                  <a:pt x="5364" y="3761"/>
                </a:lnTo>
                <a:lnTo>
                  <a:pt x="5379" y="3671"/>
                </a:lnTo>
                <a:lnTo>
                  <a:pt x="5391" y="3580"/>
                </a:lnTo>
                <a:lnTo>
                  <a:pt x="5399" y="3492"/>
                </a:lnTo>
                <a:lnTo>
                  <a:pt x="5404" y="3406"/>
                </a:lnTo>
                <a:lnTo>
                  <a:pt x="5408" y="3319"/>
                </a:lnTo>
                <a:lnTo>
                  <a:pt x="5408" y="3235"/>
                </a:lnTo>
                <a:lnTo>
                  <a:pt x="5406" y="3154"/>
                </a:lnTo>
                <a:lnTo>
                  <a:pt x="5402" y="3076"/>
                </a:lnTo>
                <a:lnTo>
                  <a:pt x="5397" y="2997"/>
                </a:lnTo>
                <a:lnTo>
                  <a:pt x="5389" y="2924"/>
                </a:lnTo>
                <a:lnTo>
                  <a:pt x="5381" y="2851"/>
                </a:lnTo>
                <a:lnTo>
                  <a:pt x="5372" y="2782"/>
                </a:lnTo>
                <a:lnTo>
                  <a:pt x="5360" y="2717"/>
                </a:lnTo>
                <a:lnTo>
                  <a:pt x="5349" y="2655"/>
                </a:lnTo>
                <a:lnTo>
                  <a:pt x="5337" y="2596"/>
                </a:lnTo>
                <a:lnTo>
                  <a:pt x="5326" y="2540"/>
                </a:lnTo>
                <a:lnTo>
                  <a:pt x="5312" y="2488"/>
                </a:lnTo>
                <a:lnTo>
                  <a:pt x="5301" y="2442"/>
                </a:lnTo>
                <a:lnTo>
                  <a:pt x="5289" y="2398"/>
                </a:lnTo>
                <a:lnTo>
                  <a:pt x="5278" y="2359"/>
                </a:lnTo>
                <a:lnTo>
                  <a:pt x="5266" y="2325"/>
                </a:lnTo>
                <a:lnTo>
                  <a:pt x="5258" y="2296"/>
                </a:lnTo>
                <a:lnTo>
                  <a:pt x="5249" y="2271"/>
                </a:lnTo>
                <a:lnTo>
                  <a:pt x="5243" y="2252"/>
                </a:lnTo>
                <a:lnTo>
                  <a:pt x="5237" y="2239"/>
                </a:lnTo>
                <a:lnTo>
                  <a:pt x="5233" y="2229"/>
                </a:lnTo>
                <a:lnTo>
                  <a:pt x="5233" y="2227"/>
                </a:lnTo>
                <a:lnTo>
                  <a:pt x="5268" y="2108"/>
                </a:lnTo>
                <a:lnTo>
                  <a:pt x="5299" y="1991"/>
                </a:lnTo>
                <a:lnTo>
                  <a:pt x="5326" y="1880"/>
                </a:lnTo>
                <a:lnTo>
                  <a:pt x="5349" y="1770"/>
                </a:lnTo>
                <a:lnTo>
                  <a:pt x="5368" y="1664"/>
                </a:lnTo>
                <a:lnTo>
                  <a:pt x="5383" y="1563"/>
                </a:lnTo>
                <a:lnTo>
                  <a:pt x="5395" y="1465"/>
                </a:lnTo>
                <a:lnTo>
                  <a:pt x="5402" y="1371"/>
                </a:lnTo>
                <a:lnTo>
                  <a:pt x="5408" y="1279"/>
                </a:lnTo>
                <a:lnTo>
                  <a:pt x="5412" y="1190"/>
                </a:lnTo>
                <a:lnTo>
                  <a:pt x="5412" y="1108"/>
                </a:lnTo>
                <a:lnTo>
                  <a:pt x="5410" y="1027"/>
                </a:lnTo>
                <a:lnTo>
                  <a:pt x="5406" y="950"/>
                </a:lnTo>
                <a:lnTo>
                  <a:pt x="5400" y="877"/>
                </a:lnTo>
                <a:lnTo>
                  <a:pt x="5393" y="808"/>
                </a:lnTo>
                <a:lnTo>
                  <a:pt x="5385" y="743"/>
                </a:lnTo>
                <a:lnTo>
                  <a:pt x="5374" y="682"/>
                </a:lnTo>
                <a:lnTo>
                  <a:pt x="5364" y="624"/>
                </a:lnTo>
                <a:lnTo>
                  <a:pt x="5352" y="570"/>
                </a:lnTo>
                <a:lnTo>
                  <a:pt x="5339" y="518"/>
                </a:lnTo>
                <a:lnTo>
                  <a:pt x="5328" y="472"/>
                </a:lnTo>
                <a:lnTo>
                  <a:pt x="5314" y="430"/>
                </a:lnTo>
                <a:lnTo>
                  <a:pt x="5303" y="392"/>
                </a:lnTo>
                <a:lnTo>
                  <a:pt x="5289" y="357"/>
                </a:lnTo>
                <a:lnTo>
                  <a:pt x="5278" y="326"/>
                </a:lnTo>
                <a:lnTo>
                  <a:pt x="5268" y="299"/>
                </a:lnTo>
                <a:lnTo>
                  <a:pt x="5258" y="278"/>
                </a:lnTo>
                <a:lnTo>
                  <a:pt x="5249" y="259"/>
                </a:lnTo>
                <a:lnTo>
                  <a:pt x="5243" y="246"/>
                </a:lnTo>
                <a:lnTo>
                  <a:pt x="5237" y="234"/>
                </a:lnTo>
                <a:lnTo>
                  <a:pt x="5233" y="228"/>
                </a:lnTo>
                <a:lnTo>
                  <a:pt x="5233" y="227"/>
                </a:lnTo>
                <a:lnTo>
                  <a:pt x="5114" y="182"/>
                </a:lnTo>
                <a:lnTo>
                  <a:pt x="4995" y="146"/>
                </a:lnTo>
                <a:lnTo>
                  <a:pt x="4878" y="113"/>
                </a:lnTo>
                <a:lnTo>
                  <a:pt x="4759" y="84"/>
                </a:lnTo>
                <a:lnTo>
                  <a:pt x="4644" y="61"/>
                </a:lnTo>
                <a:lnTo>
                  <a:pt x="4529" y="44"/>
                </a:lnTo>
                <a:lnTo>
                  <a:pt x="4416" y="29"/>
                </a:lnTo>
                <a:lnTo>
                  <a:pt x="4302" y="19"/>
                </a:lnTo>
                <a:lnTo>
                  <a:pt x="4193" y="12"/>
                </a:lnTo>
                <a:lnTo>
                  <a:pt x="4085" y="8"/>
                </a:lnTo>
                <a:lnTo>
                  <a:pt x="3980" y="8"/>
                </a:lnTo>
                <a:lnTo>
                  <a:pt x="3876" y="10"/>
                </a:lnTo>
                <a:lnTo>
                  <a:pt x="3776" y="15"/>
                </a:lnTo>
                <a:lnTo>
                  <a:pt x="3678" y="21"/>
                </a:lnTo>
                <a:lnTo>
                  <a:pt x="3584" y="31"/>
                </a:lnTo>
                <a:lnTo>
                  <a:pt x="3494" y="42"/>
                </a:lnTo>
                <a:lnTo>
                  <a:pt x="3408" y="54"/>
                </a:lnTo>
                <a:lnTo>
                  <a:pt x="3325" y="67"/>
                </a:lnTo>
                <a:lnTo>
                  <a:pt x="3246" y="81"/>
                </a:lnTo>
                <a:lnTo>
                  <a:pt x="3172" y="96"/>
                </a:lnTo>
                <a:lnTo>
                  <a:pt x="3102" y="111"/>
                </a:lnTo>
                <a:lnTo>
                  <a:pt x="3037" y="127"/>
                </a:lnTo>
                <a:lnTo>
                  <a:pt x="2978" y="142"/>
                </a:lnTo>
                <a:lnTo>
                  <a:pt x="2924" y="157"/>
                </a:lnTo>
                <a:lnTo>
                  <a:pt x="2876" y="171"/>
                </a:lnTo>
                <a:lnTo>
                  <a:pt x="2832" y="184"/>
                </a:lnTo>
                <a:lnTo>
                  <a:pt x="2795" y="196"/>
                </a:lnTo>
                <a:lnTo>
                  <a:pt x="2765" y="205"/>
                </a:lnTo>
                <a:lnTo>
                  <a:pt x="2740" y="215"/>
                </a:lnTo>
                <a:lnTo>
                  <a:pt x="2722" y="221"/>
                </a:lnTo>
                <a:lnTo>
                  <a:pt x="2711" y="225"/>
                </a:lnTo>
                <a:lnTo>
                  <a:pt x="2707" y="227"/>
                </a:lnTo>
                <a:lnTo>
                  <a:pt x="2557" y="182"/>
                </a:lnTo>
                <a:lnTo>
                  <a:pt x="2409" y="142"/>
                </a:lnTo>
                <a:lnTo>
                  <a:pt x="2267" y="109"/>
                </a:lnTo>
                <a:lnTo>
                  <a:pt x="2129" y="81"/>
                </a:lnTo>
                <a:lnTo>
                  <a:pt x="1997" y="58"/>
                </a:lnTo>
                <a:lnTo>
                  <a:pt x="1868" y="38"/>
                </a:lnTo>
                <a:lnTo>
                  <a:pt x="1743" y="23"/>
                </a:lnTo>
                <a:lnTo>
                  <a:pt x="1622" y="12"/>
                </a:lnTo>
                <a:lnTo>
                  <a:pt x="1507" y="6"/>
                </a:lnTo>
                <a:lnTo>
                  <a:pt x="1396" y="2"/>
                </a:lnTo>
                <a:lnTo>
                  <a:pt x="1290" y="0"/>
                </a:lnTo>
                <a:lnTo>
                  <a:pt x="1188" y="4"/>
                </a:lnTo>
                <a:lnTo>
                  <a:pt x="1092" y="8"/>
                </a:lnTo>
                <a:lnTo>
                  <a:pt x="1000" y="15"/>
                </a:lnTo>
                <a:lnTo>
                  <a:pt x="912" y="25"/>
                </a:lnTo>
                <a:lnTo>
                  <a:pt x="829" y="36"/>
                </a:lnTo>
                <a:lnTo>
                  <a:pt x="753" y="48"/>
                </a:lnTo>
                <a:lnTo>
                  <a:pt x="680" y="61"/>
                </a:lnTo>
                <a:lnTo>
                  <a:pt x="611" y="77"/>
                </a:lnTo>
                <a:lnTo>
                  <a:pt x="547" y="92"/>
                </a:lnTo>
                <a:lnTo>
                  <a:pt x="490" y="108"/>
                </a:lnTo>
                <a:lnTo>
                  <a:pt x="436" y="125"/>
                </a:lnTo>
                <a:lnTo>
                  <a:pt x="386" y="140"/>
                </a:lnTo>
                <a:lnTo>
                  <a:pt x="344" y="156"/>
                </a:lnTo>
                <a:lnTo>
                  <a:pt x="305" y="169"/>
                </a:lnTo>
                <a:lnTo>
                  <a:pt x="271" y="182"/>
                </a:lnTo>
                <a:lnTo>
                  <a:pt x="242" y="196"/>
                </a:lnTo>
                <a:lnTo>
                  <a:pt x="219" y="205"/>
                </a:lnTo>
                <a:lnTo>
                  <a:pt x="202" y="215"/>
                </a:lnTo>
                <a:lnTo>
                  <a:pt x="188" y="221"/>
                </a:lnTo>
                <a:lnTo>
                  <a:pt x="180" y="225"/>
                </a:lnTo>
                <a:lnTo>
                  <a:pt x="177" y="227"/>
                </a:lnTo>
                <a:lnTo>
                  <a:pt x="177" y="227"/>
                </a:lnTo>
                <a:lnTo>
                  <a:pt x="177" y="230"/>
                </a:lnTo>
                <a:lnTo>
                  <a:pt x="177" y="230"/>
                </a:lnTo>
                <a:lnTo>
                  <a:pt x="142" y="324"/>
                </a:lnTo>
                <a:lnTo>
                  <a:pt x="113" y="419"/>
                </a:lnTo>
                <a:lnTo>
                  <a:pt x="86" y="511"/>
                </a:lnTo>
                <a:lnTo>
                  <a:pt x="65" y="605"/>
                </a:lnTo>
                <a:lnTo>
                  <a:pt x="46" y="695"/>
                </a:lnTo>
                <a:lnTo>
                  <a:pt x="31" y="787"/>
                </a:lnTo>
                <a:lnTo>
                  <a:pt x="19" y="875"/>
                </a:lnTo>
                <a:lnTo>
                  <a:pt x="12" y="964"/>
                </a:lnTo>
                <a:lnTo>
                  <a:pt x="6" y="1052"/>
                </a:lnTo>
                <a:lnTo>
                  <a:pt x="4" y="1137"/>
                </a:lnTo>
                <a:lnTo>
                  <a:pt x="2" y="1221"/>
                </a:lnTo>
                <a:lnTo>
                  <a:pt x="4" y="1302"/>
                </a:lnTo>
                <a:lnTo>
                  <a:pt x="8" y="1380"/>
                </a:lnTo>
                <a:lnTo>
                  <a:pt x="13" y="1457"/>
                </a:lnTo>
                <a:lnTo>
                  <a:pt x="21" y="1532"/>
                </a:lnTo>
                <a:lnTo>
                  <a:pt x="31" y="1603"/>
                </a:lnTo>
                <a:lnTo>
                  <a:pt x="40" y="1672"/>
                </a:lnTo>
                <a:lnTo>
                  <a:pt x="50" y="1737"/>
                </a:lnTo>
                <a:lnTo>
                  <a:pt x="61" y="1801"/>
                </a:lnTo>
                <a:lnTo>
                  <a:pt x="73" y="1858"/>
                </a:lnTo>
                <a:lnTo>
                  <a:pt x="86" y="1914"/>
                </a:lnTo>
                <a:lnTo>
                  <a:pt x="98" y="1964"/>
                </a:lnTo>
                <a:lnTo>
                  <a:pt x="111" y="2012"/>
                </a:lnTo>
                <a:lnTo>
                  <a:pt x="123" y="2054"/>
                </a:lnTo>
                <a:lnTo>
                  <a:pt x="132" y="2095"/>
                </a:lnTo>
                <a:lnTo>
                  <a:pt x="144" y="2127"/>
                </a:lnTo>
                <a:lnTo>
                  <a:pt x="154" y="2158"/>
                </a:lnTo>
                <a:lnTo>
                  <a:pt x="161" y="2181"/>
                </a:lnTo>
                <a:lnTo>
                  <a:pt x="169" y="2200"/>
                </a:lnTo>
                <a:lnTo>
                  <a:pt x="173" y="2215"/>
                </a:lnTo>
                <a:lnTo>
                  <a:pt x="177" y="2223"/>
                </a:lnTo>
                <a:lnTo>
                  <a:pt x="177" y="222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vi-VN">
              <a:latin typeface="Times New Roman" panose="02020603050405020304" pitchFamily="18" charset="0"/>
              <a:cs typeface="Times New Roman" panose="02020603050405020304" pitchFamily="18" charset="0"/>
            </a:endParaRPr>
          </a:p>
        </p:txBody>
      </p:sp>
      <p:sp>
        <p:nvSpPr>
          <p:cNvPr id="10" name="Chỗ dành sẵn cho Hình ảnh 9"/>
          <p:cNvSpPr>
            <a:spLocks noGrp="1"/>
          </p:cNvSpPr>
          <p:nvPr>
            <p:ph type="pic" idx="13"/>
          </p:nvPr>
        </p:nvSpPr>
        <p:spPr>
          <a:xfrm>
            <a:off x="6405372" y="566928"/>
            <a:ext cx="4434840" cy="3593592"/>
          </a:xfrm>
          <a:custGeom>
            <a:avLst/>
            <a:gdLst>
              <a:gd name="connsiteX0" fmla="*/ 1289957 w 5411811"/>
              <a:gd name="connsiteY0" fmla="*/ 0 h 4401809"/>
              <a:gd name="connsiteX1" fmla="*/ 1395952 w 5411811"/>
              <a:gd name="connsiteY1" fmla="*/ 1982 h 4401809"/>
              <a:gd name="connsiteX2" fmla="*/ 1506947 w 5411811"/>
              <a:gd name="connsiteY2" fmla="*/ 5945 h 4401809"/>
              <a:gd name="connsiteX3" fmla="*/ 1621945 w 5411811"/>
              <a:gd name="connsiteY3" fmla="*/ 11887 h 4401809"/>
              <a:gd name="connsiteX4" fmla="*/ 1742940 w 5411811"/>
              <a:gd name="connsiteY4" fmla="*/ 22784 h 4401809"/>
              <a:gd name="connsiteX5" fmla="*/ 1867936 w 5411811"/>
              <a:gd name="connsiteY5" fmla="*/ 37644 h 4401809"/>
              <a:gd name="connsiteX6" fmla="*/ 1996932 w 5411811"/>
              <a:gd name="connsiteY6" fmla="*/ 57456 h 4401809"/>
              <a:gd name="connsiteX7" fmla="*/ 2128926 w 5411811"/>
              <a:gd name="connsiteY7" fmla="*/ 80238 h 4401809"/>
              <a:gd name="connsiteX8" fmla="*/ 2266921 w 5411811"/>
              <a:gd name="connsiteY8" fmla="*/ 107974 h 4401809"/>
              <a:gd name="connsiteX9" fmla="*/ 2408917 w 5411811"/>
              <a:gd name="connsiteY9" fmla="*/ 140664 h 4401809"/>
              <a:gd name="connsiteX10" fmla="*/ 2556912 w 5411811"/>
              <a:gd name="connsiteY10" fmla="*/ 180288 h 4401809"/>
              <a:gd name="connsiteX11" fmla="*/ 2609910 w 5411811"/>
              <a:gd name="connsiteY11" fmla="*/ 196038 h 4401809"/>
              <a:gd name="connsiteX12" fmla="*/ 2706906 w 5411811"/>
              <a:gd name="connsiteY12" fmla="*/ 224863 h 4401809"/>
              <a:gd name="connsiteX13" fmla="*/ 2710906 w 5411811"/>
              <a:gd name="connsiteY13" fmla="*/ 222883 h 4401809"/>
              <a:gd name="connsiteX14" fmla="*/ 2721906 w 5411811"/>
              <a:gd name="connsiteY14" fmla="*/ 218920 h 4401809"/>
              <a:gd name="connsiteX15" fmla="*/ 2739905 w 5411811"/>
              <a:gd name="connsiteY15" fmla="*/ 212977 h 4401809"/>
              <a:gd name="connsiteX16" fmla="*/ 2764905 w 5411811"/>
              <a:gd name="connsiteY16" fmla="*/ 203071 h 4401809"/>
              <a:gd name="connsiteX17" fmla="*/ 2794903 w 5411811"/>
              <a:gd name="connsiteY17" fmla="*/ 194156 h 4401809"/>
              <a:gd name="connsiteX18" fmla="*/ 2831901 w 5411811"/>
              <a:gd name="connsiteY18" fmla="*/ 182269 h 4401809"/>
              <a:gd name="connsiteX19" fmla="*/ 2875901 w 5411811"/>
              <a:gd name="connsiteY19" fmla="*/ 169391 h 4401809"/>
              <a:gd name="connsiteX20" fmla="*/ 2923899 w 5411811"/>
              <a:gd name="connsiteY20" fmla="*/ 155522 h 4401809"/>
              <a:gd name="connsiteX21" fmla="*/ 2977897 w 5411811"/>
              <a:gd name="connsiteY21" fmla="*/ 140664 h 4401809"/>
              <a:gd name="connsiteX22" fmla="*/ 3036895 w 5411811"/>
              <a:gd name="connsiteY22" fmla="*/ 125804 h 4401809"/>
              <a:gd name="connsiteX23" fmla="*/ 3101892 w 5411811"/>
              <a:gd name="connsiteY23" fmla="*/ 109955 h 4401809"/>
              <a:gd name="connsiteX24" fmla="*/ 3171890 w 5411811"/>
              <a:gd name="connsiteY24" fmla="*/ 95097 h 4401809"/>
              <a:gd name="connsiteX25" fmla="*/ 3245887 w 5411811"/>
              <a:gd name="connsiteY25" fmla="*/ 80238 h 4401809"/>
              <a:gd name="connsiteX26" fmla="*/ 3324885 w 5411811"/>
              <a:gd name="connsiteY26" fmla="*/ 66369 h 4401809"/>
              <a:gd name="connsiteX27" fmla="*/ 3407881 w 5411811"/>
              <a:gd name="connsiteY27" fmla="*/ 53493 h 4401809"/>
              <a:gd name="connsiteX28" fmla="*/ 3493879 w 5411811"/>
              <a:gd name="connsiteY28" fmla="*/ 41606 h 4401809"/>
              <a:gd name="connsiteX29" fmla="*/ 3583875 w 5411811"/>
              <a:gd name="connsiteY29" fmla="*/ 30708 h 4401809"/>
              <a:gd name="connsiteX30" fmla="*/ 3677872 w 5411811"/>
              <a:gd name="connsiteY30" fmla="*/ 20803 h 4401809"/>
              <a:gd name="connsiteX31" fmla="*/ 3775868 w 5411811"/>
              <a:gd name="connsiteY31" fmla="*/ 14858 h 4401809"/>
              <a:gd name="connsiteX32" fmla="*/ 3875865 w 5411811"/>
              <a:gd name="connsiteY32" fmla="*/ 9908 h 4401809"/>
              <a:gd name="connsiteX33" fmla="*/ 3979862 w 5411811"/>
              <a:gd name="connsiteY33" fmla="*/ 7926 h 4401809"/>
              <a:gd name="connsiteX34" fmla="*/ 4084858 w 5411811"/>
              <a:gd name="connsiteY34" fmla="*/ 7926 h 4401809"/>
              <a:gd name="connsiteX35" fmla="*/ 4192854 w 5411811"/>
              <a:gd name="connsiteY35" fmla="*/ 11887 h 4401809"/>
              <a:gd name="connsiteX36" fmla="*/ 4301850 w 5411811"/>
              <a:gd name="connsiteY36" fmla="*/ 18821 h 4401809"/>
              <a:gd name="connsiteX37" fmla="*/ 4415846 w 5411811"/>
              <a:gd name="connsiteY37" fmla="*/ 28727 h 4401809"/>
              <a:gd name="connsiteX38" fmla="*/ 4528842 w 5411811"/>
              <a:gd name="connsiteY38" fmla="*/ 43586 h 4401809"/>
              <a:gd name="connsiteX39" fmla="*/ 4643838 w 5411811"/>
              <a:gd name="connsiteY39" fmla="*/ 60426 h 4401809"/>
              <a:gd name="connsiteX40" fmla="*/ 4758834 w 5411811"/>
              <a:gd name="connsiteY40" fmla="*/ 83210 h 4401809"/>
              <a:gd name="connsiteX41" fmla="*/ 4877830 w 5411811"/>
              <a:gd name="connsiteY41" fmla="*/ 111937 h 4401809"/>
              <a:gd name="connsiteX42" fmla="*/ 4994825 w 5411811"/>
              <a:gd name="connsiteY42" fmla="*/ 144627 h 4401809"/>
              <a:gd name="connsiteX43" fmla="*/ 5113823 w 5411811"/>
              <a:gd name="connsiteY43" fmla="*/ 180288 h 4401809"/>
              <a:gd name="connsiteX44" fmla="*/ 5232818 w 5411811"/>
              <a:gd name="connsiteY44" fmla="*/ 224863 h 4401809"/>
              <a:gd name="connsiteX45" fmla="*/ 5232818 w 5411811"/>
              <a:gd name="connsiteY45" fmla="*/ 225854 h 4401809"/>
              <a:gd name="connsiteX46" fmla="*/ 5236818 w 5411811"/>
              <a:gd name="connsiteY46" fmla="*/ 231799 h 4401809"/>
              <a:gd name="connsiteX47" fmla="*/ 5242817 w 5411811"/>
              <a:gd name="connsiteY47" fmla="*/ 243686 h 4401809"/>
              <a:gd name="connsiteX48" fmla="*/ 5248817 w 5411811"/>
              <a:gd name="connsiteY48" fmla="*/ 256562 h 4401809"/>
              <a:gd name="connsiteX49" fmla="*/ 5257818 w 5411811"/>
              <a:gd name="connsiteY49" fmla="*/ 275385 h 4401809"/>
              <a:gd name="connsiteX50" fmla="*/ 5267816 w 5411811"/>
              <a:gd name="connsiteY50" fmla="*/ 296186 h 4401809"/>
              <a:gd name="connsiteX51" fmla="*/ 5277816 w 5411811"/>
              <a:gd name="connsiteY51" fmla="*/ 322933 h 4401809"/>
              <a:gd name="connsiteX52" fmla="*/ 5288816 w 5411811"/>
              <a:gd name="connsiteY52" fmla="*/ 353641 h 4401809"/>
              <a:gd name="connsiteX53" fmla="*/ 5302815 w 5411811"/>
              <a:gd name="connsiteY53" fmla="*/ 388311 h 4401809"/>
              <a:gd name="connsiteX54" fmla="*/ 5313815 w 5411811"/>
              <a:gd name="connsiteY54" fmla="*/ 425953 h 4401809"/>
              <a:gd name="connsiteX55" fmla="*/ 5327814 w 5411811"/>
              <a:gd name="connsiteY55" fmla="*/ 467558 h 4401809"/>
              <a:gd name="connsiteX56" fmla="*/ 5338814 w 5411811"/>
              <a:gd name="connsiteY56" fmla="*/ 513126 h 4401809"/>
              <a:gd name="connsiteX57" fmla="*/ 5351814 w 5411811"/>
              <a:gd name="connsiteY57" fmla="*/ 564637 h 4401809"/>
              <a:gd name="connsiteX58" fmla="*/ 5363813 w 5411811"/>
              <a:gd name="connsiteY58" fmla="*/ 618127 h 4401809"/>
              <a:gd name="connsiteX59" fmla="*/ 5373813 w 5411811"/>
              <a:gd name="connsiteY59" fmla="*/ 675582 h 4401809"/>
              <a:gd name="connsiteX60" fmla="*/ 5384813 w 5411811"/>
              <a:gd name="connsiteY60" fmla="*/ 736007 h 4401809"/>
              <a:gd name="connsiteX61" fmla="*/ 5392812 w 5411811"/>
              <a:gd name="connsiteY61" fmla="*/ 800395 h 4401809"/>
              <a:gd name="connsiteX62" fmla="*/ 5399812 w 5411811"/>
              <a:gd name="connsiteY62" fmla="*/ 868745 h 4401809"/>
              <a:gd name="connsiteX63" fmla="*/ 5405812 w 5411811"/>
              <a:gd name="connsiteY63" fmla="*/ 941059 h 4401809"/>
              <a:gd name="connsiteX64" fmla="*/ 5409812 w 5411811"/>
              <a:gd name="connsiteY64" fmla="*/ 1017335 h 4401809"/>
              <a:gd name="connsiteX65" fmla="*/ 5411811 w 5411811"/>
              <a:gd name="connsiteY65" fmla="*/ 1097571 h 4401809"/>
              <a:gd name="connsiteX66" fmla="*/ 5411811 w 5411811"/>
              <a:gd name="connsiteY66" fmla="*/ 1178800 h 4401809"/>
              <a:gd name="connsiteX67" fmla="*/ 5407811 w 5411811"/>
              <a:gd name="connsiteY67" fmla="*/ 1266962 h 4401809"/>
              <a:gd name="connsiteX68" fmla="*/ 5401813 w 5411811"/>
              <a:gd name="connsiteY68" fmla="*/ 1358096 h 4401809"/>
              <a:gd name="connsiteX69" fmla="*/ 5394811 w 5411811"/>
              <a:gd name="connsiteY69" fmla="*/ 1451212 h 4401809"/>
              <a:gd name="connsiteX70" fmla="*/ 5382812 w 5411811"/>
              <a:gd name="connsiteY70" fmla="*/ 1548289 h 4401809"/>
              <a:gd name="connsiteX71" fmla="*/ 5367813 w 5411811"/>
              <a:gd name="connsiteY71" fmla="*/ 1648337 h 4401809"/>
              <a:gd name="connsiteX72" fmla="*/ 5348814 w 5411811"/>
              <a:gd name="connsiteY72" fmla="*/ 1753340 h 4401809"/>
              <a:gd name="connsiteX73" fmla="*/ 5325814 w 5411811"/>
              <a:gd name="connsiteY73" fmla="*/ 1862304 h 4401809"/>
              <a:gd name="connsiteX74" fmla="*/ 5298815 w 5411811"/>
              <a:gd name="connsiteY74" fmla="*/ 1972261 h 4401809"/>
              <a:gd name="connsiteX75" fmla="*/ 5267816 w 5411811"/>
              <a:gd name="connsiteY75" fmla="*/ 2088158 h 4401809"/>
              <a:gd name="connsiteX76" fmla="*/ 5232818 w 5411811"/>
              <a:gd name="connsiteY76" fmla="*/ 2206039 h 4401809"/>
              <a:gd name="connsiteX77" fmla="*/ 5232818 w 5411811"/>
              <a:gd name="connsiteY77" fmla="*/ 2208020 h 4401809"/>
              <a:gd name="connsiteX78" fmla="*/ 5236818 w 5411811"/>
              <a:gd name="connsiteY78" fmla="*/ 2217926 h 4401809"/>
              <a:gd name="connsiteX79" fmla="*/ 5242817 w 5411811"/>
              <a:gd name="connsiteY79" fmla="*/ 2230802 h 4401809"/>
              <a:gd name="connsiteX80" fmla="*/ 5248817 w 5411811"/>
              <a:gd name="connsiteY80" fmla="*/ 2249625 h 4401809"/>
              <a:gd name="connsiteX81" fmla="*/ 5257818 w 5411811"/>
              <a:gd name="connsiteY81" fmla="*/ 2274388 h 4401809"/>
              <a:gd name="connsiteX82" fmla="*/ 5265817 w 5411811"/>
              <a:gd name="connsiteY82" fmla="*/ 2303116 h 4401809"/>
              <a:gd name="connsiteX83" fmla="*/ 5277816 w 5411811"/>
              <a:gd name="connsiteY83" fmla="*/ 2336796 h 4401809"/>
              <a:gd name="connsiteX84" fmla="*/ 5288816 w 5411811"/>
              <a:gd name="connsiteY84" fmla="*/ 2375429 h 4401809"/>
              <a:gd name="connsiteX85" fmla="*/ 5300816 w 5411811"/>
              <a:gd name="connsiteY85" fmla="*/ 2419014 h 4401809"/>
              <a:gd name="connsiteX86" fmla="*/ 5311814 w 5411811"/>
              <a:gd name="connsiteY86" fmla="*/ 2464581 h 4401809"/>
              <a:gd name="connsiteX87" fmla="*/ 5325814 w 5411811"/>
              <a:gd name="connsiteY87" fmla="*/ 2516091 h 4401809"/>
              <a:gd name="connsiteX88" fmla="*/ 5336815 w 5411811"/>
              <a:gd name="connsiteY88" fmla="*/ 2571567 h 4401809"/>
              <a:gd name="connsiteX89" fmla="*/ 5348814 w 5411811"/>
              <a:gd name="connsiteY89" fmla="*/ 2630010 h 4401809"/>
              <a:gd name="connsiteX90" fmla="*/ 5359813 w 5411811"/>
              <a:gd name="connsiteY90" fmla="*/ 2691426 h 4401809"/>
              <a:gd name="connsiteX91" fmla="*/ 5371813 w 5411811"/>
              <a:gd name="connsiteY91" fmla="*/ 2755814 h 4401809"/>
              <a:gd name="connsiteX92" fmla="*/ 5380813 w 5411811"/>
              <a:gd name="connsiteY92" fmla="*/ 2824166 h 4401809"/>
              <a:gd name="connsiteX93" fmla="*/ 5388813 w 5411811"/>
              <a:gd name="connsiteY93" fmla="*/ 2896477 h 4401809"/>
              <a:gd name="connsiteX94" fmla="*/ 5396812 w 5411811"/>
              <a:gd name="connsiteY94" fmla="*/ 2968791 h 4401809"/>
              <a:gd name="connsiteX95" fmla="*/ 5401813 w 5411811"/>
              <a:gd name="connsiteY95" fmla="*/ 3047048 h 4401809"/>
              <a:gd name="connsiteX96" fmla="*/ 5405812 w 5411811"/>
              <a:gd name="connsiteY96" fmla="*/ 3124313 h 4401809"/>
              <a:gd name="connsiteX97" fmla="*/ 5407811 w 5411811"/>
              <a:gd name="connsiteY97" fmla="*/ 3204551 h 4401809"/>
              <a:gd name="connsiteX98" fmla="*/ 5407811 w 5411811"/>
              <a:gd name="connsiteY98" fmla="*/ 3287760 h 4401809"/>
              <a:gd name="connsiteX99" fmla="*/ 5403812 w 5411811"/>
              <a:gd name="connsiteY99" fmla="*/ 3373941 h 4401809"/>
              <a:gd name="connsiteX100" fmla="*/ 5398812 w 5411811"/>
              <a:gd name="connsiteY100" fmla="*/ 3459133 h 4401809"/>
              <a:gd name="connsiteX101" fmla="*/ 5390813 w 5411811"/>
              <a:gd name="connsiteY101" fmla="*/ 3546304 h 4401809"/>
              <a:gd name="connsiteX102" fmla="*/ 5378812 w 5411811"/>
              <a:gd name="connsiteY102" fmla="*/ 3636447 h 4401809"/>
              <a:gd name="connsiteX103" fmla="*/ 5363813 w 5411811"/>
              <a:gd name="connsiteY103" fmla="*/ 3725599 h 4401809"/>
              <a:gd name="connsiteX104" fmla="*/ 5346813 w 5411811"/>
              <a:gd name="connsiteY104" fmla="*/ 3816733 h 4401809"/>
              <a:gd name="connsiteX105" fmla="*/ 5323815 w 5411811"/>
              <a:gd name="connsiteY105" fmla="*/ 3907867 h 4401809"/>
              <a:gd name="connsiteX106" fmla="*/ 5298815 w 5411811"/>
              <a:gd name="connsiteY106" fmla="*/ 4000984 h 4401809"/>
              <a:gd name="connsiteX107" fmla="*/ 5267816 w 5411811"/>
              <a:gd name="connsiteY107" fmla="*/ 4094098 h 4401809"/>
              <a:gd name="connsiteX108" fmla="*/ 5232818 w 5411811"/>
              <a:gd name="connsiteY108" fmla="*/ 4186223 h 4401809"/>
              <a:gd name="connsiteX109" fmla="*/ 5229818 w 5411811"/>
              <a:gd name="connsiteY109" fmla="*/ 4187214 h 4401809"/>
              <a:gd name="connsiteX110" fmla="*/ 5221819 w 5411811"/>
              <a:gd name="connsiteY110" fmla="*/ 4193156 h 4401809"/>
              <a:gd name="connsiteX111" fmla="*/ 5209820 w 5411811"/>
              <a:gd name="connsiteY111" fmla="*/ 4199101 h 4401809"/>
              <a:gd name="connsiteX112" fmla="*/ 5190819 w 5411811"/>
              <a:gd name="connsiteY112" fmla="*/ 4209007 h 4401809"/>
              <a:gd name="connsiteX113" fmla="*/ 5167819 w 5411811"/>
              <a:gd name="connsiteY113" fmla="*/ 4219904 h 4401809"/>
              <a:gd name="connsiteX114" fmla="*/ 5138820 w 5411811"/>
              <a:gd name="connsiteY114" fmla="*/ 4231791 h 4401809"/>
              <a:gd name="connsiteX115" fmla="*/ 5104822 w 5411811"/>
              <a:gd name="connsiteY115" fmla="*/ 4244667 h 4401809"/>
              <a:gd name="connsiteX116" fmla="*/ 5065825 w 5411811"/>
              <a:gd name="connsiteY116" fmla="*/ 4259527 h 4401809"/>
              <a:gd name="connsiteX117" fmla="*/ 5023824 w 5411811"/>
              <a:gd name="connsiteY117" fmla="*/ 4275376 h 4401809"/>
              <a:gd name="connsiteX118" fmla="*/ 4973827 w 5411811"/>
              <a:gd name="connsiteY118" fmla="*/ 4290234 h 4401809"/>
              <a:gd name="connsiteX119" fmla="*/ 4920829 w 5411811"/>
              <a:gd name="connsiteY119" fmla="*/ 4305093 h 4401809"/>
              <a:gd name="connsiteX120" fmla="*/ 4862831 w 5411811"/>
              <a:gd name="connsiteY120" fmla="*/ 4320944 h 4401809"/>
              <a:gd name="connsiteX121" fmla="*/ 4799832 w 5411811"/>
              <a:gd name="connsiteY121" fmla="*/ 4335802 h 4401809"/>
              <a:gd name="connsiteX122" fmla="*/ 4729836 w 5411811"/>
              <a:gd name="connsiteY122" fmla="*/ 4351650 h 4401809"/>
              <a:gd name="connsiteX123" fmla="*/ 4657838 w 5411811"/>
              <a:gd name="connsiteY123" fmla="*/ 4364529 h 4401809"/>
              <a:gd name="connsiteX124" fmla="*/ 4580841 w 5411811"/>
              <a:gd name="connsiteY124" fmla="*/ 4377407 h 4401809"/>
              <a:gd name="connsiteX125" fmla="*/ 4497844 w 5411811"/>
              <a:gd name="connsiteY125" fmla="*/ 4389293 h 4401809"/>
              <a:gd name="connsiteX126" fmla="*/ 4409848 w 5411811"/>
              <a:gd name="connsiteY126" fmla="*/ 4397217 h 4401809"/>
              <a:gd name="connsiteX127" fmla="*/ 4348931 w 5411811"/>
              <a:gd name="connsiteY127" fmla="*/ 4401809 h 4401809"/>
              <a:gd name="connsiteX128" fmla="*/ 3811373 w 5411811"/>
              <a:gd name="connsiteY128" fmla="*/ 4401809 h 4401809"/>
              <a:gd name="connsiteX129" fmla="*/ 3787869 w 5411811"/>
              <a:gd name="connsiteY129" fmla="*/ 4400189 h 4401809"/>
              <a:gd name="connsiteX130" fmla="*/ 3668873 w 5411811"/>
              <a:gd name="connsiteY130" fmla="*/ 4391274 h 4401809"/>
              <a:gd name="connsiteX131" fmla="*/ 3543877 w 5411811"/>
              <a:gd name="connsiteY131" fmla="*/ 4376416 h 4401809"/>
              <a:gd name="connsiteX132" fmla="*/ 3414881 w 5411811"/>
              <a:gd name="connsiteY132" fmla="*/ 4356604 h 4401809"/>
              <a:gd name="connsiteX133" fmla="*/ 3282885 w 5411811"/>
              <a:gd name="connsiteY133" fmla="*/ 4333820 h 4401809"/>
              <a:gd name="connsiteX134" fmla="*/ 3146891 w 5411811"/>
              <a:gd name="connsiteY134" fmla="*/ 4305093 h 4401809"/>
              <a:gd name="connsiteX135" fmla="*/ 3004897 w 5411811"/>
              <a:gd name="connsiteY135" fmla="*/ 4273394 h 4401809"/>
              <a:gd name="connsiteX136" fmla="*/ 2897900 w 5411811"/>
              <a:gd name="connsiteY136" fmla="*/ 4245082 h 4401809"/>
              <a:gd name="connsiteX137" fmla="*/ 2897900 w 5411811"/>
              <a:gd name="connsiteY137" fmla="*/ 4245081 h 4401809"/>
              <a:gd name="connsiteX138" fmla="*/ 2866219 w 5411811"/>
              <a:gd name="connsiteY138" fmla="*/ 4236699 h 4401809"/>
              <a:gd name="connsiteX139" fmla="*/ 2858901 w 5411811"/>
              <a:gd name="connsiteY139" fmla="*/ 4234762 h 4401809"/>
              <a:gd name="connsiteX140" fmla="*/ 2706906 w 5411811"/>
              <a:gd name="connsiteY140" fmla="*/ 4191177 h 4401809"/>
              <a:gd name="connsiteX141" fmla="*/ 2704906 w 5411811"/>
              <a:gd name="connsiteY141" fmla="*/ 4193156 h 4401809"/>
              <a:gd name="connsiteX142" fmla="*/ 2693907 w 5411811"/>
              <a:gd name="connsiteY142" fmla="*/ 4197119 h 4401809"/>
              <a:gd name="connsiteX143" fmla="*/ 2675907 w 5411811"/>
              <a:gd name="connsiteY143" fmla="*/ 4203063 h 4401809"/>
              <a:gd name="connsiteX144" fmla="*/ 2650908 w 5411811"/>
              <a:gd name="connsiteY144" fmla="*/ 4209996 h 4401809"/>
              <a:gd name="connsiteX145" fmla="*/ 2620910 w 5411811"/>
              <a:gd name="connsiteY145" fmla="*/ 4221884 h 4401809"/>
              <a:gd name="connsiteX146" fmla="*/ 2583910 w 5411811"/>
              <a:gd name="connsiteY146" fmla="*/ 4233771 h 4401809"/>
              <a:gd name="connsiteX147" fmla="*/ 2539912 w 5411811"/>
              <a:gd name="connsiteY147" fmla="*/ 4244667 h 4401809"/>
              <a:gd name="connsiteX148" fmla="*/ 2491914 w 5411811"/>
              <a:gd name="connsiteY148" fmla="*/ 4259527 h 4401809"/>
              <a:gd name="connsiteX149" fmla="*/ 2435915 w 5411811"/>
              <a:gd name="connsiteY149" fmla="*/ 4273394 h 4401809"/>
              <a:gd name="connsiteX150" fmla="*/ 2376918 w 5411811"/>
              <a:gd name="connsiteY150" fmla="*/ 4288252 h 4401809"/>
              <a:gd name="connsiteX151" fmla="*/ 2310920 w 5411811"/>
              <a:gd name="connsiteY151" fmla="*/ 4304103 h 4401809"/>
              <a:gd name="connsiteX152" fmla="*/ 2241923 w 5411811"/>
              <a:gd name="connsiteY152" fmla="*/ 4318961 h 4401809"/>
              <a:gd name="connsiteX153" fmla="*/ 2166925 w 5411811"/>
              <a:gd name="connsiteY153" fmla="*/ 4333820 h 4401809"/>
              <a:gd name="connsiteX154" fmla="*/ 2088928 w 5411811"/>
              <a:gd name="connsiteY154" fmla="*/ 4347689 h 4401809"/>
              <a:gd name="connsiteX155" fmla="*/ 2005931 w 5411811"/>
              <a:gd name="connsiteY155" fmla="*/ 4360566 h 4401809"/>
              <a:gd name="connsiteX156" fmla="*/ 1919933 w 5411811"/>
              <a:gd name="connsiteY156" fmla="*/ 4372453 h 4401809"/>
              <a:gd name="connsiteX157" fmla="*/ 1827937 w 5411811"/>
              <a:gd name="connsiteY157" fmla="*/ 4383349 h 4401809"/>
              <a:gd name="connsiteX158" fmla="*/ 1733941 w 5411811"/>
              <a:gd name="connsiteY158" fmla="*/ 4391274 h 4401809"/>
              <a:gd name="connsiteX159" fmla="*/ 1637944 w 5411811"/>
              <a:gd name="connsiteY159" fmla="*/ 4399200 h 4401809"/>
              <a:gd name="connsiteX160" fmla="*/ 1548374 w 5411811"/>
              <a:gd name="connsiteY160" fmla="*/ 4401809 h 4401809"/>
              <a:gd name="connsiteX161" fmla="*/ 1263105 w 5411811"/>
              <a:gd name="connsiteY161" fmla="*/ 4401809 h 4401809"/>
              <a:gd name="connsiteX162" fmla="*/ 1218957 w 5411811"/>
              <a:gd name="connsiteY162" fmla="*/ 4400189 h 4401809"/>
              <a:gd name="connsiteX163" fmla="*/ 1107962 w 5411811"/>
              <a:gd name="connsiteY163" fmla="*/ 4393256 h 4401809"/>
              <a:gd name="connsiteX164" fmla="*/ 995966 w 5411811"/>
              <a:gd name="connsiteY164" fmla="*/ 4383349 h 4401809"/>
              <a:gd name="connsiteX165" fmla="*/ 882969 w 5411811"/>
              <a:gd name="connsiteY165" fmla="*/ 4368490 h 4401809"/>
              <a:gd name="connsiteX166" fmla="*/ 767973 w 5411811"/>
              <a:gd name="connsiteY166" fmla="*/ 4349671 h 4401809"/>
              <a:gd name="connsiteX167" fmla="*/ 650978 w 5411811"/>
              <a:gd name="connsiteY167" fmla="*/ 4326887 h 4401809"/>
              <a:gd name="connsiteX168" fmla="*/ 533983 w 5411811"/>
              <a:gd name="connsiteY168" fmla="*/ 4300140 h 4401809"/>
              <a:gd name="connsiteX169" fmla="*/ 414985 w 5411811"/>
              <a:gd name="connsiteY169" fmla="*/ 4267452 h 4401809"/>
              <a:gd name="connsiteX170" fmla="*/ 295991 w 5411811"/>
              <a:gd name="connsiteY170" fmla="*/ 4229808 h 4401809"/>
              <a:gd name="connsiteX171" fmla="*/ 176994 w 5411811"/>
              <a:gd name="connsiteY171" fmla="*/ 4186223 h 4401809"/>
              <a:gd name="connsiteX172" fmla="*/ 174994 w 5411811"/>
              <a:gd name="connsiteY172" fmla="*/ 4180280 h 4401809"/>
              <a:gd name="connsiteX173" fmla="*/ 168995 w 5411811"/>
              <a:gd name="connsiteY173" fmla="*/ 4170373 h 4401809"/>
              <a:gd name="connsiteX174" fmla="*/ 162994 w 5411811"/>
              <a:gd name="connsiteY174" fmla="*/ 4157496 h 4401809"/>
              <a:gd name="connsiteX175" fmla="*/ 155996 w 5411811"/>
              <a:gd name="connsiteY175" fmla="*/ 4138675 h 4401809"/>
              <a:gd name="connsiteX176" fmla="*/ 145996 w 5411811"/>
              <a:gd name="connsiteY176" fmla="*/ 4116882 h 4401809"/>
              <a:gd name="connsiteX177" fmla="*/ 135996 w 5411811"/>
              <a:gd name="connsiteY177" fmla="*/ 4092118 h 4401809"/>
              <a:gd name="connsiteX178" fmla="*/ 124997 w 5411811"/>
              <a:gd name="connsiteY178" fmla="*/ 4064382 h 4401809"/>
              <a:gd name="connsiteX179" fmla="*/ 112997 w 5411811"/>
              <a:gd name="connsiteY179" fmla="*/ 4031692 h 4401809"/>
              <a:gd name="connsiteX180" fmla="*/ 101998 w 5411811"/>
              <a:gd name="connsiteY180" fmla="*/ 3996030 h 4401809"/>
              <a:gd name="connsiteX181" fmla="*/ 87998 w 5411811"/>
              <a:gd name="connsiteY181" fmla="*/ 3955416 h 4401809"/>
              <a:gd name="connsiteX182" fmla="*/ 76999 w 5411811"/>
              <a:gd name="connsiteY182" fmla="*/ 3911829 h 4401809"/>
              <a:gd name="connsiteX183" fmla="*/ 64998 w 5411811"/>
              <a:gd name="connsiteY183" fmla="*/ 3866263 h 4401809"/>
              <a:gd name="connsiteX184" fmla="*/ 54000 w 5411811"/>
              <a:gd name="connsiteY184" fmla="*/ 3814752 h 4401809"/>
              <a:gd name="connsiteX185" fmla="*/ 42000 w 5411811"/>
              <a:gd name="connsiteY185" fmla="*/ 3761261 h 4401809"/>
              <a:gd name="connsiteX186" fmla="*/ 32999 w 5411811"/>
              <a:gd name="connsiteY186" fmla="*/ 3704798 h 4401809"/>
              <a:gd name="connsiteX187" fmla="*/ 23000 w 5411811"/>
              <a:gd name="connsiteY187" fmla="*/ 3643381 h 4401809"/>
              <a:gd name="connsiteX188" fmla="*/ 14999 w 5411811"/>
              <a:gd name="connsiteY188" fmla="*/ 3578992 h 4401809"/>
              <a:gd name="connsiteX189" fmla="*/ 8001 w 5411811"/>
              <a:gd name="connsiteY189" fmla="*/ 3510644 h 4401809"/>
              <a:gd name="connsiteX190" fmla="*/ 4000 w 5411811"/>
              <a:gd name="connsiteY190" fmla="*/ 3440310 h 4401809"/>
              <a:gd name="connsiteX191" fmla="*/ 0 w 5411811"/>
              <a:gd name="connsiteY191" fmla="*/ 3364036 h 4401809"/>
              <a:gd name="connsiteX192" fmla="*/ 0 w 5411811"/>
              <a:gd name="connsiteY192" fmla="*/ 3285779 h 4401809"/>
              <a:gd name="connsiteX193" fmla="*/ 0 w 5411811"/>
              <a:gd name="connsiteY193" fmla="*/ 3204551 h 4401809"/>
              <a:gd name="connsiteX194" fmla="*/ 4000 w 5411811"/>
              <a:gd name="connsiteY194" fmla="*/ 3119360 h 4401809"/>
              <a:gd name="connsiteX195" fmla="*/ 10001 w 5411811"/>
              <a:gd name="connsiteY195" fmla="*/ 3031198 h 4401809"/>
              <a:gd name="connsiteX196" fmla="*/ 18999 w 5411811"/>
              <a:gd name="connsiteY196" fmla="*/ 2940062 h 4401809"/>
              <a:gd name="connsiteX197" fmla="*/ 30999 w 5411811"/>
              <a:gd name="connsiteY197" fmla="*/ 2844966 h 4401809"/>
              <a:gd name="connsiteX198" fmla="*/ 45999 w 5411811"/>
              <a:gd name="connsiteY198" fmla="*/ 2745908 h 4401809"/>
              <a:gd name="connsiteX199" fmla="*/ 64998 w 5411811"/>
              <a:gd name="connsiteY199" fmla="*/ 2644869 h 4401809"/>
              <a:gd name="connsiteX200" fmla="*/ 85998 w 5411811"/>
              <a:gd name="connsiteY200" fmla="*/ 2538877 h 4401809"/>
              <a:gd name="connsiteX201" fmla="*/ 112997 w 5411811"/>
              <a:gd name="connsiteY201" fmla="*/ 2430903 h 4401809"/>
              <a:gd name="connsiteX202" fmla="*/ 143995 w 5411811"/>
              <a:gd name="connsiteY202" fmla="*/ 2319957 h 4401809"/>
              <a:gd name="connsiteX203" fmla="*/ 176994 w 5411811"/>
              <a:gd name="connsiteY203" fmla="*/ 2206039 h 4401809"/>
              <a:gd name="connsiteX204" fmla="*/ 176994 w 5411811"/>
              <a:gd name="connsiteY204" fmla="*/ 2202077 h 4401809"/>
              <a:gd name="connsiteX205" fmla="*/ 172996 w 5411811"/>
              <a:gd name="connsiteY205" fmla="*/ 2194153 h 4401809"/>
              <a:gd name="connsiteX206" fmla="*/ 168995 w 5411811"/>
              <a:gd name="connsiteY206" fmla="*/ 2179291 h 4401809"/>
              <a:gd name="connsiteX207" fmla="*/ 160995 w 5411811"/>
              <a:gd name="connsiteY207" fmla="*/ 2160472 h 4401809"/>
              <a:gd name="connsiteX208" fmla="*/ 153996 w 5411811"/>
              <a:gd name="connsiteY208" fmla="*/ 2137688 h 4401809"/>
              <a:gd name="connsiteX209" fmla="*/ 143995 w 5411811"/>
              <a:gd name="connsiteY209" fmla="*/ 2106980 h 4401809"/>
              <a:gd name="connsiteX210" fmla="*/ 131996 w 5411811"/>
              <a:gd name="connsiteY210" fmla="*/ 2075282 h 4401809"/>
              <a:gd name="connsiteX211" fmla="*/ 122996 w 5411811"/>
              <a:gd name="connsiteY211" fmla="*/ 2034668 h 4401809"/>
              <a:gd name="connsiteX212" fmla="*/ 110996 w 5411811"/>
              <a:gd name="connsiteY212" fmla="*/ 1993062 h 4401809"/>
              <a:gd name="connsiteX213" fmla="*/ 97998 w 5411811"/>
              <a:gd name="connsiteY213" fmla="*/ 1945513 h 4401809"/>
              <a:gd name="connsiteX214" fmla="*/ 85998 w 5411811"/>
              <a:gd name="connsiteY214" fmla="*/ 1895984 h 4401809"/>
              <a:gd name="connsiteX215" fmla="*/ 72999 w 5411811"/>
              <a:gd name="connsiteY215" fmla="*/ 1840512 h 4401809"/>
              <a:gd name="connsiteX216" fmla="*/ 61000 w 5411811"/>
              <a:gd name="connsiteY216" fmla="*/ 1784048 h 4401809"/>
              <a:gd name="connsiteX217" fmla="*/ 49999 w 5411811"/>
              <a:gd name="connsiteY217" fmla="*/ 1720650 h 4401809"/>
              <a:gd name="connsiteX218" fmla="*/ 39999 w 5411811"/>
              <a:gd name="connsiteY218" fmla="*/ 1656263 h 4401809"/>
              <a:gd name="connsiteX219" fmla="*/ 30999 w 5411811"/>
              <a:gd name="connsiteY219" fmla="*/ 1587913 h 4401809"/>
              <a:gd name="connsiteX220" fmla="*/ 21000 w 5411811"/>
              <a:gd name="connsiteY220" fmla="*/ 1517579 h 4401809"/>
              <a:gd name="connsiteX221" fmla="*/ 13001 w 5411811"/>
              <a:gd name="connsiteY221" fmla="*/ 1443286 h 4401809"/>
              <a:gd name="connsiteX222" fmla="*/ 8001 w 5411811"/>
              <a:gd name="connsiteY222" fmla="*/ 1367011 h 4401809"/>
              <a:gd name="connsiteX223" fmla="*/ 4000 w 5411811"/>
              <a:gd name="connsiteY223" fmla="*/ 1289746 h 4401809"/>
              <a:gd name="connsiteX224" fmla="*/ 2001 w 5411811"/>
              <a:gd name="connsiteY224" fmla="*/ 1209508 h 4401809"/>
              <a:gd name="connsiteX225" fmla="*/ 4000 w 5411811"/>
              <a:gd name="connsiteY225" fmla="*/ 1126298 h 4401809"/>
              <a:gd name="connsiteX226" fmla="*/ 6001 w 5411811"/>
              <a:gd name="connsiteY226" fmla="*/ 1042098 h 4401809"/>
              <a:gd name="connsiteX227" fmla="*/ 12001 w 5411811"/>
              <a:gd name="connsiteY227" fmla="*/ 954927 h 4401809"/>
              <a:gd name="connsiteX228" fmla="*/ 18999 w 5411811"/>
              <a:gd name="connsiteY228" fmla="*/ 866765 h 4401809"/>
              <a:gd name="connsiteX229" fmla="*/ 30999 w 5411811"/>
              <a:gd name="connsiteY229" fmla="*/ 779592 h 4401809"/>
              <a:gd name="connsiteX230" fmla="*/ 45999 w 5411811"/>
              <a:gd name="connsiteY230" fmla="*/ 688459 h 4401809"/>
              <a:gd name="connsiteX231" fmla="*/ 64998 w 5411811"/>
              <a:gd name="connsiteY231" fmla="*/ 599306 h 4401809"/>
              <a:gd name="connsiteX232" fmla="*/ 85998 w 5411811"/>
              <a:gd name="connsiteY232" fmla="*/ 506190 h 4401809"/>
              <a:gd name="connsiteX233" fmla="*/ 112997 w 5411811"/>
              <a:gd name="connsiteY233" fmla="*/ 415056 h 4401809"/>
              <a:gd name="connsiteX234" fmla="*/ 141996 w 5411811"/>
              <a:gd name="connsiteY234" fmla="*/ 320951 h 4401809"/>
              <a:gd name="connsiteX235" fmla="*/ 176994 w 5411811"/>
              <a:gd name="connsiteY235" fmla="*/ 227836 h 4401809"/>
              <a:gd name="connsiteX236" fmla="*/ 176994 w 5411811"/>
              <a:gd name="connsiteY236" fmla="*/ 224863 h 4401809"/>
              <a:gd name="connsiteX237" fmla="*/ 179994 w 5411811"/>
              <a:gd name="connsiteY237" fmla="*/ 222883 h 4401809"/>
              <a:gd name="connsiteX238" fmla="*/ 187995 w 5411811"/>
              <a:gd name="connsiteY238" fmla="*/ 218920 h 4401809"/>
              <a:gd name="connsiteX239" fmla="*/ 201995 w 5411811"/>
              <a:gd name="connsiteY239" fmla="*/ 212977 h 4401809"/>
              <a:gd name="connsiteX240" fmla="*/ 218993 w 5411811"/>
              <a:gd name="connsiteY240" fmla="*/ 203071 h 4401809"/>
              <a:gd name="connsiteX241" fmla="*/ 241993 w 5411811"/>
              <a:gd name="connsiteY241" fmla="*/ 194156 h 4401809"/>
              <a:gd name="connsiteX242" fmla="*/ 270990 w 5411811"/>
              <a:gd name="connsiteY242" fmla="*/ 180288 h 4401809"/>
              <a:gd name="connsiteX243" fmla="*/ 304990 w 5411811"/>
              <a:gd name="connsiteY243" fmla="*/ 167411 h 4401809"/>
              <a:gd name="connsiteX244" fmla="*/ 343989 w 5411811"/>
              <a:gd name="connsiteY244" fmla="*/ 154531 h 4401809"/>
              <a:gd name="connsiteX245" fmla="*/ 385988 w 5411811"/>
              <a:gd name="connsiteY245" fmla="*/ 138682 h 4401809"/>
              <a:gd name="connsiteX246" fmla="*/ 435985 w 5411811"/>
              <a:gd name="connsiteY246" fmla="*/ 123824 h 4401809"/>
              <a:gd name="connsiteX247" fmla="*/ 489985 w 5411811"/>
              <a:gd name="connsiteY247" fmla="*/ 106983 h 4401809"/>
              <a:gd name="connsiteX248" fmla="*/ 546981 w 5411811"/>
              <a:gd name="connsiteY248" fmla="*/ 91134 h 4401809"/>
              <a:gd name="connsiteX249" fmla="*/ 610979 w 5411811"/>
              <a:gd name="connsiteY249" fmla="*/ 76275 h 4401809"/>
              <a:gd name="connsiteX250" fmla="*/ 679977 w 5411811"/>
              <a:gd name="connsiteY250" fmla="*/ 60426 h 4401809"/>
              <a:gd name="connsiteX251" fmla="*/ 752974 w 5411811"/>
              <a:gd name="connsiteY251" fmla="*/ 47548 h 4401809"/>
              <a:gd name="connsiteX252" fmla="*/ 828973 w 5411811"/>
              <a:gd name="connsiteY252" fmla="*/ 35662 h 4401809"/>
              <a:gd name="connsiteX253" fmla="*/ 911968 w 5411811"/>
              <a:gd name="connsiteY253" fmla="*/ 24766 h 4401809"/>
              <a:gd name="connsiteX254" fmla="*/ 999966 w 5411811"/>
              <a:gd name="connsiteY254" fmla="*/ 14858 h 4401809"/>
              <a:gd name="connsiteX255" fmla="*/ 1091962 w 5411811"/>
              <a:gd name="connsiteY255" fmla="*/ 7926 h 4401809"/>
              <a:gd name="connsiteX256" fmla="*/ 1187959 w 5411811"/>
              <a:gd name="connsiteY256" fmla="*/ 3963 h 440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5411811" h="4401809">
                <a:moveTo>
                  <a:pt x="1289957" y="0"/>
                </a:moveTo>
                <a:lnTo>
                  <a:pt x="1395952" y="1982"/>
                </a:lnTo>
                <a:lnTo>
                  <a:pt x="1506947" y="5945"/>
                </a:lnTo>
                <a:lnTo>
                  <a:pt x="1621945" y="11887"/>
                </a:lnTo>
                <a:lnTo>
                  <a:pt x="1742940" y="22784"/>
                </a:lnTo>
                <a:lnTo>
                  <a:pt x="1867936" y="37644"/>
                </a:lnTo>
                <a:lnTo>
                  <a:pt x="1996932" y="57456"/>
                </a:lnTo>
                <a:lnTo>
                  <a:pt x="2128926" y="80238"/>
                </a:lnTo>
                <a:lnTo>
                  <a:pt x="2266921" y="107974"/>
                </a:lnTo>
                <a:lnTo>
                  <a:pt x="2408917" y="140664"/>
                </a:lnTo>
                <a:lnTo>
                  <a:pt x="2556912" y="180288"/>
                </a:lnTo>
                <a:lnTo>
                  <a:pt x="2609910" y="196038"/>
                </a:lnTo>
                <a:lnTo>
                  <a:pt x="2706906" y="224863"/>
                </a:lnTo>
                <a:lnTo>
                  <a:pt x="2710906" y="222883"/>
                </a:lnTo>
                <a:lnTo>
                  <a:pt x="2721906" y="218920"/>
                </a:lnTo>
                <a:lnTo>
                  <a:pt x="2739905" y="212977"/>
                </a:lnTo>
                <a:lnTo>
                  <a:pt x="2764905" y="203071"/>
                </a:lnTo>
                <a:lnTo>
                  <a:pt x="2794903" y="194156"/>
                </a:lnTo>
                <a:lnTo>
                  <a:pt x="2831901" y="182269"/>
                </a:lnTo>
                <a:lnTo>
                  <a:pt x="2875901" y="169391"/>
                </a:lnTo>
                <a:lnTo>
                  <a:pt x="2923899" y="155522"/>
                </a:lnTo>
                <a:lnTo>
                  <a:pt x="2977897" y="140664"/>
                </a:lnTo>
                <a:lnTo>
                  <a:pt x="3036895" y="125804"/>
                </a:lnTo>
                <a:lnTo>
                  <a:pt x="3101892" y="109955"/>
                </a:lnTo>
                <a:lnTo>
                  <a:pt x="3171890" y="95097"/>
                </a:lnTo>
                <a:lnTo>
                  <a:pt x="3245887" y="80238"/>
                </a:lnTo>
                <a:lnTo>
                  <a:pt x="3324885" y="66369"/>
                </a:lnTo>
                <a:lnTo>
                  <a:pt x="3407881" y="53493"/>
                </a:lnTo>
                <a:lnTo>
                  <a:pt x="3493879" y="41606"/>
                </a:lnTo>
                <a:lnTo>
                  <a:pt x="3583875" y="30708"/>
                </a:lnTo>
                <a:lnTo>
                  <a:pt x="3677872" y="20803"/>
                </a:lnTo>
                <a:lnTo>
                  <a:pt x="3775868" y="14858"/>
                </a:lnTo>
                <a:lnTo>
                  <a:pt x="3875865" y="9908"/>
                </a:lnTo>
                <a:lnTo>
                  <a:pt x="3979862" y="7926"/>
                </a:lnTo>
                <a:lnTo>
                  <a:pt x="4084858" y="7926"/>
                </a:lnTo>
                <a:lnTo>
                  <a:pt x="4192854" y="11887"/>
                </a:lnTo>
                <a:lnTo>
                  <a:pt x="4301850" y="18821"/>
                </a:lnTo>
                <a:lnTo>
                  <a:pt x="4415846" y="28727"/>
                </a:lnTo>
                <a:lnTo>
                  <a:pt x="4528842" y="43586"/>
                </a:lnTo>
                <a:lnTo>
                  <a:pt x="4643838" y="60426"/>
                </a:lnTo>
                <a:lnTo>
                  <a:pt x="4758834" y="83210"/>
                </a:lnTo>
                <a:lnTo>
                  <a:pt x="4877830" y="111937"/>
                </a:lnTo>
                <a:lnTo>
                  <a:pt x="4994825" y="144627"/>
                </a:lnTo>
                <a:lnTo>
                  <a:pt x="5113823" y="180288"/>
                </a:lnTo>
                <a:lnTo>
                  <a:pt x="5232818" y="224863"/>
                </a:lnTo>
                <a:lnTo>
                  <a:pt x="5232818" y="225854"/>
                </a:lnTo>
                <a:lnTo>
                  <a:pt x="5236818" y="231799"/>
                </a:lnTo>
                <a:lnTo>
                  <a:pt x="5242817" y="243686"/>
                </a:lnTo>
                <a:lnTo>
                  <a:pt x="5248817" y="256562"/>
                </a:lnTo>
                <a:lnTo>
                  <a:pt x="5257818" y="275385"/>
                </a:lnTo>
                <a:lnTo>
                  <a:pt x="5267816" y="296186"/>
                </a:lnTo>
                <a:lnTo>
                  <a:pt x="5277816" y="322933"/>
                </a:lnTo>
                <a:lnTo>
                  <a:pt x="5288816" y="353641"/>
                </a:lnTo>
                <a:lnTo>
                  <a:pt x="5302815" y="388311"/>
                </a:lnTo>
                <a:lnTo>
                  <a:pt x="5313815" y="425953"/>
                </a:lnTo>
                <a:lnTo>
                  <a:pt x="5327814" y="467558"/>
                </a:lnTo>
                <a:lnTo>
                  <a:pt x="5338814" y="513126"/>
                </a:lnTo>
                <a:lnTo>
                  <a:pt x="5351814" y="564637"/>
                </a:lnTo>
                <a:lnTo>
                  <a:pt x="5363813" y="618127"/>
                </a:lnTo>
                <a:lnTo>
                  <a:pt x="5373813" y="675582"/>
                </a:lnTo>
                <a:lnTo>
                  <a:pt x="5384813" y="736007"/>
                </a:lnTo>
                <a:lnTo>
                  <a:pt x="5392812" y="800395"/>
                </a:lnTo>
                <a:lnTo>
                  <a:pt x="5399812" y="868745"/>
                </a:lnTo>
                <a:lnTo>
                  <a:pt x="5405812" y="941059"/>
                </a:lnTo>
                <a:lnTo>
                  <a:pt x="5409812" y="1017335"/>
                </a:lnTo>
                <a:lnTo>
                  <a:pt x="5411811" y="1097571"/>
                </a:lnTo>
                <a:lnTo>
                  <a:pt x="5411811" y="1178800"/>
                </a:lnTo>
                <a:lnTo>
                  <a:pt x="5407811" y="1266962"/>
                </a:lnTo>
                <a:lnTo>
                  <a:pt x="5401813" y="1358096"/>
                </a:lnTo>
                <a:lnTo>
                  <a:pt x="5394811" y="1451212"/>
                </a:lnTo>
                <a:lnTo>
                  <a:pt x="5382812" y="1548289"/>
                </a:lnTo>
                <a:lnTo>
                  <a:pt x="5367813" y="1648337"/>
                </a:lnTo>
                <a:lnTo>
                  <a:pt x="5348814" y="1753340"/>
                </a:lnTo>
                <a:lnTo>
                  <a:pt x="5325814" y="1862304"/>
                </a:lnTo>
                <a:lnTo>
                  <a:pt x="5298815" y="1972261"/>
                </a:lnTo>
                <a:lnTo>
                  <a:pt x="5267816" y="2088158"/>
                </a:lnTo>
                <a:lnTo>
                  <a:pt x="5232818" y="2206039"/>
                </a:lnTo>
                <a:lnTo>
                  <a:pt x="5232818" y="2208020"/>
                </a:lnTo>
                <a:lnTo>
                  <a:pt x="5236818" y="2217926"/>
                </a:lnTo>
                <a:lnTo>
                  <a:pt x="5242817" y="2230802"/>
                </a:lnTo>
                <a:lnTo>
                  <a:pt x="5248817" y="2249625"/>
                </a:lnTo>
                <a:lnTo>
                  <a:pt x="5257818" y="2274388"/>
                </a:lnTo>
                <a:lnTo>
                  <a:pt x="5265817" y="2303116"/>
                </a:lnTo>
                <a:lnTo>
                  <a:pt x="5277816" y="2336796"/>
                </a:lnTo>
                <a:lnTo>
                  <a:pt x="5288816" y="2375429"/>
                </a:lnTo>
                <a:lnTo>
                  <a:pt x="5300816" y="2419014"/>
                </a:lnTo>
                <a:lnTo>
                  <a:pt x="5311814" y="2464581"/>
                </a:lnTo>
                <a:lnTo>
                  <a:pt x="5325814" y="2516091"/>
                </a:lnTo>
                <a:lnTo>
                  <a:pt x="5336815" y="2571567"/>
                </a:lnTo>
                <a:lnTo>
                  <a:pt x="5348814" y="2630010"/>
                </a:lnTo>
                <a:lnTo>
                  <a:pt x="5359813" y="2691426"/>
                </a:lnTo>
                <a:lnTo>
                  <a:pt x="5371813" y="2755814"/>
                </a:lnTo>
                <a:lnTo>
                  <a:pt x="5380813" y="2824166"/>
                </a:lnTo>
                <a:lnTo>
                  <a:pt x="5388813" y="2896477"/>
                </a:lnTo>
                <a:lnTo>
                  <a:pt x="5396812" y="2968791"/>
                </a:lnTo>
                <a:lnTo>
                  <a:pt x="5401813" y="3047048"/>
                </a:lnTo>
                <a:lnTo>
                  <a:pt x="5405812" y="3124313"/>
                </a:lnTo>
                <a:lnTo>
                  <a:pt x="5407811" y="3204551"/>
                </a:lnTo>
                <a:lnTo>
                  <a:pt x="5407811" y="3287760"/>
                </a:lnTo>
                <a:lnTo>
                  <a:pt x="5403812" y="3373941"/>
                </a:lnTo>
                <a:lnTo>
                  <a:pt x="5398812" y="3459133"/>
                </a:lnTo>
                <a:lnTo>
                  <a:pt x="5390813" y="3546304"/>
                </a:lnTo>
                <a:lnTo>
                  <a:pt x="5378812" y="3636447"/>
                </a:lnTo>
                <a:lnTo>
                  <a:pt x="5363813" y="3725599"/>
                </a:lnTo>
                <a:lnTo>
                  <a:pt x="5346813" y="3816733"/>
                </a:lnTo>
                <a:lnTo>
                  <a:pt x="5323815" y="3907867"/>
                </a:lnTo>
                <a:lnTo>
                  <a:pt x="5298815" y="4000984"/>
                </a:lnTo>
                <a:lnTo>
                  <a:pt x="5267816" y="4094098"/>
                </a:lnTo>
                <a:lnTo>
                  <a:pt x="5232818" y="4186223"/>
                </a:lnTo>
                <a:lnTo>
                  <a:pt x="5229818" y="4187214"/>
                </a:lnTo>
                <a:lnTo>
                  <a:pt x="5221819" y="4193156"/>
                </a:lnTo>
                <a:lnTo>
                  <a:pt x="5209820" y="4199101"/>
                </a:lnTo>
                <a:lnTo>
                  <a:pt x="5190819" y="4209007"/>
                </a:lnTo>
                <a:lnTo>
                  <a:pt x="5167819" y="4219904"/>
                </a:lnTo>
                <a:lnTo>
                  <a:pt x="5138820" y="4231791"/>
                </a:lnTo>
                <a:lnTo>
                  <a:pt x="5104822" y="4244667"/>
                </a:lnTo>
                <a:lnTo>
                  <a:pt x="5065825" y="4259527"/>
                </a:lnTo>
                <a:lnTo>
                  <a:pt x="5023824" y="4275376"/>
                </a:lnTo>
                <a:lnTo>
                  <a:pt x="4973827" y="4290234"/>
                </a:lnTo>
                <a:lnTo>
                  <a:pt x="4920829" y="4305093"/>
                </a:lnTo>
                <a:lnTo>
                  <a:pt x="4862831" y="4320944"/>
                </a:lnTo>
                <a:lnTo>
                  <a:pt x="4799832" y="4335802"/>
                </a:lnTo>
                <a:lnTo>
                  <a:pt x="4729836" y="4351650"/>
                </a:lnTo>
                <a:lnTo>
                  <a:pt x="4657838" y="4364529"/>
                </a:lnTo>
                <a:lnTo>
                  <a:pt x="4580841" y="4377407"/>
                </a:lnTo>
                <a:lnTo>
                  <a:pt x="4497844" y="4389293"/>
                </a:lnTo>
                <a:lnTo>
                  <a:pt x="4409848" y="4397217"/>
                </a:lnTo>
                <a:lnTo>
                  <a:pt x="4348931" y="4401809"/>
                </a:lnTo>
                <a:lnTo>
                  <a:pt x="3811373" y="4401809"/>
                </a:lnTo>
                <a:lnTo>
                  <a:pt x="3787869" y="4400189"/>
                </a:lnTo>
                <a:lnTo>
                  <a:pt x="3668873" y="4391274"/>
                </a:lnTo>
                <a:lnTo>
                  <a:pt x="3543877" y="4376416"/>
                </a:lnTo>
                <a:lnTo>
                  <a:pt x="3414881" y="4356604"/>
                </a:lnTo>
                <a:lnTo>
                  <a:pt x="3282885" y="4333820"/>
                </a:lnTo>
                <a:lnTo>
                  <a:pt x="3146891" y="4305093"/>
                </a:lnTo>
                <a:lnTo>
                  <a:pt x="3004897" y="4273394"/>
                </a:lnTo>
                <a:lnTo>
                  <a:pt x="2897900" y="4245082"/>
                </a:lnTo>
                <a:lnTo>
                  <a:pt x="2897900" y="4245081"/>
                </a:lnTo>
                <a:lnTo>
                  <a:pt x="2866219" y="4236699"/>
                </a:lnTo>
                <a:lnTo>
                  <a:pt x="2858901" y="4234762"/>
                </a:lnTo>
                <a:lnTo>
                  <a:pt x="2706906" y="4191177"/>
                </a:lnTo>
                <a:lnTo>
                  <a:pt x="2704906" y="4193156"/>
                </a:lnTo>
                <a:lnTo>
                  <a:pt x="2693907" y="4197119"/>
                </a:lnTo>
                <a:lnTo>
                  <a:pt x="2675907" y="4203063"/>
                </a:lnTo>
                <a:lnTo>
                  <a:pt x="2650908" y="4209996"/>
                </a:lnTo>
                <a:lnTo>
                  <a:pt x="2620910" y="4221884"/>
                </a:lnTo>
                <a:lnTo>
                  <a:pt x="2583910" y="4233771"/>
                </a:lnTo>
                <a:lnTo>
                  <a:pt x="2539912" y="4244667"/>
                </a:lnTo>
                <a:lnTo>
                  <a:pt x="2491914" y="4259527"/>
                </a:lnTo>
                <a:lnTo>
                  <a:pt x="2435915" y="4273394"/>
                </a:lnTo>
                <a:lnTo>
                  <a:pt x="2376918" y="4288252"/>
                </a:lnTo>
                <a:lnTo>
                  <a:pt x="2310920" y="4304103"/>
                </a:lnTo>
                <a:lnTo>
                  <a:pt x="2241923" y="4318961"/>
                </a:lnTo>
                <a:lnTo>
                  <a:pt x="2166925" y="4333820"/>
                </a:lnTo>
                <a:lnTo>
                  <a:pt x="2088928" y="4347689"/>
                </a:lnTo>
                <a:lnTo>
                  <a:pt x="2005931" y="4360566"/>
                </a:lnTo>
                <a:lnTo>
                  <a:pt x="1919933" y="4372453"/>
                </a:lnTo>
                <a:lnTo>
                  <a:pt x="1827937" y="4383349"/>
                </a:lnTo>
                <a:lnTo>
                  <a:pt x="1733941" y="4391274"/>
                </a:lnTo>
                <a:lnTo>
                  <a:pt x="1637944" y="4399200"/>
                </a:lnTo>
                <a:lnTo>
                  <a:pt x="1548374" y="4401809"/>
                </a:lnTo>
                <a:lnTo>
                  <a:pt x="1263105" y="4401809"/>
                </a:lnTo>
                <a:lnTo>
                  <a:pt x="1218957" y="4400189"/>
                </a:lnTo>
                <a:lnTo>
                  <a:pt x="1107962" y="4393256"/>
                </a:lnTo>
                <a:lnTo>
                  <a:pt x="995966" y="4383349"/>
                </a:lnTo>
                <a:lnTo>
                  <a:pt x="882969" y="4368490"/>
                </a:lnTo>
                <a:lnTo>
                  <a:pt x="767973" y="4349671"/>
                </a:lnTo>
                <a:lnTo>
                  <a:pt x="650978" y="4326887"/>
                </a:lnTo>
                <a:lnTo>
                  <a:pt x="533983" y="4300140"/>
                </a:lnTo>
                <a:lnTo>
                  <a:pt x="414985" y="4267452"/>
                </a:lnTo>
                <a:lnTo>
                  <a:pt x="295991" y="4229808"/>
                </a:lnTo>
                <a:lnTo>
                  <a:pt x="176994" y="4186223"/>
                </a:lnTo>
                <a:lnTo>
                  <a:pt x="174994" y="4180280"/>
                </a:lnTo>
                <a:lnTo>
                  <a:pt x="168995" y="4170373"/>
                </a:lnTo>
                <a:lnTo>
                  <a:pt x="162994" y="4157496"/>
                </a:lnTo>
                <a:lnTo>
                  <a:pt x="155996" y="4138675"/>
                </a:lnTo>
                <a:lnTo>
                  <a:pt x="145996" y="4116882"/>
                </a:lnTo>
                <a:lnTo>
                  <a:pt x="135996" y="4092118"/>
                </a:lnTo>
                <a:lnTo>
                  <a:pt x="124997" y="4064382"/>
                </a:lnTo>
                <a:lnTo>
                  <a:pt x="112997" y="4031692"/>
                </a:lnTo>
                <a:lnTo>
                  <a:pt x="101998" y="3996030"/>
                </a:lnTo>
                <a:lnTo>
                  <a:pt x="87998" y="3955416"/>
                </a:lnTo>
                <a:lnTo>
                  <a:pt x="76999" y="3911829"/>
                </a:lnTo>
                <a:lnTo>
                  <a:pt x="64998" y="3866263"/>
                </a:lnTo>
                <a:lnTo>
                  <a:pt x="54000" y="3814752"/>
                </a:lnTo>
                <a:lnTo>
                  <a:pt x="42000" y="3761261"/>
                </a:lnTo>
                <a:lnTo>
                  <a:pt x="32999" y="3704798"/>
                </a:lnTo>
                <a:lnTo>
                  <a:pt x="23000" y="3643381"/>
                </a:lnTo>
                <a:lnTo>
                  <a:pt x="14999" y="3578992"/>
                </a:lnTo>
                <a:lnTo>
                  <a:pt x="8001" y="3510644"/>
                </a:lnTo>
                <a:lnTo>
                  <a:pt x="4000" y="3440310"/>
                </a:lnTo>
                <a:lnTo>
                  <a:pt x="0" y="3364036"/>
                </a:lnTo>
                <a:lnTo>
                  <a:pt x="0" y="3285779"/>
                </a:lnTo>
                <a:lnTo>
                  <a:pt x="0" y="3204551"/>
                </a:lnTo>
                <a:lnTo>
                  <a:pt x="4000" y="3119360"/>
                </a:lnTo>
                <a:lnTo>
                  <a:pt x="10001" y="3031198"/>
                </a:lnTo>
                <a:lnTo>
                  <a:pt x="18999" y="2940062"/>
                </a:lnTo>
                <a:lnTo>
                  <a:pt x="30999" y="2844966"/>
                </a:lnTo>
                <a:lnTo>
                  <a:pt x="45999" y="2745908"/>
                </a:lnTo>
                <a:lnTo>
                  <a:pt x="64998" y="2644869"/>
                </a:lnTo>
                <a:lnTo>
                  <a:pt x="85998" y="2538877"/>
                </a:lnTo>
                <a:lnTo>
                  <a:pt x="112997" y="2430903"/>
                </a:lnTo>
                <a:lnTo>
                  <a:pt x="143995" y="2319957"/>
                </a:lnTo>
                <a:lnTo>
                  <a:pt x="176994" y="2206039"/>
                </a:lnTo>
                <a:lnTo>
                  <a:pt x="176994" y="2202077"/>
                </a:lnTo>
                <a:lnTo>
                  <a:pt x="172996" y="2194153"/>
                </a:lnTo>
                <a:lnTo>
                  <a:pt x="168995" y="2179291"/>
                </a:lnTo>
                <a:lnTo>
                  <a:pt x="160995" y="2160472"/>
                </a:lnTo>
                <a:lnTo>
                  <a:pt x="153996" y="2137688"/>
                </a:lnTo>
                <a:lnTo>
                  <a:pt x="143995" y="2106980"/>
                </a:lnTo>
                <a:lnTo>
                  <a:pt x="131996" y="2075282"/>
                </a:lnTo>
                <a:lnTo>
                  <a:pt x="122996" y="2034668"/>
                </a:lnTo>
                <a:lnTo>
                  <a:pt x="110996" y="1993062"/>
                </a:lnTo>
                <a:lnTo>
                  <a:pt x="97998" y="1945513"/>
                </a:lnTo>
                <a:lnTo>
                  <a:pt x="85998" y="1895984"/>
                </a:lnTo>
                <a:lnTo>
                  <a:pt x="72999" y="1840512"/>
                </a:lnTo>
                <a:lnTo>
                  <a:pt x="61000" y="1784048"/>
                </a:lnTo>
                <a:lnTo>
                  <a:pt x="49999" y="1720650"/>
                </a:lnTo>
                <a:lnTo>
                  <a:pt x="39999" y="1656263"/>
                </a:lnTo>
                <a:lnTo>
                  <a:pt x="30999" y="1587913"/>
                </a:lnTo>
                <a:lnTo>
                  <a:pt x="21000" y="1517579"/>
                </a:lnTo>
                <a:lnTo>
                  <a:pt x="13001" y="1443286"/>
                </a:lnTo>
                <a:lnTo>
                  <a:pt x="8001" y="1367011"/>
                </a:lnTo>
                <a:lnTo>
                  <a:pt x="4000" y="1289746"/>
                </a:lnTo>
                <a:lnTo>
                  <a:pt x="2001" y="1209508"/>
                </a:lnTo>
                <a:lnTo>
                  <a:pt x="4000" y="1126298"/>
                </a:lnTo>
                <a:lnTo>
                  <a:pt x="6001" y="1042098"/>
                </a:lnTo>
                <a:lnTo>
                  <a:pt x="12001" y="954927"/>
                </a:lnTo>
                <a:lnTo>
                  <a:pt x="18999" y="866765"/>
                </a:lnTo>
                <a:lnTo>
                  <a:pt x="30999" y="779592"/>
                </a:lnTo>
                <a:lnTo>
                  <a:pt x="45999" y="688459"/>
                </a:lnTo>
                <a:lnTo>
                  <a:pt x="64998" y="599306"/>
                </a:lnTo>
                <a:lnTo>
                  <a:pt x="85998" y="506190"/>
                </a:lnTo>
                <a:lnTo>
                  <a:pt x="112997" y="415056"/>
                </a:lnTo>
                <a:lnTo>
                  <a:pt x="141996" y="320951"/>
                </a:lnTo>
                <a:lnTo>
                  <a:pt x="176994" y="227836"/>
                </a:lnTo>
                <a:lnTo>
                  <a:pt x="176994" y="224863"/>
                </a:lnTo>
                <a:lnTo>
                  <a:pt x="179994" y="222883"/>
                </a:lnTo>
                <a:lnTo>
                  <a:pt x="187995" y="218920"/>
                </a:lnTo>
                <a:lnTo>
                  <a:pt x="201995" y="212977"/>
                </a:lnTo>
                <a:lnTo>
                  <a:pt x="218993" y="203071"/>
                </a:lnTo>
                <a:lnTo>
                  <a:pt x="241993" y="194156"/>
                </a:lnTo>
                <a:lnTo>
                  <a:pt x="270990" y="180288"/>
                </a:lnTo>
                <a:lnTo>
                  <a:pt x="304990" y="167411"/>
                </a:lnTo>
                <a:lnTo>
                  <a:pt x="343989" y="154531"/>
                </a:lnTo>
                <a:lnTo>
                  <a:pt x="385988" y="138682"/>
                </a:lnTo>
                <a:lnTo>
                  <a:pt x="435985" y="123824"/>
                </a:lnTo>
                <a:lnTo>
                  <a:pt x="489985" y="106983"/>
                </a:lnTo>
                <a:lnTo>
                  <a:pt x="546981" y="91134"/>
                </a:lnTo>
                <a:lnTo>
                  <a:pt x="610979" y="76275"/>
                </a:lnTo>
                <a:lnTo>
                  <a:pt x="679977" y="60426"/>
                </a:lnTo>
                <a:lnTo>
                  <a:pt x="752974" y="47548"/>
                </a:lnTo>
                <a:lnTo>
                  <a:pt x="828973" y="35662"/>
                </a:lnTo>
                <a:lnTo>
                  <a:pt x="911968" y="24766"/>
                </a:lnTo>
                <a:lnTo>
                  <a:pt x="999966" y="14858"/>
                </a:lnTo>
                <a:lnTo>
                  <a:pt x="1091962" y="7926"/>
                </a:lnTo>
                <a:lnTo>
                  <a:pt x="1187959" y="3963"/>
                </a:lnTo>
                <a:close/>
              </a:path>
            </a:pathLst>
          </a:custGeom>
          <a:solidFill>
            <a:schemeClr val="accent1"/>
          </a:solidFill>
        </p:spPr>
        <p:txBody>
          <a:bodyPr wrap="square" tIns="457200">
            <a:noAutofit/>
          </a:bodyPr>
          <a:lstStyle>
            <a:lvl1pPr marL="0" indent="0" algn="ctr" latinLnBrk="0">
              <a:buNone/>
              <a:defRPr lang="vi-VN" sz="2400">
                <a:solidFill>
                  <a:schemeClr val="bg1"/>
                </a:solidFill>
                <a:latin typeface="Times New Roman" panose="02020603050405020304" pitchFamily="18" charset="0"/>
                <a:cs typeface="Times New Roman" panose="02020603050405020304" pitchFamily="18" charset="0"/>
              </a:defRPr>
            </a:lvl1pPr>
            <a:lvl2pPr marL="457200" indent="0" latinLnBrk="0">
              <a:buNone/>
              <a:defRPr lang="vi-VN" sz="2800"/>
            </a:lvl2pPr>
            <a:lvl3pPr marL="914400" indent="0" latinLnBrk="0">
              <a:buNone/>
              <a:defRPr lang="vi-VN" sz="2400"/>
            </a:lvl3pPr>
            <a:lvl4pPr marL="1371600" indent="0" latinLnBrk="0">
              <a:buNone/>
              <a:defRPr lang="vi-VN" sz="2000"/>
            </a:lvl4pPr>
            <a:lvl5pPr marL="1828800" indent="0" latinLnBrk="0">
              <a:buNone/>
              <a:defRPr lang="vi-VN" sz="2000"/>
            </a:lvl5pPr>
            <a:lvl6pPr marL="2286000" indent="0" latinLnBrk="0">
              <a:buNone/>
              <a:defRPr lang="vi-VN" sz="2000"/>
            </a:lvl6pPr>
            <a:lvl7pPr marL="2743200" indent="0" latinLnBrk="0">
              <a:buNone/>
              <a:defRPr lang="vi-VN" sz="2000"/>
            </a:lvl7pPr>
            <a:lvl8pPr marL="3200400" indent="0" latinLnBrk="0">
              <a:buNone/>
              <a:defRPr lang="vi-VN" sz="2000"/>
            </a:lvl8pPr>
            <a:lvl9pPr marL="3657600" indent="0" latinLnBrk="0">
              <a:buNone/>
              <a:defRPr lang="vi-VN" sz="2000"/>
            </a:lvl9pPr>
          </a:lstStyle>
          <a:p>
            <a:r>
              <a:rPr lang="en-US" smtClean="0"/>
              <a:t>Click icon to add picture</a:t>
            </a:r>
            <a:endParaRPr lang="vi-VN"/>
          </a:p>
        </p:txBody>
      </p:sp>
      <p:sp>
        <p:nvSpPr>
          <p:cNvPr id="11" name="Chỗ dành sẵn cho Văn bản 3"/>
          <p:cNvSpPr>
            <a:spLocks noGrp="1"/>
          </p:cNvSpPr>
          <p:nvPr>
            <p:ph type="body" sz="half" idx="14"/>
          </p:nvPr>
        </p:nvSpPr>
        <p:spPr>
          <a:xfrm>
            <a:off x="6679692" y="4572001"/>
            <a:ext cx="3886200" cy="1304924"/>
          </a:xfrm>
        </p:spPr>
        <p:txBody>
          <a:bodyPr/>
          <a:lstStyle>
            <a:lvl1pPr marL="0" indent="0" latinLnBrk="0">
              <a:buNone/>
              <a:defRPr lang="vi-VN" sz="1600">
                <a:solidFill>
                  <a:schemeClr val="tx1">
                    <a:lumMod val="65000"/>
                    <a:lumOff val="35000"/>
                  </a:schemeClr>
                </a:solidFill>
                <a:latin typeface="Times New Roman" panose="02020603050405020304" pitchFamily="18" charset="0"/>
                <a:cs typeface="Times New Roman" panose="02020603050405020304" pitchFamily="18" charset="0"/>
              </a:defRPr>
            </a:lvl1pPr>
            <a:lvl2pPr marL="457200" indent="0" latinLnBrk="0">
              <a:buNone/>
              <a:defRPr lang="vi-VN" sz="1400"/>
            </a:lvl2pPr>
            <a:lvl3pPr marL="914400" indent="0" latinLnBrk="0">
              <a:buNone/>
              <a:defRPr lang="vi-VN" sz="1200"/>
            </a:lvl3pPr>
            <a:lvl4pPr marL="1371600" indent="0" latinLnBrk="0">
              <a:buNone/>
              <a:defRPr lang="vi-VN" sz="1000"/>
            </a:lvl4pPr>
            <a:lvl5pPr marL="1828800" indent="0" latinLnBrk="0">
              <a:buNone/>
              <a:defRPr lang="vi-VN" sz="1000"/>
            </a:lvl5pPr>
            <a:lvl6pPr marL="2286000" indent="0" latinLnBrk="0">
              <a:buNone/>
              <a:defRPr lang="vi-VN" sz="1000"/>
            </a:lvl6pPr>
            <a:lvl7pPr marL="2743200" indent="0" latinLnBrk="0">
              <a:buNone/>
              <a:defRPr lang="vi-VN" sz="1000"/>
            </a:lvl7pPr>
            <a:lvl8pPr marL="3200400" indent="0" latinLnBrk="0">
              <a:buNone/>
              <a:defRPr lang="vi-VN" sz="1000"/>
            </a:lvl8pPr>
            <a:lvl9pPr marL="3657600" indent="0" latinLnBrk="0">
              <a:buNone/>
              <a:defRPr lang="vi-VN" sz="1000"/>
            </a:lvl9pPr>
          </a:lstStyle>
          <a:p>
            <a:pPr lvl="0"/>
            <a:r>
              <a:rPr lang="en-US" smtClean="0"/>
              <a:t>Edit Master text styles</a:t>
            </a:r>
          </a:p>
        </p:txBody>
      </p:sp>
    </p:spTree>
    <p:extLst>
      <p:ext uri="{BB962C8B-B14F-4D97-AF65-F5344CB8AC3E}">
        <p14:creationId xmlns:p14="http://schemas.microsoft.com/office/powerpoint/2010/main" val="3988477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a Ảnh với Chú thích">
    <p:spTree>
      <p:nvGrpSpPr>
        <p:cNvPr id="1" name=""/>
        <p:cNvGrpSpPr/>
        <p:nvPr/>
      </p:nvGrpSpPr>
      <p:grpSpPr>
        <a:xfrm>
          <a:off x="0" y="0"/>
          <a:ext cx="0" cy="0"/>
          <a:chOff x="0" y="0"/>
          <a:chExt cx="0" cy="0"/>
        </a:xfrm>
      </p:grpSpPr>
      <p:sp>
        <p:nvSpPr>
          <p:cNvPr id="12" name="Hình tự do 18"/>
          <p:cNvSpPr>
            <a:spLocks/>
          </p:cNvSpPr>
          <p:nvPr/>
        </p:nvSpPr>
        <p:spPr bwMode="gray">
          <a:xfrm>
            <a:off x="981075" y="227614"/>
            <a:ext cx="4963986" cy="5868386"/>
          </a:xfrm>
          <a:custGeom>
            <a:avLst/>
            <a:gdLst>
              <a:gd name="T0" fmla="*/ 653 w 1307"/>
              <a:gd name="T1" fmla="*/ 102 h 1525"/>
              <a:gd name="T2" fmla="*/ 132 w 1307"/>
              <a:gd name="T3" fmla="*/ 102 h 1525"/>
              <a:gd name="T4" fmla="*/ 131 w 1307"/>
              <a:gd name="T5" fmla="*/ 102 h 1525"/>
              <a:gd name="T6" fmla="*/ 131 w 1307"/>
              <a:gd name="T7" fmla="*/ 102 h 1525"/>
              <a:gd name="T8" fmla="*/ 131 w 1307"/>
              <a:gd name="T9" fmla="*/ 761 h 1525"/>
              <a:gd name="T10" fmla="*/ 131 w 1307"/>
              <a:gd name="T11" fmla="*/ 1420 h 1525"/>
              <a:gd name="T12" fmla="*/ 131 w 1307"/>
              <a:gd name="T13" fmla="*/ 1420 h 1525"/>
              <a:gd name="T14" fmla="*/ 653 w 1307"/>
              <a:gd name="T15" fmla="*/ 1420 h 1525"/>
              <a:gd name="T16" fmla="*/ 1175 w 1307"/>
              <a:gd name="T17" fmla="*/ 1420 h 1525"/>
              <a:gd name="T18" fmla="*/ 1175 w 1307"/>
              <a:gd name="T19" fmla="*/ 761 h 1525"/>
              <a:gd name="T20" fmla="*/ 1175 w 1307"/>
              <a:gd name="T21" fmla="*/ 102 h 1525"/>
              <a:gd name="T22" fmla="*/ 1175 w 1307"/>
              <a:gd name="T23" fmla="*/ 102 h 1525"/>
              <a:gd name="T24" fmla="*/ 1174 w 1307"/>
              <a:gd name="T25" fmla="*/ 102 h 1525"/>
              <a:gd name="T26" fmla="*/ 653 w 1307"/>
              <a:gd name="T27" fmla="*/ 102 h 1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7" h="1525">
                <a:moveTo>
                  <a:pt x="653" y="102"/>
                </a:moveTo>
                <a:cubicBezTo>
                  <a:pt x="328" y="0"/>
                  <a:pt x="144" y="95"/>
                  <a:pt x="132" y="102"/>
                </a:cubicBezTo>
                <a:cubicBezTo>
                  <a:pt x="131" y="102"/>
                  <a:pt x="131" y="102"/>
                  <a:pt x="131" y="102"/>
                </a:cubicBezTo>
                <a:cubicBezTo>
                  <a:pt x="131" y="102"/>
                  <a:pt x="131" y="102"/>
                  <a:pt x="131" y="102"/>
                </a:cubicBezTo>
                <a:cubicBezTo>
                  <a:pt x="3" y="432"/>
                  <a:pt x="131" y="761"/>
                  <a:pt x="131" y="761"/>
                </a:cubicBezTo>
                <a:cubicBezTo>
                  <a:pt x="0" y="1186"/>
                  <a:pt x="131" y="1420"/>
                  <a:pt x="131" y="1420"/>
                </a:cubicBezTo>
                <a:cubicBezTo>
                  <a:pt x="131" y="1420"/>
                  <a:pt x="131" y="1420"/>
                  <a:pt x="131" y="1420"/>
                </a:cubicBezTo>
                <a:cubicBezTo>
                  <a:pt x="393" y="1523"/>
                  <a:pt x="653" y="1420"/>
                  <a:pt x="653" y="1420"/>
                </a:cubicBezTo>
                <a:cubicBezTo>
                  <a:pt x="990" y="1525"/>
                  <a:pt x="1175" y="1420"/>
                  <a:pt x="1175" y="1420"/>
                </a:cubicBezTo>
                <a:cubicBezTo>
                  <a:pt x="1303" y="1090"/>
                  <a:pt x="1175" y="761"/>
                  <a:pt x="1175" y="761"/>
                </a:cubicBezTo>
                <a:cubicBezTo>
                  <a:pt x="1307" y="336"/>
                  <a:pt x="1175" y="102"/>
                  <a:pt x="1175" y="102"/>
                </a:cubicBezTo>
                <a:cubicBezTo>
                  <a:pt x="1175" y="102"/>
                  <a:pt x="1175" y="102"/>
                  <a:pt x="1175" y="102"/>
                </a:cubicBezTo>
                <a:cubicBezTo>
                  <a:pt x="1174" y="102"/>
                  <a:pt x="1174" y="102"/>
                  <a:pt x="1174" y="102"/>
                </a:cubicBezTo>
                <a:cubicBezTo>
                  <a:pt x="913" y="0"/>
                  <a:pt x="653" y="102"/>
                  <a:pt x="653" y="10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vi-VN">
              <a:latin typeface="Times New Roman" panose="02020603050405020304" pitchFamily="18" charset="0"/>
              <a:cs typeface="Times New Roman" panose="02020603050405020304" pitchFamily="18" charset="0"/>
            </a:endParaRPr>
          </a:p>
        </p:txBody>
      </p:sp>
      <p:sp>
        <p:nvSpPr>
          <p:cNvPr id="5" name="Chỗ dành sẵn cho Ngày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0AC4B3D8-5ADB-4A32-BF23-A92F8A52B91A}" type="datetimeFigureOut">
              <a:rPr lang="en-US" smtClean="0"/>
              <a:pPr/>
              <a:t>2/9/2019</a:t>
            </a:fld>
            <a:endParaRPr lang="en-US"/>
          </a:p>
        </p:txBody>
      </p:sp>
      <p:sp>
        <p:nvSpPr>
          <p:cNvPr id="6" name="Chỗ dành sẵn cho Chân trang 5"/>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endParaRPr lang="en-US"/>
          </a:p>
        </p:txBody>
      </p:sp>
      <p:sp>
        <p:nvSpPr>
          <p:cNvPr id="7" name="Chỗ dành sẵn cho Số Bản chiếu 6"/>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AAEE26C7-C0F2-47B8-A1D5-ED66318EE92E}" type="slidenum">
              <a:rPr lang="en-US" smtClean="0"/>
              <a:pPr/>
              <a:t>‹#›</a:t>
            </a:fld>
            <a:endParaRPr lang="en-US"/>
          </a:p>
        </p:txBody>
      </p:sp>
      <p:sp>
        <p:nvSpPr>
          <p:cNvPr id="16" name="Chỗ dành sẵn cho Hình ảnh 15"/>
          <p:cNvSpPr>
            <a:spLocks noGrp="1"/>
          </p:cNvSpPr>
          <p:nvPr>
            <p:ph type="pic" idx="1"/>
          </p:nvPr>
        </p:nvSpPr>
        <p:spPr>
          <a:xfrm>
            <a:off x="1388298" y="583112"/>
            <a:ext cx="4149540" cy="5157390"/>
          </a:xfrm>
          <a:custGeom>
            <a:avLst/>
            <a:gdLst>
              <a:gd name="connsiteX0" fmla="*/ 986143 w 4149540"/>
              <a:gd name="connsiteY0" fmla="*/ 0 h 5157390"/>
              <a:gd name="connsiteX1" fmla="*/ 1058300 w 4149540"/>
              <a:gd name="connsiteY1" fmla="*/ 0 h 5157390"/>
              <a:gd name="connsiteX2" fmla="*/ 1134640 w 4149540"/>
              <a:gd name="connsiteY2" fmla="*/ 0 h 5157390"/>
              <a:gd name="connsiteX3" fmla="*/ 1214117 w 4149540"/>
              <a:gd name="connsiteY3" fmla="*/ 4305 h 5157390"/>
              <a:gd name="connsiteX4" fmla="*/ 1298823 w 4149540"/>
              <a:gd name="connsiteY4" fmla="*/ 10763 h 5157390"/>
              <a:gd name="connsiteX5" fmla="*/ 1385620 w 4149540"/>
              <a:gd name="connsiteY5" fmla="*/ 18297 h 5157390"/>
              <a:gd name="connsiteX6" fmla="*/ 1473463 w 4149540"/>
              <a:gd name="connsiteY6" fmla="*/ 31212 h 5157390"/>
              <a:gd name="connsiteX7" fmla="*/ 1565490 w 4149540"/>
              <a:gd name="connsiteY7" fmla="*/ 45203 h 5157390"/>
              <a:gd name="connsiteX8" fmla="*/ 1662745 w 4149540"/>
              <a:gd name="connsiteY8" fmla="*/ 62423 h 5157390"/>
              <a:gd name="connsiteX9" fmla="*/ 1761045 w 4149540"/>
              <a:gd name="connsiteY9" fmla="*/ 85024 h 5157390"/>
              <a:gd name="connsiteX10" fmla="*/ 1861437 w 4149540"/>
              <a:gd name="connsiteY10" fmla="*/ 109778 h 5157390"/>
              <a:gd name="connsiteX11" fmla="*/ 1964966 w 4149540"/>
              <a:gd name="connsiteY11" fmla="*/ 138837 h 5157390"/>
              <a:gd name="connsiteX12" fmla="*/ 2073724 w 4149540"/>
              <a:gd name="connsiteY12" fmla="*/ 171123 h 5157390"/>
              <a:gd name="connsiteX13" fmla="*/ 2075816 w 4149540"/>
              <a:gd name="connsiteY13" fmla="*/ 168972 h 5157390"/>
              <a:gd name="connsiteX14" fmla="*/ 2084182 w 4149540"/>
              <a:gd name="connsiteY14" fmla="*/ 167895 h 5157390"/>
              <a:gd name="connsiteX15" fmla="*/ 2097777 w 4149540"/>
              <a:gd name="connsiteY15" fmla="*/ 161438 h 5157390"/>
              <a:gd name="connsiteX16" fmla="*/ 2115554 w 4149540"/>
              <a:gd name="connsiteY16" fmla="*/ 154980 h 5157390"/>
              <a:gd name="connsiteX17" fmla="*/ 2137515 w 4149540"/>
              <a:gd name="connsiteY17" fmla="*/ 148523 h 5157390"/>
              <a:gd name="connsiteX18" fmla="*/ 2165750 w 4149540"/>
              <a:gd name="connsiteY18" fmla="*/ 138837 h 5157390"/>
              <a:gd name="connsiteX19" fmla="*/ 2196077 w 4149540"/>
              <a:gd name="connsiteY19" fmla="*/ 128074 h 5157390"/>
              <a:gd name="connsiteX20" fmla="*/ 2232678 w 4149540"/>
              <a:gd name="connsiteY20" fmla="*/ 117312 h 5157390"/>
              <a:gd name="connsiteX21" fmla="*/ 2272417 w 4149540"/>
              <a:gd name="connsiteY21" fmla="*/ 107625 h 5157390"/>
              <a:gd name="connsiteX22" fmla="*/ 2316338 w 4149540"/>
              <a:gd name="connsiteY22" fmla="*/ 94710 h 5157390"/>
              <a:gd name="connsiteX23" fmla="*/ 2364443 w 4149540"/>
              <a:gd name="connsiteY23" fmla="*/ 85024 h 5157390"/>
              <a:gd name="connsiteX24" fmla="*/ 2416730 w 4149540"/>
              <a:gd name="connsiteY24" fmla="*/ 72109 h 5157390"/>
              <a:gd name="connsiteX25" fmla="*/ 2471109 w 4149540"/>
              <a:gd name="connsiteY25" fmla="*/ 62423 h 5157390"/>
              <a:gd name="connsiteX26" fmla="*/ 2529671 w 4149540"/>
              <a:gd name="connsiteY26" fmla="*/ 49508 h 5157390"/>
              <a:gd name="connsiteX27" fmla="*/ 2589279 w 4149540"/>
              <a:gd name="connsiteY27" fmla="*/ 40899 h 5157390"/>
              <a:gd name="connsiteX28" fmla="*/ 2654117 w 4149540"/>
              <a:gd name="connsiteY28" fmla="*/ 31212 h 5157390"/>
              <a:gd name="connsiteX29" fmla="*/ 2722089 w 4149540"/>
              <a:gd name="connsiteY29" fmla="*/ 22602 h 5157390"/>
              <a:gd name="connsiteX30" fmla="*/ 2790064 w 4149540"/>
              <a:gd name="connsiteY30" fmla="*/ 16144 h 5157390"/>
              <a:gd name="connsiteX31" fmla="*/ 2862221 w 4149540"/>
              <a:gd name="connsiteY31" fmla="*/ 10763 h 5157390"/>
              <a:gd name="connsiteX32" fmla="*/ 2937515 w 4149540"/>
              <a:gd name="connsiteY32" fmla="*/ 6458 h 5157390"/>
              <a:gd name="connsiteX33" fmla="*/ 3012809 w 4149540"/>
              <a:gd name="connsiteY33" fmla="*/ 6458 h 5157390"/>
              <a:gd name="connsiteX34" fmla="*/ 3089149 w 4149540"/>
              <a:gd name="connsiteY34" fmla="*/ 6458 h 5157390"/>
              <a:gd name="connsiteX35" fmla="*/ 3169671 w 4149540"/>
              <a:gd name="connsiteY35" fmla="*/ 8610 h 5157390"/>
              <a:gd name="connsiteX36" fmla="*/ 3250194 w 4149540"/>
              <a:gd name="connsiteY36" fmla="*/ 13992 h 5157390"/>
              <a:gd name="connsiteX37" fmla="*/ 3334900 w 4149540"/>
              <a:gd name="connsiteY37" fmla="*/ 20449 h 5157390"/>
              <a:gd name="connsiteX38" fmla="*/ 3416468 w 4149540"/>
              <a:gd name="connsiteY38" fmla="*/ 33364 h 5157390"/>
              <a:gd name="connsiteX39" fmla="*/ 3503267 w 4149540"/>
              <a:gd name="connsiteY39" fmla="*/ 45203 h 5157390"/>
              <a:gd name="connsiteX40" fmla="*/ 3586927 w 4149540"/>
              <a:gd name="connsiteY40" fmla="*/ 64575 h 5157390"/>
              <a:gd name="connsiteX41" fmla="*/ 3673723 w 4149540"/>
              <a:gd name="connsiteY41" fmla="*/ 85024 h 5157390"/>
              <a:gd name="connsiteX42" fmla="*/ 3760521 w 4149540"/>
              <a:gd name="connsiteY42" fmla="*/ 109778 h 5157390"/>
              <a:gd name="connsiteX43" fmla="*/ 3848364 w 4149540"/>
              <a:gd name="connsiteY43" fmla="*/ 138837 h 5157390"/>
              <a:gd name="connsiteX44" fmla="*/ 3935161 w 4149540"/>
              <a:gd name="connsiteY44" fmla="*/ 171123 h 5157390"/>
              <a:gd name="connsiteX45" fmla="*/ 3938299 w 4149540"/>
              <a:gd name="connsiteY45" fmla="*/ 171123 h 5157390"/>
              <a:gd name="connsiteX46" fmla="*/ 3940390 w 4149540"/>
              <a:gd name="connsiteY46" fmla="*/ 173277 h 5157390"/>
              <a:gd name="connsiteX47" fmla="*/ 3944573 w 4149540"/>
              <a:gd name="connsiteY47" fmla="*/ 181887 h 5157390"/>
              <a:gd name="connsiteX48" fmla="*/ 3950848 w 4149540"/>
              <a:gd name="connsiteY48" fmla="*/ 193725 h 5157390"/>
              <a:gd name="connsiteX49" fmla="*/ 3959214 w 4149540"/>
              <a:gd name="connsiteY49" fmla="*/ 210945 h 5157390"/>
              <a:gd name="connsiteX50" fmla="*/ 3968625 w 4149540"/>
              <a:gd name="connsiteY50" fmla="*/ 233547 h 5157390"/>
              <a:gd name="connsiteX51" fmla="*/ 3979083 w 4149540"/>
              <a:gd name="connsiteY51" fmla="*/ 260453 h 5157390"/>
              <a:gd name="connsiteX52" fmla="*/ 3992678 w 4149540"/>
              <a:gd name="connsiteY52" fmla="*/ 291663 h 5157390"/>
              <a:gd name="connsiteX53" fmla="*/ 4005227 w 4149540"/>
              <a:gd name="connsiteY53" fmla="*/ 328257 h 5157390"/>
              <a:gd name="connsiteX54" fmla="*/ 4018821 w 4149540"/>
              <a:gd name="connsiteY54" fmla="*/ 370230 h 5157390"/>
              <a:gd name="connsiteX55" fmla="*/ 4035553 w 4149540"/>
              <a:gd name="connsiteY55" fmla="*/ 417585 h 5157390"/>
              <a:gd name="connsiteX56" fmla="*/ 4049148 w 4149540"/>
              <a:gd name="connsiteY56" fmla="*/ 467093 h 5157390"/>
              <a:gd name="connsiteX57" fmla="*/ 4062743 w 4149540"/>
              <a:gd name="connsiteY57" fmla="*/ 523058 h 5157390"/>
              <a:gd name="connsiteX58" fmla="*/ 4077383 w 4149540"/>
              <a:gd name="connsiteY58" fmla="*/ 582252 h 5157390"/>
              <a:gd name="connsiteX59" fmla="*/ 4090978 w 4149540"/>
              <a:gd name="connsiteY59" fmla="*/ 648978 h 5157390"/>
              <a:gd name="connsiteX60" fmla="*/ 4105619 w 4149540"/>
              <a:gd name="connsiteY60" fmla="*/ 718935 h 5157390"/>
              <a:gd name="connsiteX61" fmla="*/ 4115030 w 4149540"/>
              <a:gd name="connsiteY61" fmla="*/ 793197 h 5157390"/>
              <a:gd name="connsiteX62" fmla="*/ 4127579 w 4149540"/>
              <a:gd name="connsiteY62" fmla="*/ 871763 h 5157390"/>
              <a:gd name="connsiteX63" fmla="*/ 4135945 w 4149540"/>
              <a:gd name="connsiteY63" fmla="*/ 954635 h 5157390"/>
              <a:gd name="connsiteX64" fmla="*/ 4141174 w 4149540"/>
              <a:gd name="connsiteY64" fmla="*/ 1041810 h 5157390"/>
              <a:gd name="connsiteX65" fmla="*/ 4147449 w 4149540"/>
              <a:gd name="connsiteY65" fmla="*/ 1134368 h 5157390"/>
              <a:gd name="connsiteX66" fmla="*/ 4149540 w 4149540"/>
              <a:gd name="connsiteY66" fmla="*/ 1231230 h 5157390"/>
              <a:gd name="connsiteX67" fmla="*/ 4147449 w 4149540"/>
              <a:gd name="connsiteY67" fmla="*/ 1332398 h 5157390"/>
              <a:gd name="connsiteX68" fmla="*/ 4145357 w 4149540"/>
              <a:gd name="connsiteY68" fmla="*/ 1437870 h 5157390"/>
              <a:gd name="connsiteX69" fmla="*/ 4136991 w 4149540"/>
              <a:gd name="connsiteY69" fmla="*/ 1547648 h 5157390"/>
              <a:gd name="connsiteX70" fmla="*/ 4127579 w 4149540"/>
              <a:gd name="connsiteY70" fmla="*/ 1661730 h 5157390"/>
              <a:gd name="connsiteX71" fmla="*/ 4115030 w 4149540"/>
              <a:gd name="connsiteY71" fmla="*/ 1779041 h 5157390"/>
              <a:gd name="connsiteX72" fmla="*/ 4097253 w 4149540"/>
              <a:gd name="connsiteY72" fmla="*/ 1902811 h 5157390"/>
              <a:gd name="connsiteX73" fmla="*/ 4075292 w 4149540"/>
              <a:gd name="connsiteY73" fmla="*/ 2028731 h 5157390"/>
              <a:gd name="connsiteX74" fmla="*/ 4049148 w 4149540"/>
              <a:gd name="connsiteY74" fmla="*/ 2158958 h 5157390"/>
              <a:gd name="connsiteX75" fmla="*/ 4016730 w 4149540"/>
              <a:gd name="connsiteY75" fmla="*/ 2295641 h 5157390"/>
              <a:gd name="connsiteX76" fmla="*/ 3981174 w 4149540"/>
              <a:gd name="connsiteY76" fmla="*/ 2434478 h 5157390"/>
              <a:gd name="connsiteX77" fmla="*/ 3938299 w 4149540"/>
              <a:gd name="connsiteY77" fmla="*/ 2578696 h 5157390"/>
              <a:gd name="connsiteX78" fmla="*/ 3940390 w 4149540"/>
              <a:gd name="connsiteY78" fmla="*/ 2583001 h 5157390"/>
              <a:gd name="connsiteX79" fmla="*/ 3944573 w 4149540"/>
              <a:gd name="connsiteY79" fmla="*/ 2592686 h 5157390"/>
              <a:gd name="connsiteX80" fmla="*/ 3950848 w 4149540"/>
              <a:gd name="connsiteY80" fmla="*/ 2609906 h 5157390"/>
              <a:gd name="connsiteX81" fmla="*/ 3959214 w 4149540"/>
              <a:gd name="connsiteY81" fmla="*/ 2632508 h 5157390"/>
              <a:gd name="connsiteX82" fmla="*/ 3966534 w 4149540"/>
              <a:gd name="connsiteY82" fmla="*/ 2661566 h 5157390"/>
              <a:gd name="connsiteX83" fmla="*/ 3979083 w 4149540"/>
              <a:gd name="connsiteY83" fmla="*/ 2696006 h 5157390"/>
              <a:gd name="connsiteX84" fmla="*/ 3990586 w 4149540"/>
              <a:gd name="connsiteY84" fmla="*/ 2737981 h 5157390"/>
              <a:gd name="connsiteX85" fmla="*/ 4003135 w 4149540"/>
              <a:gd name="connsiteY85" fmla="*/ 2785336 h 5157390"/>
              <a:gd name="connsiteX86" fmla="*/ 4016730 w 4149540"/>
              <a:gd name="connsiteY86" fmla="*/ 2836996 h 5157390"/>
              <a:gd name="connsiteX87" fmla="*/ 4031370 w 4149540"/>
              <a:gd name="connsiteY87" fmla="*/ 2895113 h 5157390"/>
              <a:gd name="connsiteX88" fmla="*/ 4044965 w 4149540"/>
              <a:gd name="connsiteY88" fmla="*/ 2956459 h 5157390"/>
              <a:gd name="connsiteX89" fmla="*/ 4059606 w 4149540"/>
              <a:gd name="connsiteY89" fmla="*/ 3023186 h 5157390"/>
              <a:gd name="connsiteX90" fmla="*/ 4073200 w 4149540"/>
              <a:gd name="connsiteY90" fmla="*/ 3093142 h 5157390"/>
              <a:gd name="connsiteX91" fmla="*/ 4086795 w 4149540"/>
              <a:gd name="connsiteY91" fmla="*/ 3167404 h 5157390"/>
              <a:gd name="connsiteX92" fmla="*/ 4099344 w 4149540"/>
              <a:gd name="connsiteY92" fmla="*/ 3248122 h 5157390"/>
              <a:gd name="connsiteX93" fmla="*/ 4111893 w 4149540"/>
              <a:gd name="connsiteY93" fmla="*/ 3330994 h 5157390"/>
              <a:gd name="connsiteX94" fmla="*/ 4121305 w 4149540"/>
              <a:gd name="connsiteY94" fmla="*/ 3414941 h 5157390"/>
              <a:gd name="connsiteX95" fmla="*/ 4129671 w 4149540"/>
              <a:gd name="connsiteY95" fmla="*/ 3506422 h 5157390"/>
              <a:gd name="connsiteX96" fmla="*/ 4135945 w 4149540"/>
              <a:gd name="connsiteY96" fmla="*/ 3598981 h 5157390"/>
              <a:gd name="connsiteX97" fmla="*/ 4139083 w 4149540"/>
              <a:gd name="connsiteY97" fmla="*/ 3694767 h 5157390"/>
              <a:gd name="connsiteX98" fmla="*/ 4141174 w 4149540"/>
              <a:gd name="connsiteY98" fmla="*/ 3793782 h 5157390"/>
              <a:gd name="connsiteX99" fmla="*/ 4141174 w 4149540"/>
              <a:gd name="connsiteY99" fmla="*/ 3892797 h 5157390"/>
              <a:gd name="connsiteX100" fmla="*/ 4139083 w 4149540"/>
              <a:gd name="connsiteY100" fmla="*/ 3996117 h 5157390"/>
              <a:gd name="connsiteX101" fmla="*/ 4131762 w 4149540"/>
              <a:gd name="connsiteY101" fmla="*/ 4101589 h 5157390"/>
              <a:gd name="connsiteX102" fmla="*/ 4123396 w 4149540"/>
              <a:gd name="connsiteY102" fmla="*/ 4207062 h 5157390"/>
              <a:gd name="connsiteX103" fmla="*/ 4109802 w 4149540"/>
              <a:gd name="connsiteY103" fmla="*/ 4316839 h 5157390"/>
              <a:gd name="connsiteX104" fmla="*/ 4090978 w 4149540"/>
              <a:gd name="connsiteY104" fmla="*/ 4425540 h 5157390"/>
              <a:gd name="connsiteX105" fmla="*/ 4071109 w 4149540"/>
              <a:gd name="connsiteY105" fmla="*/ 4535317 h 5157390"/>
              <a:gd name="connsiteX106" fmla="*/ 4044965 w 4149540"/>
              <a:gd name="connsiteY106" fmla="*/ 4649400 h 5157390"/>
              <a:gd name="connsiteX107" fmla="*/ 4014638 w 4149540"/>
              <a:gd name="connsiteY107" fmla="*/ 4760254 h 5157390"/>
              <a:gd name="connsiteX108" fmla="*/ 3979083 w 4149540"/>
              <a:gd name="connsiteY108" fmla="*/ 4872184 h 5157390"/>
              <a:gd name="connsiteX109" fmla="*/ 3938299 w 4149540"/>
              <a:gd name="connsiteY109" fmla="*/ 4986267 h 5157390"/>
              <a:gd name="connsiteX110" fmla="*/ 3937253 w 4149540"/>
              <a:gd name="connsiteY110" fmla="*/ 4987342 h 5157390"/>
              <a:gd name="connsiteX111" fmla="*/ 3930978 w 4149540"/>
              <a:gd name="connsiteY111" fmla="*/ 4989495 h 5157390"/>
              <a:gd name="connsiteX112" fmla="*/ 3922612 w 4149540"/>
              <a:gd name="connsiteY112" fmla="*/ 4995952 h 5157390"/>
              <a:gd name="connsiteX113" fmla="*/ 3909018 w 4149540"/>
              <a:gd name="connsiteY113" fmla="*/ 5002410 h 5157390"/>
              <a:gd name="connsiteX114" fmla="*/ 3890194 w 4149540"/>
              <a:gd name="connsiteY114" fmla="*/ 5011020 h 5157390"/>
              <a:gd name="connsiteX115" fmla="*/ 3870325 w 4149540"/>
              <a:gd name="connsiteY115" fmla="*/ 5018554 h 5157390"/>
              <a:gd name="connsiteX116" fmla="*/ 3846273 w 4149540"/>
              <a:gd name="connsiteY116" fmla="*/ 5029317 h 5157390"/>
              <a:gd name="connsiteX117" fmla="*/ 3815946 w 4149540"/>
              <a:gd name="connsiteY117" fmla="*/ 5039002 h 5157390"/>
              <a:gd name="connsiteX118" fmla="*/ 3784573 w 4149540"/>
              <a:gd name="connsiteY118" fmla="*/ 5051917 h 5157390"/>
              <a:gd name="connsiteX119" fmla="*/ 3750064 w 4149540"/>
              <a:gd name="connsiteY119" fmla="*/ 5064832 h 5157390"/>
              <a:gd name="connsiteX120" fmla="*/ 3710325 w 4149540"/>
              <a:gd name="connsiteY120" fmla="*/ 5074519 h 5157390"/>
              <a:gd name="connsiteX121" fmla="*/ 3665357 w 4149540"/>
              <a:gd name="connsiteY121" fmla="*/ 5087434 h 5157390"/>
              <a:gd name="connsiteX122" fmla="*/ 3619345 w 4149540"/>
              <a:gd name="connsiteY122" fmla="*/ 5099272 h 5157390"/>
              <a:gd name="connsiteX123" fmla="*/ 3569149 w 4149540"/>
              <a:gd name="connsiteY123" fmla="*/ 5110035 h 5157390"/>
              <a:gd name="connsiteX124" fmla="*/ 3514769 w 4149540"/>
              <a:gd name="connsiteY124" fmla="*/ 5119722 h 5157390"/>
              <a:gd name="connsiteX125" fmla="*/ 3459344 w 4149540"/>
              <a:gd name="connsiteY125" fmla="*/ 5130484 h 5157390"/>
              <a:gd name="connsiteX126" fmla="*/ 3396599 w 4149540"/>
              <a:gd name="connsiteY126" fmla="*/ 5139094 h 5157390"/>
              <a:gd name="connsiteX127" fmla="*/ 3332808 w 4149540"/>
              <a:gd name="connsiteY127" fmla="*/ 5144475 h 5157390"/>
              <a:gd name="connsiteX128" fmla="*/ 3263789 w 4149540"/>
              <a:gd name="connsiteY128" fmla="*/ 5150933 h 5157390"/>
              <a:gd name="connsiteX129" fmla="*/ 3193724 w 4149540"/>
              <a:gd name="connsiteY129" fmla="*/ 5155238 h 5157390"/>
              <a:gd name="connsiteX130" fmla="*/ 3117384 w 4149540"/>
              <a:gd name="connsiteY130" fmla="*/ 5157390 h 5157390"/>
              <a:gd name="connsiteX131" fmla="*/ 3038953 w 4149540"/>
              <a:gd name="connsiteY131" fmla="*/ 5155238 h 5157390"/>
              <a:gd name="connsiteX132" fmla="*/ 2959476 w 4149540"/>
              <a:gd name="connsiteY132" fmla="*/ 5153085 h 5157390"/>
              <a:gd name="connsiteX133" fmla="*/ 2872678 w 4149540"/>
              <a:gd name="connsiteY133" fmla="*/ 5146628 h 5157390"/>
              <a:gd name="connsiteX134" fmla="*/ 2784835 w 4149540"/>
              <a:gd name="connsiteY134" fmla="*/ 5139094 h 5157390"/>
              <a:gd name="connsiteX135" fmla="*/ 2691764 w 4149540"/>
              <a:gd name="connsiteY135" fmla="*/ 5128332 h 5157390"/>
              <a:gd name="connsiteX136" fmla="*/ 2597645 w 4149540"/>
              <a:gd name="connsiteY136" fmla="*/ 5114340 h 5157390"/>
              <a:gd name="connsiteX137" fmla="*/ 2499345 w 4149540"/>
              <a:gd name="connsiteY137" fmla="*/ 5094967 h 5157390"/>
              <a:gd name="connsiteX138" fmla="*/ 2396861 w 4149540"/>
              <a:gd name="connsiteY138" fmla="*/ 5074519 h 5157390"/>
              <a:gd name="connsiteX139" fmla="*/ 2292286 w 4149540"/>
              <a:gd name="connsiteY139" fmla="*/ 5049765 h 5157390"/>
              <a:gd name="connsiteX140" fmla="*/ 2184574 w 4149540"/>
              <a:gd name="connsiteY140" fmla="*/ 5018554 h 5157390"/>
              <a:gd name="connsiteX141" fmla="*/ 2073724 w 4149540"/>
              <a:gd name="connsiteY141" fmla="*/ 4986267 h 5157390"/>
              <a:gd name="connsiteX142" fmla="*/ 2069541 w 4149540"/>
              <a:gd name="connsiteY142" fmla="*/ 4987342 h 5157390"/>
              <a:gd name="connsiteX143" fmla="*/ 2062221 w 4149540"/>
              <a:gd name="connsiteY143" fmla="*/ 4989495 h 5157390"/>
              <a:gd name="connsiteX144" fmla="*/ 2049672 w 4149540"/>
              <a:gd name="connsiteY144" fmla="*/ 4993800 h 5157390"/>
              <a:gd name="connsiteX145" fmla="*/ 2031894 w 4149540"/>
              <a:gd name="connsiteY145" fmla="*/ 5002410 h 5157390"/>
              <a:gd name="connsiteX146" fmla="*/ 2009934 w 4149540"/>
              <a:gd name="connsiteY146" fmla="*/ 5008867 h 5157390"/>
              <a:gd name="connsiteX147" fmla="*/ 1981698 w 4149540"/>
              <a:gd name="connsiteY147" fmla="*/ 5018554 h 5157390"/>
              <a:gd name="connsiteX148" fmla="*/ 1949280 w 4149540"/>
              <a:gd name="connsiteY148" fmla="*/ 5029317 h 5157390"/>
              <a:gd name="connsiteX149" fmla="*/ 1912679 w 4149540"/>
              <a:gd name="connsiteY149" fmla="*/ 5039002 h 5157390"/>
              <a:gd name="connsiteX150" fmla="*/ 1872940 w 4149540"/>
              <a:gd name="connsiteY150" fmla="*/ 5049765 h 5157390"/>
              <a:gd name="connsiteX151" fmla="*/ 1829019 w 4149540"/>
              <a:gd name="connsiteY151" fmla="*/ 5062680 h 5157390"/>
              <a:gd name="connsiteX152" fmla="*/ 1780914 w 4149540"/>
              <a:gd name="connsiteY152" fmla="*/ 5072367 h 5157390"/>
              <a:gd name="connsiteX153" fmla="*/ 1730718 w 4149540"/>
              <a:gd name="connsiteY153" fmla="*/ 5085282 h 5157390"/>
              <a:gd name="connsiteX154" fmla="*/ 1674248 w 4149540"/>
              <a:gd name="connsiteY154" fmla="*/ 5097120 h 5157390"/>
              <a:gd name="connsiteX155" fmla="*/ 1615686 w 4149540"/>
              <a:gd name="connsiteY155" fmla="*/ 5107882 h 5157390"/>
              <a:gd name="connsiteX156" fmla="*/ 1556077 w 4149540"/>
              <a:gd name="connsiteY156" fmla="*/ 5117569 h 5157390"/>
              <a:gd name="connsiteX157" fmla="*/ 1491242 w 4149540"/>
              <a:gd name="connsiteY157" fmla="*/ 5126179 h 5157390"/>
              <a:gd name="connsiteX158" fmla="*/ 1425358 w 4149540"/>
              <a:gd name="connsiteY158" fmla="*/ 5134789 h 5157390"/>
              <a:gd name="connsiteX159" fmla="*/ 1355293 w 4149540"/>
              <a:gd name="connsiteY159" fmla="*/ 5142322 h 5157390"/>
              <a:gd name="connsiteX160" fmla="*/ 1283136 w 4149540"/>
              <a:gd name="connsiteY160" fmla="*/ 5146628 h 5157390"/>
              <a:gd name="connsiteX161" fmla="*/ 1208888 w 4149540"/>
              <a:gd name="connsiteY161" fmla="*/ 5150933 h 5157390"/>
              <a:gd name="connsiteX162" fmla="*/ 1132548 w 4149540"/>
              <a:gd name="connsiteY162" fmla="*/ 5153085 h 5157390"/>
              <a:gd name="connsiteX163" fmla="*/ 1056209 w 4149540"/>
              <a:gd name="connsiteY163" fmla="*/ 5153085 h 5157390"/>
              <a:gd name="connsiteX164" fmla="*/ 975686 w 4149540"/>
              <a:gd name="connsiteY164" fmla="*/ 5150933 h 5157390"/>
              <a:gd name="connsiteX165" fmla="*/ 893072 w 4149540"/>
              <a:gd name="connsiteY165" fmla="*/ 5144475 h 5157390"/>
              <a:gd name="connsiteX166" fmla="*/ 811503 w 4149540"/>
              <a:gd name="connsiteY166" fmla="*/ 5136942 h 5157390"/>
              <a:gd name="connsiteX167" fmla="*/ 726797 w 4149540"/>
              <a:gd name="connsiteY167" fmla="*/ 5126179 h 5157390"/>
              <a:gd name="connsiteX168" fmla="*/ 642092 w 4149540"/>
              <a:gd name="connsiteY168" fmla="*/ 5112187 h 5157390"/>
              <a:gd name="connsiteX169" fmla="*/ 556340 w 4149540"/>
              <a:gd name="connsiteY169" fmla="*/ 5092815 h 5157390"/>
              <a:gd name="connsiteX170" fmla="*/ 469543 w 4149540"/>
              <a:gd name="connsiteY170" fmla="*/ 5072367 h 5157390"/>
              <a:gd name="connsiteX171" fmla="*/ 383790 w 4149540"/>
              <a:gd name="connsiteY171" fmla="*/ 5047612 h 5157390"/>
              <a:gd name="connsiteX172" fmla="*/ 294903 w 4149540"/>
              <a:gd name="connsiteY172" fmla="*/ 5018554 h 5157390"/>
              <a:gd name="connsiteX173" fmla="*/ 207060 w 4149540"/>
              <a:gd name="connsiteY173" fmla="*/ 4986267 h 5157390"/>
              <a:gd name="connsiteX174" fmla="*/ 207060 w 4149540"/>
              <a:gd name="connsiteY174" fmla="*/ 4984114 h 5157390"/>
              <a:gd name="connsiteX175" fmla="*/ 202877 w 4149540"/>
              <a:gd name="connsiteY175" fmla="*/ 4975504 h 5157390"/>
              <a:gd name="connsiteX176" fmla="*/ 196601 w 4149540"/>
              <a:gd name="connsiteY176" fmla="*/ 4962589 h 5157390"/>
              <a:gd name="connsiteX177" fmla="*/ 188235 w 4149540"/>
              <a:gd name="connsiteY177" fmla="*/ 4946445 h 5157390"/>
              <a:gd name="connsiteX178" fmla="*/ 178823 w 4149540"/>
              <a:gd name="connsiteY178" fmla="*/ 4923844 h 5157390"/>
              <a:gd name="connsiteX179" fmla="*/ 166274 w 4149540"/>
              <a:gd name="connsiteY179" fmla="*/ 4896937 h 5157390"/>
              <a:gd name="connsiteX180" fmla="*/ 154771 w 4149540"/>
              <a:gd name="connsiteY180" fmla="*/ 4865727 h 5157390"/>
              <a:gd name="connsiteX181" fmla="*/ 142222 w 4149540"/>
              <a:gd name="connsiteY181" fmla="*/ 4829134 h 5157390"/>
              <a:gd name="connsiteX182" fmla="*/ 128627 w 4149540"/>
              <a:gd name="connsiteY182" fmla="*/ 4787160 h 5157390"/>
              <a:gd name="connsiteX183" fmla="*/ 112941 w 4149540"/>
              <a:gd name="connsiteY183" fmla="*/ 4739805 h 5157390"/>
              <a:gd name="connsiteX184" fmla="*/ 98301 w 4149540"/>
              <a:gd name="connsiteY184" fmla="*/ 4690297 h 5157390"/>
              <a:gd name="connsiteX185" fmla="*/ 84706 w 4149540"/>
              <a:gd name="connsiteY185" fmla="*/ 4634332 h 5157390"/>
              <a:gd name="connsiteX186" fmla="*/ 70065 w 4149540"/>
              <a:gd name="connsiteY186" fmla="*/ 4572987 h 5157390"/>
              <a:gd name="connsiteX187" fmla="*/ 56471 w 4149540"/>
              <a:gd name="connsiteY187" fmla="*/ 4508412 h 5157390"/>
              <a:gd name="connsiteX188" fmla="*/ 43922 w 4149540"/>
              <a:gd name="connsiteY188" fmla="*/ 4438455 h 5157390"/>
              <a:gd name="connsiteX189" fmla="*/ 32418 w 4149540"/>
              <a:gd name="connsiteY189" fmla="*/ 4364194 h 5157390"/>
              <a:gd name="connsiteX190" fmla="*/ 21961 w 4149540"/>
              <a:gd name="connsiteY190" fmla="*/ 4285627 h 5157390"/>
              <a:gd name="connsiteX191" fmla="*/ 12549 w 4149540"/>
              <a:gd name="connsiteY191" fmla="*/ 4202757 h 5157390"/>
              <a:gd name="connsiteX192" fmla="*/ 6275 w 4149540"/>
              <a:gd name="connsiteY192" fmla="*/ 4113427 h 5157390"/>
              <a:gd name="connsiteX193" fmla="*/ 2092 w 4149540"/>
              <a:gd name="connsiteY193" fmla="*/ 4023022 h 5157390"/>
              <a:gd name="connsiteX194" fmla="*/ 0 w 4149540"/>
              <a:gd name="connsiteY194" fmla="*/ 3926160 h 5157390"/>
              <a:gd name="connsiteX195" fmla="*/ 0 w 4149540"/>
              <a:gd name="connsiteY195" fmla="*/ 3824992 h 5157390"/>
              <a:gd name="connsiteX196" fmla="*/ 4183 w 4149540"/>
              <a:gd name="connsiteY196" fmla="*/ 3719521 h 5157390"/>
              <a:gd name="connsiteX197" fmla="*/ 10458 w 4149540"/>
              <a:gd name="connsiteY197" fmla="*/ 3609742 h 5157390"/>
              <a:gd name="connsiteX198" fmla="*/ 19869 w 4149540"/>
              <a:gd name="connsiteY198" fmla="*/ 3495661 h 5157390"/>
              <a:gd name="connsiteX199" fmla="*/ 34510 w 4149540"/>
              <a:gd name="connsiteY199" fmla="*/ 3376196 h 5157390"/>
              <a:gd name="connsiteX200" fmla="*/ 52288 w 4149540"/>
              <a:gd name="connsiteY200" fmla="*/ 3254581 h 5157390"/>
              <a:gd name="connsiteX201" fmla="*/ 72157 w 4149540"/>
              <a:gd name="connsiteY201" fmla="*/ 3128659 h 5157390"/>
              <a:gd name="connsiteX202" fmla="*/ 98301 w 4149540"/>
              <a:gd name="connsiteY202" fmla="*/ 2996281 h 5157390"/>
              <a:gd name="connsiteX203" fmla="*/ 130719 w 4149540"/>
              <a:gd name="connsiteY203" fmla="*/ 2861749 h 5157390"/>
              <a:gd name="connsiteX204" fmla="*/ 166274 w 4149540"/>
              <a:gd name="connsiteY204" fmla="*/ 2720761 h 5157390"/>
              <a:gd name="connsiteX205" fmla="*/ 207060 w 4149540"/>
              <a:gd name="connsiteY205" fmla="*/ 2578696 h 5157390"/>
              <a:gd name="connsiteX206" fmla="*/ 207060 w 4149540"/>
              <a:gd name="connsiteY206" fmla="*/ 2574391 h 5157390"/>
              <a:gd name="connsiteX207" fmla="*/ 202877 w 4149540"/>
              <a:gd name="connsiteY207" fmla="*/ 2564704 h 5157390"/>
              <a:gd name="connsiteX208" fmla="*/ 196601 w 4149540"/>
              <a:gd name="connsiteY208" fmla="*/ 2547484 h 5157390"/>
              <a:gd name="connsiteX209" fmla="*/ 188235 w 4149540"/>
              <a:gd name="connsiteY209" fmla="*/ 2524883 h 5157390"/>
              <a:gd name="connsiteX210" fmla="*/ 178823 w 4149540"/>
              <a:gd name="connsiteY210" fmla="*/ 2493671 h 5157390"/>
              <a:gd name="connsiteX211" fmla="*/ 168366 w 4149540"/>
              <a:gd name="connsiteY211" fmla="*/ 2459231 h 5157390"/>
              <a:gd name="connsiteX212" fmla="*/ 156864 w 4149540"/>
              <a:gd name="connsiteY212" fmla="*/ 2417258 h 5157390"/>
              <a:gd name="connsiteX213" fmla="*/ 142222 w 4149540"/>
              <a:gd name="connsiteY213" fmla="*/ 2372056 h 5157390"/>
              <a:gd name="connsiteX214" fmla="*/ 128627 w 4149540"/>
              <a:gd name="connsiteY214" fmla="*/ 2320396 h 5157390"/>
              <a:gd name="connsiteX215" fmla="*/ 113987 w 4149540"/>
              <a:gd name="connsiteY215" fmla="*/ 2262278 h 5157390"/>
              <a:gd name="connsiteX216" fmla="*/ 100392 w 4149540"/>
              <a:gd name="connsiteY216" fmla="*/ 2200931 h 5157390"/>
              <a:gd name="connsiteX217" fmla="*/ 86797 w 4149540"/>
              <a:gd name="connsiteY217" fmla="*/ 2134204 h 5157390"/>
              <a:gd name="connsiteX218" fmla="*/ 72157 w 4149540"/>
              <a:gd name="connsiteY218" fmla="*/ 2064248 h 5157390"/>
              <a:gd name="connsiteX219" fmla="*/ 60654 w 4149540"/>
              <a:gd name="connsiteY219" fmla="*/ 1987835 h 5157390"/>
              <a:gd name="connsiteX220" fmla="*/ 48105 w 4149540"/>
              <a:gd name="connsiteY220" fmla="*/ 1909268 h 5157390"/>
              <a:gd name="connsiteX221" fmla="*/ 36601 w 4149540"/>
              <a:gd name="connsiteY221" fmla="*/ 1826396 h 5157390"/>
              <a:gd name="connsiteX222" fmla="*/ 26144 w 4149540"/>
              <a:gd name="connsiteY222" fmla="*/ 1740296 h 5157390"/>
              <a:gd name="connsiteX223" fmla="*/ 17778 w 4149540"/>
              <a:gd name="connsiteY223" fmla="*/ 1650968 h 5157390"/>
              <a:gd name="connsiteX224" fmla="*/ 10458 w 4149540"/>
              <a:gd name="connsiteY224" fmla="*/ 1558410 h 5157390"/>
              <a:gd name="connsiteX225" fmla="*/ 6275 w 4149540"/>
              <a:gd name="connsiteY225" fmla="*/ 1462625 h 5157390"/>
              <a:gd name="connsiteX226" fmla="*/ 4183 w 4149540"/>
              <a:gd name="connsiteY226" fmla="*/ 1363610 h 5157390"/>
              <a:gd name="connsiteX227" fmla="*/ 4183 w 4149540"/>
              <a:gd name="connsiteY227" fmla="*/ 1264595 h 5157390"/>
              <a:gd name="connsiteX228" fmla="*/ 8366 w 4149540"/>
              <a:gd name="connsiteY228" fmla="*/ 1161275 h 5157390"/>
              <a:gd name="connsiteX229" fmla="*/ 13595 w 4149540"/>
              <a:gd name="connsiteY229" fmla="*/ 1055801 h 5157390"/>
              <a:gd name="connsiteX230" fmla="*/ 24052 w 4149540"/>
              <a:gd name="connsiteY230" fmla="*/ 948176 h 5157390"/>
              <a:gd name="connsiteX231" fmla="*/ 37647 w 4149540"/>
              <a:gd name="connsiteY231" fmla="*/ 840552 h 5157390"/>
              <a:gd name="connsiteX232" fmla="*/ 54379 w 4149540"/>
              <a:gd name="connsiteY232" fmla="*/ 731850 h 5157390"/>
              <a:gd name="connsiteX233" fmla="*/ 76340 w 4149540"/>
              <a:gd name="connsiteY233" fmla="*/ 619920 h 5157390"/>
              <a:gd name="connsiteX234" fmla="*/ 102485 w 4149540"/>
              <a:gd name="connsiteY234" fmla="*/ 507990 h 5157390"/>
              <a:gd name="connsiteX235" fmla="*/ 132810 w 4149540"/>
              <a:gd name="connsiteY235" fmla="*/ 397137 h 5157390"/>
              <a:gd name="connsiteX236" fmla="*/ 166274 w 4149540"/>
              <a:gd name="connsiteY236" fmla="*/ 283053 h 5157390"/>
              <a:gd name="connsiteX237" fmla="*/ 207060 w 4149540"/>
              <a:gd name="connsiteY237" fmla="*/ 171123 h 5157390"/>
              <a:gd name="connsiteX238" fmla="*/ 211243 w 4149540"/>
              <a:gd name="connsiteY238" fmla="*/ 171123 h 5157390"/>
              <a:gd name="connsiteX239" fmla="*/ 216470 w 4149540"/>
              <a:gd name="connsiteY239" fmla="*/ 167895 h 5157390"/>
              <a:gd name="connsiteX240" fmla="*/ 226929 w 4149540"/>
              <a:gd name="connsiteY240" fmla="*/ 163590 h 5157390"/>
              <a:gd name="connsiteX241" fmla="*/ 238431 w 4149540"/>
              <a:gd name="connsiteY241" fmla="*/ 157133 h 5157390"/>
              <a:gd name="connsiteX242" fmla="*/ 255163 w 4149540"/>
              <a:gd name="connsiteY242" fmla="*/ 148523 h 5157390"/>
              <a:gd name="connsiteX243" fmla="*/ 275032 w 4149540"/>
              <a:gd name="connsiteY243" fmla="*/ 138837 h 5157390"/>
              <a:gd name="connsiteX244" fmla="*/ 299086 w 4149540"/>
              <a:gd name="connsiteY244" fmla="*/ 130227 h 5157390"/>
              <a:gd name="connsiteX245" fmla="*/ 327321 w 4149540"/>
              <a:gd name="connsiteY245" fmla="*/ 119464 h 5157390"/>
              <a:gd name="connsiteX246" fmla="*/ 357647 w 4149540"/>
              <a:gd name="connsiteY246" fmla="*/ 107625 h 5157390"/>
              <a:gd name="connsiteX247" fmla="*/ 391112 w 4149540"/>
              <a:gd name="connsiteY247" fmla="*/ 96863 h 5157390"/>
              <a:gd name="connsiteX248" fmla="*/ 427713 w 4149540"/>
              <a:gd name="connsiteY248" fmla="*/ 85024 h 5157390"/>
              <a:gd name="connsiteX249" fmla="*/ 467450 w 4149540"/>
              <a:gd name="connsiteY249" fmla="*/ 72109 h 5157390"/>
              <a:gd name="connsiteX250" fmla="*/ 512419 w 4149540"/>
              <a:gd name="connsiteY250" fmla="*/ 62423 h 5157390"/>
              <a:gd name="connsiteX251" fmla="*/ 560523 w 4149540"/>
              <a:gd name="connsiteY251" fmla="*/ 49508 h 5157390"/>
              <a:gd name="connsiteX252" fmla="*/ 610719 w 4149540"/>
              <a:gd name="connsiteY252" fmla="*/ 38745 h 5157390"/>
              <a:gd name="connsiteX253" fmla="*/ 664052 w 4149540"/>
              <a:gd name="connsiteY253" fmla="*/ 31212 h 5157390"/>
              <a:gd name="connsiteX254" fmla="*/ 722614 w 4149540"/>
              <a:gd name="connsiteY254" fmla="*/ 20449 h 5157390"/>
              <a:gd name="connsiteX255" fmla="*/ 783268 w 4149540"/>
              <a:gd name="connsiteY255" fmla="*/ 13992 h 5157390"/>
              <a:gd name="connsiteX256" fmla="*/ 847059 w 4149540"/>
              <a:gd name="connsiteY256" fmla="*/ 8610 h 5157390"/>
              <a:gd name="connsiteX257" fmla="*/ 912941 w 4149540"/>
              <a:gd name="connsiteY257" fmla="*/ 4305 h 515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4149540" h="5157390">
                <a:moveTo>
                  <a:pt x="986143" y="0"/>
                </a:moveTo>
                <a:lnTo>
                  <a:pt x="1058300" y="0"/>
                </a:lnTo>
                <a:lnTo>
                  <a:pt x="1134640" y="0"/>
                </a:lnTo>
                <a:lnTo>
                  <a:pt x="1214117" y="4305"/>
                </a:lnTo>
                <a:lnTo>
                  <a:pt x="1298823" y="10763"/>
                </a:lnTo>
                <a:lnTo>
                  <a:pt x="1385620" y="18297"/>
                </a:lnTo>
                <a:lnTo>
                  <a:pt x="1473463" y="31212"/>
                </a:lnTo>
                <a:lnTo>
                  <a:pt x="1565490" y="45203"/>
                </a:lnTo>
                <a:lnTo>
                  <a:pt x="1662745" y="62423"/>
                </a:lnTo>
                <a:lnTo>
                  <a:pt x="1761045" y="85024"/>
                </a:lnTo>
                <a:lnTo>
                  <a:pt x="1861437" y="109778"/>
                </a:lnTo>
                <a:lnTo>
                  <a:pt x="1964966" y="138837"/>
                </a:lnTo>
                <a:lnTo>
                  <a:pt x="2073724" y="171123"/>
                </a:lnTo>
                <a:lnTo>
                  <a:pt x="2075816" y="168972"/>
                </a:lnTo>
                <a:lnTo>
                  <a:pt x="2084182" y="167895"/>
                </a:lnTo>
                <a:lnTo>
                  <a:pt x="2097777" y="161438"/>
                </a:lnTo>
                <a:lnTo>
                  <a:pt x="2115554" y="154980"/>
                </a:lnTo>
                <a:lnTo>
                  <a:pt x="2137515" y="148523"/>
                </a:lnTo>
                <a:lnTo>
                  <a:pt x="2165750" y="138837"/>
                </a:lnTo>
                <a:lnTo>
                  <a:pt x="2196077" y="128074"/>
                </a:lnTo>
                <a:lnTo>
                  <a:pt x="2232678" y="117312"/>
                </a:lnTo>
                <a:lnTo>
                  <a:pt x="2272417" y="107625"/>
                </a:lnTo>
                <a:lnTo>
                  <a:pt x="2316338" y="94710"/>
                </a:lnTo>
                <a:lnTo>
                  <a:pt x="2364443" y="85024"/>
                </a:lnTo>
                <a:lnTo>
                  <a:pt x="2416730" y="72109"/>
                </a:lnTo>
                <a:lnTo>
                  <a:pt x="2471109" y="62423"/>
                </a:lnTo>
                <a:lnTo>
                  <a:pt x="2529671" y="49508"/>
                </a:lnTo>
                <a:lnTo>
                  <a:pt x="2589279" y="40899"/>
                </a:lnTo>
                <a:lnTo>
                  <a:pt x="2654117" y="31212"/>
                </a:lnTo>
                <a:lnTo>
                  <a:pt x="2722089" y="22602"/>
                </a:lnTo>
                <a:lnTo>
                  <a:pt x="2790064" y="16144"/>
                </a:lnTo>
                <a:lnTo>
                  <a:pt x="2862221" y="10763"/>
                </a:lnTo>
                <a:lnTo>
                  <a:pt x="2937515" y="6458"/>
                </a:lnTo>
                <a:lnTo>
                  <a:pt x="3012809" y="6458"/>
                </a:lnTo>
                <a:lnTo>
                  <a:pt x="3089149" y="6458"/>
                </a:lnTo>
                <a:lnTo>
                  <a:pt x="3169671" y="8610"/>
                </a:lnTo>
                <a:lnTo>
                  <a:pt x="3250194" y="13992"/>
                </a:lnTo>
                <a:lnTo>
                  <a:pt x="3334900" y="20449"/>
                </a:lnTo>
                <a:lnTo>
                  <a:pt x="3416468" y="33364"/>
                </a:lnTo>
                <a:lnTo>
                  <a:pt x="3503267" y="45203"/>
                </a:lnTo>
                <a:lnTo>
                  <a:pt x="3586927" y="64575"/>
                </a:lnTo>
                <a:lnTo>
                  <a:pt x="3673723" y="85024"/>
                </a:lnTo>
                <a:lnTo>
                  <a:pt x="3760521" y="109778"/>
                </a:lnTo>
                <a:lnTo>
                  <a:pt x="3848364" y="138837"/>
                </a:lnTo>
                <a:lnTo>
                  <a:pt x="3935161" y="171123"/>
                </a:lnTo>
                <a:lnTo>
                  <a:pt x="3938299" y="171123"/>
                </a:lnTo>
                <a:lnTo>
                  <a:pt x="3940390" y="173277"/>
                </a:lnTo>
                <a:lnTo>
                  <a:pt x="3944573" y="181887"/>
                </a:lnTo>
                <a:lnTo>
                  <a:pt x="3950848" y="193725"/>
                </a:lnTo>
                <a:lnTo>
                  <a:pt x="3959214" y="210945"/>
                </a:lnTo>
                <a:lnTo>
                  <a:pt x="3968625" y="233547"/>
                </a:lnTo>
                <a:lnTo>
                  <a:pt x="3979083" y="260453"/>
                </a:lnTo>
                <a:lnTo>
                  <a:pt x="3992678" y="291663"/>
                </a:lnTo>
                <a:lnTo>
                  <a:pt x="4005227" y="328257"/>
                </a:lnTo>
                <a:lnTo>
                  <a:pt x="4018821" y="370230"/>
                </a:lnTo>
                <a:lnTo>
                  <a:pt x="4035553" y="417585"/>
                </a:lnTo>
                <a:lnTo>
                  <a:pt x="4049148" y="467093"/>
                </a:lnTo>
                <a:lnTo>
                  <a:pt x="4062743" y="523058"/>
                </a:lnTo>
                <a:lnTo>
                  <a:pt x="4077383" y="582252"/>
                </a:lnTo>
                <a:lnTo>
                  <a:pt x="4090978" y="648978"/>
                </a:lnTo>
                <a:lnTo>
                  <a:pt x="4105619" y="718935"/>
                </a:lnTo>
                <a:lnTo>
                  <a:pt x="4115030" y="793197"/>
                </a:lnTo>
                <a:lnTo>
                  <a:pt x="4127579" y="871763"/>
                </a:lnTo>
                <a:lnTo>
                  <a:pt x="4135945" y="954635"/>
                </a:lnTo>
                <a:lnTo>
                  <a:pt x="4141174" y="1041810"/>
                </a:lnTo>
                <a:lnTo>
                  <a:pt x="4147449" y="1134368"/>
                </a:lnTo>
                <a:lnTo>
                  <a:pt x="4149540" y="1231230"/>
                </a:lnTo>
                <a:lnTo>
                  <a:pt x="4147449" y="1332398"/>
                </a:lnTo>
                <a:lnTo>
                  <a:pt x="4145357" y="1437870"/>
                </a:lnTo>
                <a:lnTo>
                  <a:pt x="4136991" y="1547648"/>
                </a:lnTo>
                <a:lnTo>
                  <a:pt x="4127579" y="1661730"/>
                </a:lnTo>
                <a:lnTo>
                  <a:pt x="4115030" y="1779041"/>
                </a:lnTo>
                <a:lnTo>
                  <a:pt x="4097253" y="1902811"/>
                </a:lnTo>
                <a:lnTo>
                  <a:pt x="4075292" y="2028731"/>
                </a:lnTo>
                <a:lnTo>
                  <a:pt x="4049148" y="2158958"/>
                </a:lnTo>
                <a:lnTo>
                  <a:pt x="4016730" y="2295641"/>
                </a:lnTo>
                <a:lnTo>
                  <a:pt x="3981174" y="2434478"/>
                </a:lnTo>
                <a:lnTo>
                  <a:pt x="3938299" y="2578696"/>
                </a:lnTo>
                <a:lnTo>
                  <a:pt x="3940390" y="2583001"/>
                </a:lnTo>
                <a:lnTo>
                  <a:pt x="3944573" y="2592686"/>
                </a:lnTo>
                <a:lnTo>
                  <a:pt x="3950848" y="2609906"/>
                </a:lnTo>
                <a:lnTo>
                  <a:pt x="3959214" y="2632508"/>
                </a:lnTo>
                <a:lnTo>
                  <a:pt x="3966534" y="2661566"/>
                </a:lnTo>
                <a:lnTo>
                  <a:pt x="3979083" y="2696006"/>
                </a:lnTo>
                <a:lnTo>
                  <a:pt x="3990586" y="2737981"/>
                </a:lnTo>
                <a:lnTo>
                  <a:pt x="4003135" y="2785336"/>
                </a:lnTo>
                <a:lnTo>
                  <a:pt x="4016730" y="2836996"/>
                </a:lnTo>
                <a:lnTo>
                  <a:pt x="4031370" y="2895113"/>
                </a:lnTo>
                <a:lnTo>
                  <a:pt x="4044965" y="2956459"/>
                </a:lnTo>
                <a:lnTo>
                  <a:pt x="4059606" y="3023186"/>
                </a:lnTo>
                <a:lnTo>
                  <a:pt x="4073200" y="3093142"/>
                </a:lnTo>
                <a:lnTo>
                  <a:pt x="4086795" y="3167404"/>
                </a:lnTo>
                <a:lnTo>
                  <a:pt x="4099344" y="3248122"/>
                </a:lnTo>
                <a:lnTo>
                  <a:pt x="4111893" y="3330994"/>
                </a:lnTo>
                <a:lnTo>
                  <a:pt x="4121305" y="3414941"/>
                </a:lnTo>
                <a:lnTo>
                  <a:pt x="4129671" y="3506422"/>
                </a:lnTo>
                <a:lnTo>
                  <a:pt x="4135945" y="3598981"/>
                </a:lnTo>
                <a:lnTo>
                  <a:pt x="4139083" y="3694767"/>
                </a:lnTo>
                <a:lnTo>
                  <a:pt x="4141174" y="3793782"/>
                </a:lnTo>
                <a:lnTo>
                  <a:pt x="4141174" y="3892797"/>
                </a:lnTo>
                <a:lnTo>
                  <a:pt x="4139083" y="3996117"/>
                </a:lnTo>
                <a:lnTo>
                  <a:pt x="4131762" y="4101589"/>
                </a:lnTo>
                <a:lnTo>
                  <a:pt x="4123396" y="4207062"/>
                </a:lnTo>
                <a:lnTo>
                  <a:pt x="4109802" y="4316839"/>
                </a:lnTo>
                <a:lnTo>
                  <a:pt x="4090978" y="4425540"/>
                </a:lnTo>
                <a:lnTo>
                  <a:pt x="4071109" y="4535317"/>
                </a:lnTo>
                <a:lnTo>
                  <a:pt x="4044965" y="4649400"/>
                </a:lnTo>
                <a:lnTo>
                  <a:pt x="4014638" y="4760254"/>
                </a:lnTo>
                <a:lnTo>
                  <a:pt x="3979083" y="4872184"/>
                </a:lnTo>
                <a:lnTo>
                  <a:pt x="3938299" y="4986267"/>
                </a:lnTo>
                <a:lnTo>
                  <a:pt x="3937253" y="4987342"/>
                </a:lnTo>
                <a:lnTo>
                  <a:pt x="3930978" y="4989495"/>
                </a:lnTo>
                <a:lnTo>
                  <a:pt x="3922612" y="4995952"/>
                </a:lnTo>
                <a:lnTo>
                  <a:pt x="3909018" y="5002410"/>
                </a:lnTo>
                <a:lnTo>
                  <a:pt x="3890194" y="5011020"/>
                </a:lnTo>
                <a:lnTo>
                  <a:pt x="3870325" y="5018554"/>
                </a:lnTo>
                <a:lnTo>
                  <a:pt x="3846273" y="5029317"/>
                </a:lnTo>
                <a:lnTo>
                  <a:pt x="3815946" y="5039002"/>
                </a:lnTo>
                <a:lnTo>
                  <a:pt x="3784573" y="5051917"/>
                </a:lnTo>
                <a:lnTo>
                  <a:pt x="3750064" y="5064832"/>
                </a:lnTo>
                <a:lnTo>
                  <a:pt x="3710325" y="5074519"/>
                </a:lnTo>
                <a:lnTo>
                  <a:pt x="3665357" y="5087434"/>
                </a:lnTo>
                <a:lnTo>
                  <a:pt x="3619345" y="5099272"/>
                </a:lnTo>
                <a:lnTo>
                  <a:pt x="3569149" y="5110035"/>
                </a:lnTo>
                <a:lnTo>
                  <a:pt x="3514769" y="5119722"/>
                </a:lnTo>
                <a:lnTo>
                  <a:pt x="3459344" y="5130484"/>
                </a:lnTo>
                <a:lnTo>
                  <a:pt x="3396599" y="5139094"/>
                </a:lnTo>
                <a:lnTo>
                  <a:pt x="3332808" y="5144475"/>
                </a:lnTo>
                <a:lnTo>
                  <a:pt x="3263789" y="5150933"/>
                </a:lnTo>
                <a:lnTo>
                  <a:pt x="3193724" y="5155238"/>
                </a:lnTo>
                <a:lnTo>
                  <a:pt x="3117384" y="5157390"/>
                </a:lnTo>
                <a:lnTo>
                  <a:pt x="3038953" y="5155238"/>
                </a:lnTo>
                <a:lnTo>
                  <a:pt x="2959476" y="5153085"/>
                </a:lnTo>
                <a:lnTo>
                  <a:pt x="2872678" y="5146628"/>
                </a:lnTo>
                <a:lnTo>
                  <a:pt x="2784835" y="5139094"/>
                </a:lnTo>
                <a:lnTo>
                  <a:pt x="2691764" y="5128332"/>
                </a:lnTo>
                <a:lnTo>
                  <a:pt x="2597645" y="5114340"/>
                </a:lnTo>
                <a:lnTo>
                  <a:pt x="2499345" y="5094967"/>
                </a:lnTo>
                <a:lnTo>
                  <a:pt x="2396861" y="5074519"/>
                </a:lnTo>
                <a:lnTo>
                  <a:pt x="2292286" y="5049765"/>
                </a:lnTo>
                <a:lnTo>
                  <a:pt x="2184574" y="5018554"/>
                </a:lnTo>
                <a:lnTo>
                  <a:pt x="2073724" y="4986267"/>
                </a:lnTo>
                <a:lnTo>
                  <a:pt x="2069541" y="4987342"/>
                </a:lnTo>
                <a:lnTo>
                  <a:pt x="2062221" y="4989495"/>
                </a:lnTo>
                <a:lnTo>
                  <a:pt x="2049672" y="4993800"/>
                </a:lnTo>
                <a:lnTo>
                  <a:pt x="2031894" y="5002410"/>
                </a:lnTo>
                <a:lnTo>
                  <a:pt x="2009934" y="5008867"/>
                </a:lnTo>
                <a:lnTo>
                  <a:pt x="1981698" y="5018554"/>
                </a:lnTo>
                <a:lnTo>
                  <a:pt x="1949280" y="5029317"/>
                </a:lnTo>
                <a:lnTo>
                  <a:pt x="1912679" y="5039002"/>
                </a:lnTo>
                <a:lnTo>
                  <a:pt x="1872940" y="5049765"/>
                </a:lnTo>
                <a:lnTo>
                  <a:pt x="1829019" y="5062680"/>
                </a:lnTo>
                <a:lnTo>
                  <a:pt x="1780914" y="5072367"/>
                </a:lnTo>
                <a:lnTo>
                  <a:pt x="1730718" y="5085282"/>
                </a:lnTo>
                <a:lnTo>
                  <a:pt x="1674248" y="5097120"/>
                </a:lnTo>
                <a:lnTo>
                  <a:pt x="1615686" y="5107882"/>
                </a:lnTo>
                <a:lnTo>
                  <a:pt x="1556077" y="5117569"/>
                </a:lnTo>
                <a:lnTo>
                  <a:pt x="1491242" y="5126179"/>
                </a:lnTo>
                <a:lnTo>
                  <a:pt x="1425358" y="5134789"/>
                </a:lnTo>
                <a:lnTo>
                  <a:pt x="1355293" y="5142322"/>
                </a:lnTo>
                <a:lnTo>
                  <a:pt x="1283136" y="5146628"/>
                </a:lnTo>
                <a:lnTo>
                  <a:pt x="1208888" y="5150933"/>
                </a:lnTo>
                <a:lnTo>
                  <a:pt x="1132548" y="5153085"/>
                </a:lnTo>
                <a:lnTo>
                  <a:pt x="1056209" y="5153085"/>
                </a:lnTo>
                <a:lnTo>
                  <a:pt x="975686" y="5150933"/>
                </a:lnTo>
                <a:lnTo>
                  <a:pt x="893072" y="5144475"/>
                </a:lnTo>
                <a:lnTo>
                  <a:pt x="811503" y="5136942"/>
                </a:lnTo>
                <a:lnTo>
                  <a:pt x="726797" y="5126179"/>
                </a:lnTo>
                <a:lnTo>
                  <a:pt x="642092" y="5112187"/>
                </a:lnTo>
                <a:lnTo>
                  <a:pt x="556340" y="5092815"/>
                </a:lnTo>
                <a:lnTo>
                  <a:pt x="469543" y="5072367"/>
                </a:lnTo>
                <a:lnTo>
                  <a:pt x="383790" y="5047612"/>
                </a:lnTo>
                <a:lnTo>
                  <a:pt x="294903" y="5018554"/>
                </a:lnTo>
                <a:lnTo>
                  <a:pt x="207060" y="4986267"/>
                </a:lnTo>
                <a:lnTo>
                  <a:pt x="207060" y="4984114"/>
                </a:lnTo>
                <a:lnTo>
                  <a:pt x="202877" y="4975504"/>
                </a:lnTo>
                <a:lnTo>
                  <a:pt x="196601" y="4962589"/>
                </a:lnTo>
                <a:lnTo>
                  <a:pt x="188235" y="4946445"/>
                </a:lnTo>
                <a:lnTo>
                  <a:pt x="178823" y="4923844"/>
                </a:lnTo>
                <a:lnTo>
                  <a:pt x="166274" y="4896937"/>
                </a:lnTo>
                <a:lnTo>
                  <a:pt x="154771" y="4865727"/>
                </a:lnTo>
                <a:lnTo>
                  <a:pt x="142222" y="4829134"/>
                </a:lnTo>
                <a:lnTo>
                  <a:pt x="128627" y="4787160"/>
                </a:lnTo>
                <a:lnTo>
                  <a:pt x="112941" y="4739805"/>
                </a:lnTo>
                <a:lnTo>
                  <a:pt x="98301" y="4690297"/>
                </a:lnTo>
                <a:lnTo>
                  <a:pt x="84706" y="4634332"/>
                </a:lnTo>
                <a:lnTo>
                  <a:pt x="70065" y="4572987"/>
                </a:lnTo>
                <a:lnTo>
                  <a:pt x="56471" y="4508412"/>
                </a:lnTo>
                <a:lnTo>
                  <a:pt x="43922" y="4438455"/>
                </a:lnTo>
                <a:lnTo>
                  <a:pt x="32418" y="4364194"/>
                </a:lnTo>
                <a:lnTo>
                  <a:pt x="21961" y="4285627"/>
                </a:lnTo>
                <a:lnTo>
                  <a:pt x="12549" y="4202757"/>
                </a:lnTo>
                <a:lnTo>
                  <a:pt x="6275" y="4113427"/>
                </a:lnTo>
                <a:lnTo>
                  <a:pt x="2092" y="4023022"/>
                </a:lnTo>
                <a:lnTo>
                  <a:pt x="0" y="3926160"/>
                </a:lnTo>
                <a:lnTo>
                  <a:pt x="0" y="3824992"/>
                </a:lnTo>
                <a:lnTo>
                  <a:pt x="4183" y="3719521"/>
                </a:lnTo>
                <a:lnTo>
                  <a:pt x="10458" y="3609742"/>
                </a:lnTo>
                <a:lnTo>
                  <a:pt x="19869" y="3495661"/>
                </a:lnTo>
                <a:lnTo>
                  <a:pt x="34510" y="3376196"/>
                </a:lnTo>
                <a:lnTo>
                  <a:pt x="52288" y="3254581"/>
                </a:lnTo>
                <a:lnTo>
                  <a:pt x="72157" y="3128659"/>
                </a:lnTo>
                <a:lnTo>
                  <a:pt x="98301" y="2996281"/>
                </a:lnTo>
                <a:lnTo>
                  <a:pt x="130719" y="2861749"/>
                </a:lnTo>
                <a:lnTo>
                  <a:pt x="166274" y="2720761"/>
                </a:lnTo>
                <a:lnTo>
                  <a:pt x="207060" y="2578696"/>
                </a:lnTo>
                <a:lnTo>
                  <a:pt x="207060" y="2574391"/>
                </a:lnTo>
                <a:lnTo>
                  <a:pt x="202877" y="2564704"/>
                </a:lnTo>
                <a:lnTo>
                  <a:pt x="196601" y="2547484"/>
                </a:lnTo>
                <a:lnTo>
                  <a:pt x="188235" y="2524883"/>
                </a:lnTo>
                <a:lnTo>
                  <a:pt x="178823" y="2493671"/>
                </a:lnTo>
                <a:lnTo>
                  <a:pt x="168366" y="2459231"/>
                </a:lnTo>
                <a:lnTo>
                  <a:pt x="156864" y="2417258"/>
                </a:lnTo>
                <a:lnTo>
                  <a:pt x="142222" y="2372056"/>
                </a:lnTo>
                <a:lnTo>
                  <a:pt x="128627" y="2320396"/>
                </a:lnTo>
                <a:lnTo>
                  <a:pt x="113987" y="2262278"/>
                </a:lnTo>
                <a:lnTo>
                  <a:pt x="100392" y="2200931"/>
                </a:lnTo>
                <a:lnTo>
                  <a:pt x="86797" y="2134204"/>
                </a:lnTo>
                <a:lnTo>
                  <a:pt x="72157" y="2064248"/>
                </a:lnTo>
                <a:lnTo>
                  <a:pt x="60654" y="1987835"/>
                </a:lnTo>
                <a:lnTo>
                  <a:pt x="48105" y="1909268"/>
                </a:lnTo>
                <a:lnTo>
                  <a:pt x="36601" y="1826396"/>
                </a:lnTo>
                <a:lnTo>
                  <a:pt x="26144" y="1740296"/>
                </a:lnTo>
                <a:lnTo>
                  <a:pt x="17778" y="1650968"/>
                </a:lnTo>
                <a:lnTo>
                  <a:pt x="10458" y="1558410"/>
                </a:lnTo>
                <a:lnTo>
                  <a:pt x="6275" y="1462625"/>
                </a:lnTo>
                <a:lnTo>
                  <a:pt x="4183" y="1363610"/>
                </a:lnTo>
                <a:lnTo>
                  <a:pt x="4183" y="1264595"/>
                </a:lnTo>
                <a:lnTo>
                  <a:pt x="8366" y="1161275"/>
                </a:lnTo>
                <a:lnTo>
                  <a:pt x="13595" y="1055801"/>
                </a:lnTo>
                <a:lnTo>
                  <a:pt x="24052" y="948176"/>
                </a:lnTo>
                <a:lnTo>
                  <a:pt x="37647" y="840552"/>
                </a:lnTo>
                <a:lnTo>
                  <a:pt x="54379" y="731850"/>
                </a:lnTo>
                <a:lnTo>
                  <a:pt x="76340" y="619920"/>
                </a:lnTo>
                <a:lnTo>
                  <a:pt x="102485" y="507990"/>
                </a:lnTo>
                <a:lnTo>
                  <a:pt x="132810" y="397137"/>
                </a:lnTo>
                <a:lnTo>
                  <a:pt x="166274" y="283053"/>
                </a:lnTo>
                <a:lnTo>
                  <a:pt x="207060" y="171123"/>
                </a:lnTo>
                <a:lnTo>
                  <a:pt x="211243" y="171123"/>
                </a:lnTo>
                <a:lnTo>
                  <a:pt x="216470" y="167895"/>
                </a:lnTo>
                <a:lnTo>
                  <a:pt x="226929" y="163590"/>
                </a:lnTo>
                <a:lnTo>
                  <a:pt x="238431" y="157133"/>
                </a:lnTo>
                <a:lnTo>
                  <a:pt x="255163" y="148523"/>
                </a:lnTo>
                <a:lnTo>
                  <a:pt x="275032" y="138837"/>
                </a:lnTo>
                <a:lnTo>
                  <a:pt x="299086" y="130227"/>
                </a:lnTo>
                <a:lnTo>
                  <a:pt x="327321" y="119464"/>
                </a:lnTo>
                <a:lnTo>
                  <a:pt x="357647" y="107625"/>
                </a:lnTo>
                <a:lnTo>
                  <a:pt x="391112" y="96863"/>
                </a:lnTo>
                <a:lnTo>
                  <a:pt x="427713" y="85024"/>
                </a:lnTo>
                <a:lnTo>
                  <a:pt x="467450" y="72109"/>
                </a:lnTo>
                <a:lnTo>
                  <a:pt x="512419" y="62423"/>
                </a:lnTo>
                <a:lnTo>
                  <a:pt x="560523" y="49508"/>
                </a:lnTo>
                <a:lnTo>
                  <a:pt x="610719" y="38745"/>
                </a:lnTo>
                <a:lnTo>
                  <a:pt x="664052" y="31212"/>
                </a:lnTo>
                <a:lnTo>
                  <a:pt x="722614" y="20449"/>
                </a:lnTo>
                <a:lnTo>
                  <a:pt x="783268" y="13992"/>
                </a:lnTo>
                <a:lnTo>
                  <a:pt x="847059" y="8610"/>
                </a:lnTo>
                <a:lnTo>
                  <a:pt x="912941" y="4305"/>
                </a:lnTo>
                <a:close/>
              </a:path>
            </a:pathLst>
          </a:custGeom>
          <a:solidFill>
            <a:schemeClr val="accent1"/>
          </a:solidFill>
        </p:spPr>
        <p:txBody>
          <a:bodyPr wrap="square" tIns="457200">
            <a:noAutofit/>
          </a:bodyPr>
          <a:lstStyle>
            <a:lvl1pPr marL="0" indent="0" algn="ctr" latinLnBrk="0">
              <a:buNone/>
              <a:defRPr lang="vi-VN" sz="2400">
                <a:solidFill>
                  <a:schemeClr val="bg1"/>
                </a:solidFill>
                <a:latin typeface="Times New Roman" panose="02020603050405020304" pitchFamily="18" charset="0"/>
                <a:cs typeface="Times New Roman" panose="02020603050405020304" pitchFamily="18" charset="0"/>
              </a:defRPr>
            </a:lvl1pPr>
            <a:lvl2pPr marL="457200" indent="0" latinLnBrk="0">
              <a:buNone/>
              <a:defRPr lang="vi-VN" sz="2800"/>
            </a:lvl2pPr>
            <a:lvl3pPr marL="914400" indent="0" latinLnBrk="0">
              <a:buNone/>
              <a:defRPr lang="vi-VN" sz="2400"/>
            </a:lvl3pPr>
            <a:lvl4pPr marL="1371600" indent="0" latinLnBrk="0">
              <a:buNone/>
              <a:defRPr lang="vi-VN" sz="2000"/>
            </a:lvl4pPr>
            <a:lvl5pPr marL="1828800" indent="0" latinLnBrk="0">
              <a:buNone/>
              <a:defRPr lang="vi-VN" sz="2000"/>
            </a:lvl5pPr>
            <a:lvl6pPr marL="2286000" indent="0" latinLnBrk="0">
              <a:buNone/>
              <a:defRPr lang="vi-VN" sz="2000"/>
            </a:lvl6pPr>
            <a:lvl7pPr marL="2743200" indent="0" latinLnBrk="0">
              <a:buNone/>
              <a:defRPr lang="vi-VN" sz="2000"/>
            </a:lvl7pPr>
            <a:lvl8pPr marL="3200400" indent="0" latinLnBrk="0">
              <a:buNone/>
              <a:defRPr lang="vi-VN" sz="2000"/>
            </a:lvl8pPr>
            <a:lvl9pPr marL="3657600" indent="0" latinLnBrk="0">
              <a:buNone/>
              <a:defRPr lang="vi-VN" sz="2000"/>
            </a:lvl9pPr>
          </a:lstStyle>
          <a:p>
            <a:r>
              <a:rPr lang="en-US" smtClean="0"/>
              <a:t>Click icon to add picture</a:t>
            </a:r>
            <a:endParaRPr lang="vi-VN"/>
          </a:p>
        </p:txBody>
      </p:sp>
      <p:sp>
        <p:nvSpPr>
          <p:cNvPr id="11" name="Chỗ dành sẵn cho Văn bản 3"/>
          <p:cNvSpPr>
            <a:spLocks noGrp="1"/>
          </p:cNvSpPr>
          <p:nvPr>
            <p:ph type="body" sz="half" idx="14"/>
          </p:nvPr>
        </p:nvSpPr>
        <p:spPr>
          <a:xfrm>
            <a:off x="6400102" y="4724400"/>
            <a:ext cx="4561536" cy="1152525"/>
          </a:xfrm>
        </p:spPr>
        <p:txBody>
          <a:bodyPr/>
          <a:lstStyle>
            <a:lvl1pPr marL="0" indent="0" latinLnBrk="0">
              <a:buNone/>
              <a:defRPr lang="vi-VN" sz="1600">
                <a:solidFill>
                  <a:schemeClr val="tx1">
                    <a:lumMod val="65000"/>
                    <a:lumOff val="35000"/>
                  </a:schemeClr>
                </a:solidFill>
                <a:latin typeface="Times New Roman" panose="02020603050405020304" pitchFamily="18" charset="0"/>
                <a:cs typeface="Times New Roman" panose="02020603050405020304" pitchFamily="18" charset="0"/>
              </a:defRPr>
            </a:lvl1pPr>
            <a:lvl2pPr marL="457200" indent="0" latinLnBrk="0">
              <a:buNone/>
              <a:defRPr lang="vi-VN" sz="1400"/>
            </a:lvl2pPr>
            <a:lvl3pPr marL="914400" indent="0" latinLnBrk="0">
              <a:buNone/>
              <a:defRPr lang="vi-VN" sz="1200"/>
            </a:lvl3pPr>
            <a:lvl4pPr marL="1371600" indent="0" latinLnBrk="0">
              <a:buNone/>
              <a:defRPr lang="vi-VN" sz="1000"/>
            </a:lvl4pPr>
            <a:lvl5pPr marL="1828800" indent="0" latinLnBrk="0">
              <a:buNone/>
              <a:defRPr lang="vi-VN" sz="1000"/>
            </a:lvl5pPr>
            <a:lvl6pPr marL="2286000" indent="0" latinLnBrk="0">
              <a:buNone/>
              <a:defRPr lang="vi-VN" sz="1000"/>
            </a:lvl6pPr>
            <a:lvl7pPr marL="2743200" indent="0" latinLnBrk="0">
              <a:buNone/>
              <a:defRPr lang="vi-VN" sz="1000"/>
            </a:lvl7pPr>
            <a:lvl8pPr marL="3200400" indent="0" latinLnBrk="0">
              <a:buNone/>
              <a:defRPr lang="vi-VN" sz="1000"/>
            </a:lvl8pPr>
            <a:lvl9pPr marL="3657600" indent="0" latinLnBrk="0">
              <a:buNone/>
              <a:defRPr lang="vi-VN" sz="1000"/>
            </a:lvl9pPr>
          </a:lstStyle>
          <a:p>
            <a:pPr lvl="0"/>
            <a:r>
              <a:rPr lang="en-US" smtClean="0"/>
              <a:t>Edit Master text styles</a:t>
            </a:r>
          </a:p>
        </p:txBody>
      </p:sp>
      <p:sp>
        <p:nvSpPr>
          <p:cNvPr id="18" name="Hình tự do 18"/>
          <p:cNvSpPr>
            <a:spLocks/>
          </p:cNvSpPr>
          <p:nvPr/>
        </p:nvSpPr>
        <p:spPr bwMode="gray">
          <a:xfrm>
            <a:off x="5838825" y="341752"/>
            <a:ext cx="2762253" cy="3201548"/>
          </a:xfrm>
          <a:custGeom>
            <a:avLst/>
            <a:gdLst>
              <a:gd name="T0" fmla="*/ 653 w 1307"/>
              <a:gd name="T1" fmla="*/ 102 h 1525"/>
              <a:gd name="T2" fmla="*/ 132 w 1307"/>
              <a:gd name="T3" fmla="*/ 102 h 1525"/>
              <a:gd name="T4" fmla="*/ 131 w 1307"/>
              <a:gd name="T5" fmla="*/ 102 h 1525"/>
              <a:gd name="T6" fmla="*/ 131 w 1307"/>
              <a:gd name="T7" fmla="*/ 102 h 1525"/>
              <a:gd name="T8" fmla="*/ 131 w 1307"/>
              <a:gd name="T9" fmla="*/ 761 h 1525"/>
              <a:gd name="T10" fmla="*/ 131 w 1307"/>
              <a:gd name="T11" fmla="*/ 1420 h 1525"/>
              <a:gd name="T12" fmla="*/ 131 w 1307"/>
              <a:gd name="T13" fmla="*/ 1420 h 1525"/>
              <a:gd name="T14" fmla="*/ 653 w 1307"/>
              <a:gd name="T15" fmla="*/ 1420 h 1525"/>
              <a:gd name="T16" fmla="*/ 1175 w 1307"/>
              <a:gd name="T17" fmla="*/ 1420 h 1525"/>
              <a:gd name="T18" fmla="*/ 1175 w 1307"/>
              <a:gd name="T19" fmla="*/ 761 h 1525"/>
              <a:gd name="T20" fmla="*/ 1175 w 1307"/>
              <a:gd name="T21" fmla="*/ 102 h 1525"/>
              <a:gd name="T22" fmla="*/ 1175 w 1307"/>
              <a:gd name="T23" fmla="*/ 102 h 1525"/>
              <a:gd name="T24" fmla="*/ 1174 w 1307"/>
              <a:gd name="T25" fmla="*/ 102 h 1525"/>
              <a:gd name="T26" fmla="*/ 653 w 1307"/>
              <a:gd name="T27" fmla="*/ 102 h 1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7" h="1525">
                <a:moveTo>
                  <a:pt x="653" y="102"/>
                </a:moveTo>
                <a:cubicBezTo>
                  <a:pt x="328" y="0"/>
                  <a:pt x="144" y="95"/>
                  <a:pt x="132" y="102"/>
                </a:cubicBezTo>
                <a:cubicBezTo>
                  <a:pt x="131" y="102"/>
                  <a:pt x="131" y="102"/>
                  <a:pt x="131" y="102"/>
                </a:cubicBezTo>
                <a:cubicBezTo>
                  <a:pt x="131" y="102"/>
                  <a:pt x="131" y="102"/>
                  <a:pt x="131" y="102"/>
                </a:cubicBezTo>
                <a:cubicBezTo>
                  <a:pt x="3" y="432"/>
                  <a:pt x="131" y="761"/>
                  <a:pt x="131" y="761"/>
                </a:cubicBezTo>
                <a:cubicBezTo>
                  <a:pt x="0" y="1186"/>
                  <a:pt x="131" y="1420"/>
                  <a:pt x="131" y="1420"/>
                </a:cubicBezTo>
                <a:cubicBezTo>
                  <a:pt x="131" y="1420"/>
                  <a:pt x="131" y="1420"/>
                  <a:pt x="131" y="1420"/>
                </a:cubicBezTo>
                <a:cubicBezTo>
                  <a:pt x="393" y="1523"/>
                  <a:pt x="653" y="1420"/>
                  <a:pt x="653" y="1420"/>
                </a:cubicBezTo>
                <a:cubicBezTo>
                  <a:pt x="990" y="1525"/>
                  <a:pt x="1175" y="1420"/>
                  <a:pt x="1175" y="1420"/>
                </a:cubicBezTo>
                <a:cubicBezTo>
                  <a:pt x="1303" y="1090"/>
                  <a:pt x="1175" y="761"/>
                  <a:pt x="1175" y="761"/>
                </a:cubicBezTo>
                <a:cubicBezTo>
                  <a:pt x="1307" y="336"/>
                  <a:pt x="1175" y="102"/>
                  <a:pt x="1175" y="102"/>
                </a:cubicBezTo>
                <a:cubicBezTo>
                  <a:pt x="1175" y="102"/>
                  <a:pt x="1175" y="102"/>
                  <a:pt x="1175" y="102"/>
                </a:cubicBezTo>
                <a:cubicBezTo>
                  <a:pt x="1174" y="102"/>
                  <a:pt x="1174" y="102"/>
                  <a:pt x="1174" y="102"/>
                </a:cubicBezTo>
                <a:cubicBezTo>
                  <a:pt x="913" y="0"/>
                  <a:pt x="653" y="102"/>
                  <a:pt x="653" y="10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vi-VN">
              <a:latin typeface="Times New Roman" panose="02020603050405020304" pitchFamily="18" charset="0"/>
              <a:cs typeface="Times New Roman" panose="02020603050405020304" pitchFamily="18" charset="0"/>
            </a:endParaRPr>
          </a:p>
        </p:txBody>
      </p:sp>
      <p:sp>
        <p:nvSpPr>
          <p:cNvPr id="19" name="Chỗ dành sẵn cho Hình ảnh 18"/>
          <p:cNvSpPr>
            <a:spLocks noGrp="1"/>
          </p:cNvSpPr>
          <p:nvPr>
            <p:ph type="pic" idx="15"/>
          </p:nvPr>
        </p:nvSpPr>
        <p:spPr>
          <a:xfrm>
            <a:off x="6093985" y="552920"/>
            <a:ext cx="2251932" cy="2779213"/>
          </a:xfrm>
          <a:custGeom>
            <a:avLst/>
            <a:gdLst>
              <a:gd name="connsiteX0" fmla="*/ 986143 w 4149540"/>
              <a:gd name="connsiteY0" fmla="*/ 0 h 5157390"/>
              <a:gd name="connsiteX1" fmla="*/ 1058300 w 4149540"/>
              <a:gd name="connsiteY1" fmla="*/ 0 h 5157390"/>
              <a:gd name="connsiteX2" fmla="*/ 1134640 w 4149540"/>
              <a:gd name="connsiteY2" fmla="*/ 0 h 5157390"/>
              <a:gd name="connsiteX3" fmla="*/ 1214117 w 4149540"/>
              <a:gd name="connsiteY3" fmla="*/ 4305 h 5157390"/>
              <a:gd name="connsiteX4" fmla="*/ 1298823 w 4149540"/>
              <a:gd name="connsiteY4" fmla="*/ 10763 h 5157390"/>
              <a:gd name="connsiteX5" fmla="*/ 1385620 w 4149540"/>
              <a:gd name="connsiteY5" fmla="*/ 18297 h 5157390"/>
              <a:gd name="connsiteX6" fmla="*/ 1473463 w 4149540"/>
              <a:gd name="connsiteY6" fmla="*/ 31212 h 5157390"/>
              <a:gd name="connsiteX7" fmla="*/ 1565490 w 4149540"/>
              <a:gd name="connsiteY7" fmla="*/ 45203 h 5157390"/>
              <a:gd name="connsiteX8" fmla="*/ 1662745 w 4149540"/>
              <a:gd name="connsiteY8" fmla="*/ 62423 h 5157390"/>
              <a:gd name="connsiteX9" fmla="*/ 1761045 w 4149540"/>
              <a:gd name="connsiteY9" fmla="*/ 85024 h 5157390"/>
              <a:gd name="connsiteX10" fmla="*/ 1861437 w 4149540"/>
              <a:gd name="connsiteY10" fmla="*/ 109778 h 5157390"/>
              <a:gd name="connsiteX11" fmla="*/ 1964966 w 4149540"/>
              <a:gd name="connsiteY11" fmla="*/ 138837 h 5157390"/>
              <a:gd name="connsiteX12" fmla="*/ 2073724 w 4149540"/>
              <a:gd name="connsiteY12" fmla="*/ 171123 h 5157390"/>
              <a:gd name="connsiteX13" fmla="*/ 2075816 w 4149540"/>
              <a:gd name="connsiteY13" fmla="*/ 168972 h 5157390"/>
              <a:gd name="connsiteX14" fmla="*/ 2084182 w 4149540"/>
              <a:gd name="connsiteY14" fmla="*/ 167895 h 5157390"/>
              <a:gd name="connsiteX15" fmla="*/ 2097777 w 4149540"/>
              <a:gd name="connsiteY15" fmla="*/ 161438 h 5157390"/>
              <a:gd name="connsiteX16" fmla="*/ 2115554 w 4149540"/>
              <a:gd name="connsiteY16" fmla="*/ 154980 h 5157390"/>
              <a:gd name="connsiteX17" fmla="*/ 2137515 w 4149540"/>
              <a:gd name="connsiteY17" fmla="*/ 148523 h 5157390"/>
              <a:gd name="connsiteX18" fmla="*/ 2165750 w 4149540"/>
              <a:gd name="connsiteY18" fmla="*/ 138837 h 5157390"/>
              <a:gd name="connsiteX19" fmla="*/ 2196077 w 4149540"/>
              <a:gd name="connsiteY19" fmla="*/ 128074 h 5157390"/>
              <a:gd name="connsiteX20" fmla="*/ 2232678 w 4149540"/>
              <a:gd name="connsiteY20" fmla="*/ 117312 h 5157390"/>
              <a:gd name="connsiteX21" fmla="*/ 2272417 w 4149540"/>
              <a:gd name="connsiteY21" fmla="*/ 107625 h 5157390"/>
              <a:gd name="connsiteX22" fmla="*/ 2316338 w 4149540"/>
              <a:gd name="connsiteY22" fmla="*/ 94710 h 5157390"/>
              <a:gd name="connsiteX23" fmla="*/ 2364443 w 4149540"/>
              <a:gd name="connsiteY23" fmla="*/ 85024 h 5157390"/>
              <a:gd name="connsiteX24" fmla="*/ 2416730 w 4149540"/>
              <a:gd name="connsiteY24" fmla="*/ 72109 h 5157390"/>
              <a:gd name="connsiteX25" fmla="*/ 2471109 w 4149540"/>
              <a:gd name="connsiteY25" fmla="*/ 62423 h 5157390"/>
              <a:gd name="connsiteX26" fmla="*/ 2529671 w 4149540"/>
              <a:gd name="connsiteY26" fmla="*/ 49508 h 5157390"/>
              <a:gd name="connsiteX27" fmla="*/ 2589279 w 4149540"/>
              <a:gd name="connsiteY27" fmla="*/ 40899 h 5157390"/>
              <a:gd name="connsiteX28" fmla="*/ 2654117 w 4149540"/>
              <a:gd name="connsiteY28" fmla="*/ 31212 h 5157390"/>
              <a:gd name="connsiteX29" fmla="*/ 2722089 w 4149540"/>
              <a:gd name="connsiteY29" fmla="*/ 22602 h 5157390"/>
              <a:gd name="connsiteX30" fmla="*/ 2790064 w 4149540"/>
              <a:gd name="connsiteY30" fmla="*/ 16144 h 5157390"/>
              <a:gd name="connsiteX31" fmla="*/ 2862221 w 4149540"/>
              <a:gd name="connsiteY31" fmla="*/ 10763 h 5157390"/>
              <a:gd name="connsiteX32" fmla="*/ 2937515 w 4149540"/>
              <a:gd name="connsiteY32" fmla="*/ 6458 h 5157390"/>
              <a:gd name="connsiteX33" fmla="*/ 3012809 w 4149540"/>
              <a:gd name="connsiteY33" fmla="*/ 6458 h 5157390"/>
              <a:gd name="connsiteX34" fmla="*/ 3089149 w 4149540"/>
              <a:gd name="connsiteY34" fmla="*/ 6458 h 5157390"/>
              <a:gd name="connsiteX35" fmla="*/ 3169671 w 4149540"/>
              <a:gd name="connsiteY35" fmla="*/ 8610 h 5157390"/>
              <a:gd name="connsiteX36" fmla="*/ 3250194 w 4149540"/>
              <a:gd name="connsiteY36" fmla="*/ 13992 h 5157390"/>
              <a:gd name="connsiteX37" fmla="*/ 3334900 w 4149540"/>
              <a:gd name="connsiteY37" fmla="*/ 20449 h 5157390"/>
              <a:gd name="connsiteX38" fmla="*/ 3416468 w 4149540"/>
              <a:gd name="connsiteY38" fmla="*/ 33364 h 5157390"/>
              <a:gd name="connsiteX39" fmla="*/ 3503267 w 4149540"/>
              <a:gd name="connsiteY39" fmla="*/ 45203 h 5157390"/>
              <a:gd name="connsiteX40" fmla="*/ 3586927 w 4149540"/>
              <a:gd name="connsiteY40" fmla="*/ 64575 h 5157390"/>
              <a:gd name="connsiteX41" fmla="*/ 3673723 w 4149540"/>
              <a:gd name="connsiteY41" fmla="*/ 85024 h 5157390"/>
              <a:gd name="connsiteX42" fmla="*/ 3760521 w 4149540"/>
              <a:gd name="connsiteY42" fmla="*/ 109778 h 5157390"/>
              <a:gd name="connsiteX43" fmla="*/ 3848364 w 4149540"/>
              <a:gd name="connsiteY43" fmla="*/ 138837 h 5157390"/>
              <a:gd name="connsiteX44" fmla="*/ 3935161 w 4149540"/>
              <a:gd name="connsiteY44" fmla="*/ 171123 h 5157390"/>
              <a:gd name="connsiteX45" fmla="*/ 3938299 w 4149540"/>
              <a:gd name="connsiteY45" fmla="*/ 171123 h 5157390"/>
              <a:gd name="connsiteX46" fmla="*/ 3940390 w 4149540"/>
              <a:gd name="connsiteY46" fmla="*/ 173277 h 5157390"/>
              <a:gd name="connsiteX47" fmla="*/ 3944573 w 4149540"/>
              <a:gd name="connsiteY47" fmla="*/ 181887 h 5157390"/>
              <a:gd name="connsiteX48" fmla="*/ 3950848 w 4149540"/>
              <a:gd name="connsiteY48" fmla="*/ 193725 h 5157390"/>
              <a:gd name="connsiteX49" fmla="*/ 3959214 w 4149540"/>
              <a:gd name="connsiteY49" fmla="*/ 210945 h 5157390"/>
              <a:gd name="connsiteX50" fmla="*/ 3968625 w 4149540"/>
              <a:gd name="connsiteY50" fmla="*/ 233547 h 5157390"/>
              <a:gd name="connsiteX51" fmla="*/ 3979083 w 4149540"/>
              <a:gd name="connsiteY51" fmla="*/ 260453 h 5157390"/>
              <a:gd name="connsiteX52" fmla="*/ 3992678 w 4149540"/>
              <a:gd name="connsiteY52" fmla="*/ 291663 h 5157390"/>
              <a:gd name="connsiteX53" fmla="*/ 4005227 w 4149540"/>
              <a:gd name="connsiteY53" fmla="*/ 328257 h 5157390"/>
              <a:gd name="connsiteX54" fmla="*/ 4018821 w 4149540"/>
              <a:gd name="connsiteY54" fmla="*/ 370230 h 5157390"/>
              <a:gd name="connsiteX55" fmla="*/ 4035553 w 4149540"/>
              <a:gd name="connsiteY55" fmla="*/ 417585 h 5157390"/>
              <a:gd name="connsiteX56" fmla="*/ 4049148 w 4149540"/>
              <a:gd name="connsiteY56" fmla="*/ 467093 h 5157390"/>
              <a:gd name="connsiteX57" fmla="*/ 4062743 w 4149540"/>
              <a:gd name="connsiteY57" fmla="*/ 523058 h 5157390"/>
              <a:gd name="connsiteX58" fmla="*/ 4077383 w 4149540"/>
              <a:gd name="connsiteY58" fmla="*/ 582252 h 5157390"/>
              <a:gd name="connsiteX59" fmla="*/ 4090978 w 4149540"/>
              <a:gd name="connsiteY59" fmla="*/ 648978 h 5157390"/>
              <a:gd name="connsiteX60" fmla="*/ 4105619 w 4149540"/>
              <a:gd name="connsiteY60" fmla="*/ 718935 h 5157390"/>
              <a:gd name="connsiteX61" fmla="*/ 4115030 w 4149540"/>
              <a:gd name="connsiteY61" fmla="*/ 793197 h 5157390"/>
              <a:gd name="connsiteX62" fmla="*/ 4127579 w 4149540"/>
              <a:gd name="connsiteY62" fmla="*/ 871763 h 5157390"/>
              <a:gd name="connsiteX63" fmla="*/ 4135945 w 4149540"/>
              <a:gd name="connsiteY63" fmla="*/ 954635 h 5157390"/>
              <a:gd name="connsiteX64" fmla="*/ 4141174 w 4149540"/>
              <a:gd name="connsiteY64" fmla="*/ 1041810 h 5157390"/>
              <a:gd name="connsiteX65" fmla="*/ 4147449 w 4149540"/>
              <a:gd name="connsiteY65" fmla="*/ 1134368 h 5157390"/>
              <a:gd name="connsiteX66" fmla="*/ 4149540 w 4149540"/>
              <a:gd name="connsiteY66" fmla="*/ 1231230 h 5157390"/>
              <a:gd name="connsiteX67" fmla="*/ 4147449 w 4149540"/>
              <a:gd name="connsiteY67" fmla="*/ 1332398 h 5157390"/>
              <a:gd name="connsiteX68" fmla="*/ 4145357 w 4149540"/>
              <a:gd name="connsiteY68" fmla="*/ 1437870 h 5157390"/>
              <a:gd name="connsiteX69" fmla="*/ 4136991 w 4149540"/>
              <a:gd name="connsiteY69" fmla="*/ 1547648 h 5157390"/>
              <a:gd name="connsiteX70" fmla="*/ 4127579 w 4149540"/>
              <a:gd name="connsiteY70" fmla="*/ 1661730 h 5157390"/>
              <a:gd name="connsiteX71" fmla="*/ 4115030 w 4149540"/>
              <a:gd name="connsiteY71" fmla="*/ 1779041 h 5157390"/>
              <a:gd name="connsiteX72" fmla="*/ 4097253 w 4149540"/>
              <a:gd name="connsiteY72" fmla="*/ 1902811 h 5157390"/>
              <a:gd name="connsiteX73" fmla="*/ 4075292 w 4149540"/>
              <a:gd name="connsiteY73" fmla="*/ 2028731 h 5157390"/>
              <a:gd name="connsiteX74" fmla="*/ 4049148 w 4149540"/>
              <a:gd name="connsiteY74" fmla="*/ 2158958 h 5157390"/>
              <a:gd name="connsiteX75" fmla="*/ 4016730 w 4149540"/>
              <a:gd name="connsiteY75" fmla="*/ 2295641 h 5157390"/>
              <a:gd name="connsiteX76" fmla="*/ 3981174 w 4149540"/>
              <a:gd name="connsiteY76" fmla="*/ 2434478 h 5157390"/>
              <a:gd name="connsiteX77" fmla="*/ 3938299 w 4149540"/>
              <a:gd name="connsiteY77" fmla="*/ 2578696 h 5157390"/>
              <a:gd name="connsiteX78" fmla="*/ 3940390 w 4149540"/>
              <a:gd name="connsiteY78" fmla="*/ 2583001 h 5157390"/>
              <a:gd name="connsiteX79" fmla="*/ 3944573 w 4149540"/>
              <a:gd name="connsiteY79" fmla="*/ 2592686 h 5157390"/>
              <a:gd name="connsiteX80" fmla="*/ 3950848 w 4149540"/>
              <a:gd name="connsiteY80" fmla="*/ 2609906 h 5157390"/>
              <a:gd name="connsiteX81" fmla="*/ 3959214 w 4149540"/>
              <a:gd name="connsiteY81" fmla="*/ 2632508 h 5157390"/>
              <a:gd name="connsiteX82" fmla="*/ 3966534 w 4149540"/>
              <a:gd name="connsiteY82" fmla="*/ 2661566 h 5157390"/>
              <a:gd name="connsiteX83" fmla="*/ 3979083 w 4149540"/>
              <a:gd name="connsiteY83" fmla="*/ 2696006 h 5157390"/>
              <a:gd name="connsiteX84" fmla="*/ 3990586 w 4149540"/>
              <a:gd name="connsiteY84" fmla="*/ 2737981 h 5157390"/>
              <a:gd name="connsiteX85" fmla="*/ 4003135 w 4149540"/>
              <a:gd name="connsiteY85" fmla="*/ 2785336 h 5157390"/>
              <a:gd name="connsiteX86" fmla="*/ 4016730 w 4149540"/>
              <a:gd name="connsiteY86" fmla="*/ 2836996 h 5157390"/>
              <a:gd name="connsiteX87" fmla="*/ 4031370 w 4149540"/>
              <a:gd name="connsiteY87" fmla="*/ 2895113 h 5157390"/>
              <a:gd name="connsiteX88" fmla="*/ 4044965 w 4149540"/>
              <a:gd name="connsiteY88" fmla="*/ 2956459 h 5157390"/>
              <a:gd name="connsiteX89" fmla="*/ 4059606 w 4149540"/>
              <a:gd name="connsiteY89" fmla="*/ 3023186 h 5157390"/>
              <a:gd name="connsiteX90" fmla="*/ 4073200 w 4149540"/>
              <a:gd name="connsiteY90" fmla="*/ 3093142 h 5157390"/>
              <a:gd name="connsiteX91" fmla="*/ 4086795 w 4149540"/>
              <a:gd name="connsiteY91" fmla="*/ 3167404 h 5157390"/>
              <a:gd name="connsiteX92" fmla="*/ 4099344 w 4149540"/>
              <a:gd name="connsiteY92" fmla="*/ 3248122 h 5157390"/>
              <a:gd name="connsiteX93" fmla="*/ 4111893 w 4149540"/>
              <a:gd name="connsiteY93" fmla="*/ 3330994 h 5157390"/>
              <a:gd name="connsiteX94" fmla="*/ 4121305 w 4149540"/>
              <a:gd name="connsiteY94" fmla="*/ 3414941 h 5157390"/>
              <a:gd name="connsiteX95" fmla="*/ 4129671 w 4149540"/>
              <a:gd name="connsiteY95" fmla="*/ 3506422 h 5157390"/>
              <a:gd name="connsiteX96" fmla="*/ 4135945 w 4149540"/>
              <a:gd name="connsiteY96" fmla="*/ 3598981 h 5157390"/>
              <a:gd name="connsiteX97" fmla="*/ 4139083 w 4149540"/>
              <a:gd name="connsiteY97" fmla="*/ 3694767 h 5157390"/>
              <a:gd name="connsiteX98" fmla="*/ 4141174 w 4149540"/>
              <a:gd name="connsiteY98" fmla="*/ 3793782 h 5157390"/>
              <a:gd name="connsiteX99" fmla="*/ 4141174 w 4149540"/>
              <a:gd name="connsiteY99" fmla="*/ 3892797 h 5157390"/>
              <a:gd name="connsiteX100" fmla="*/ 4139083 w 4149540"/>
              <a:gd name="connsiteY100" fmla="*/ 3996117 h 5157390"/>
              <a:gd name="connsiteX101" fmla="*/ 4131762 w 4149540"/>
              <a:gd name="connsiteY101" fmla="*/ 4101589 h 5157390"/>
              <a:gd name="connsiteX102" fmla="*/ 4123396 w 4149540"/>
              <a:gd name="connsiteY102" fmla="*/ 4207062 h 5157390"/>
              <a:gd name="connsiteX103" fmla="*/ 4109802 w 4149540"/>
              <a:gd name="connsiteY103" fmla="*/ 4316839 h 5157390"/>
              <a:gd name="connsiteX104" fmla="*/ 4090978 w 4149540"/>
              <a:gd name="connsiteY104" fmla="*/ 4425540 h 5157390"/>
              <a:gd name="connsiteX105" fmla="*/ 4071109 w 4149540"/>
              <a:gd name="connsiteY105" fmla="*/ 4535317 h 5157390"/>
              <a:gd name="connsiteX106" fmla="*/ 4044965 w 4149540"/>
              <a:gd name="connsiteY106" fmla="*/ 4649400 h 5157390"/>
              <a:gd name="connsiteX107" fmla="*/ 4014638 w 4149540"/>
              <a:gd name="connsiteY107" fmla="*/ 4760254 h 5157390"/>
              <a:gd name="connsiteX108" fmla="*/ 3979083 w 4149540"/>
              <a:gd name="connsiteY108" fmla="*/ 4872184 h 5157390"/>
              <a:gd name="connsiteX109" fmla="*/ 3938299 w 4149540"/>
              <a:gd name="connsiteY109" fmla="*/ 4986267 h 5157390"/>
              <a:gd name="connsiteX110" fmla="*/ 3937253 w 4149540"/>
              <a:gd name="connsiteY110" fmla="*/ 4987342 h 5157390"/>
              <a:gd name="connsiteX111" fmla="*/ 3930978 w 4149540"/>
              <a:gd name="connsiteY111" fmla="*/ 4989495 h 5157390"/>
              <a:gd name="connsiteX112" fmla="*/ 3922612 w 4149540"/>
              <a:gd name="connsiteY112" fmla="*/ 4995952 h 5157390"/>
              <a:gd name="connsiteX113" fmla="*/ 3909018 w 4149540"/>
              <a:gd name="connsiteY113" fmla="*/ 5002410 h 5157390"/>
              <a:gd name="connsiteX114" fmla="*/ 3890194 w 4149540"/>
              <a:gd name="connsiteY114" fmla="*/ 5011020 h 5157390"/>
              <a:gd name="connsiteX115" fmla="*/ 3870325 w 4149540"/>
              <a:gd name="connsiteY115" fmla="*/ 5018554 h 5157390"/>
              <a:gd name="connsiteX116" fmla="*/ 3846273 w 4149540"/>
              <a:gd name="connsiteY116" fmla="*/ 5029317 h 5157390"/>
              <a:gd name="connsiteX117" fmla="*/ 3815946 w 4149540"/>
              <a:gd name="connsiteY117" fmla="*/ 5039002 h 5157390"/>
              <a:gd name="connsiteX118" fmla="*/ 3784573 w 4149540"/>
              <a:gd name="connsiteY118" fmla="*/ 5051917 h 5157390"/>
              <a:gd name="connsiteX119" fmla="*/ 3750064 w 4149540"/>
              <a:gd name="connsiteY119" fmla="*/ 5064832 h 5157390"/>
              <a:gd name="connsiteX120" fmla="*/ 3710325 w 4149540"/>
              <a:gd name="connsiteY120" fmla="*/ 5074519 h 5157390"/>
              <a:gd name="connsiteX121" fmla="*/ 3665357 w 4149540"/>
              <a:gd name="connsiteY121" fmla="*/ 5087434 h 5157390"/>
              <a:gd name="connsiteX122" fmla="*/ 3619345 w 4149540"/>
              <a:gd name="connsiteY122" fmla="*/ 5099272 h 5157390"/>
              <a:gd name="connsiteX123" fmla="*/ 3569149 w 4149540"/>
              <a:gd name="connsiteY123" fmla="*/ 5110035 h 5157390"/>
              <a:gd name="connsiteX124" fmla="*/ 3514769 w 4149540"/>
              <a:gd name="connsiteY124" fmla="*/ 5119722 h 5157390"/>
              <a:gd name="connsiteX125" fmla="*/ 3459344 w 4149540"/>
              <a:gd name="connsiteY125" fmla="*/ 5130484 h 5157390"/>
              <a:gd name="connsiteX126" fmla="*/ 3396599 w 4149540"/>
              <a:gd name="connsiteY126" fmla="*/ 5139094 h 5157390"/>
              <a:gd name="connsiteX127" fmla="*/ 3332808 w 4149540"/>
              <a:gd name="connsiteY127" fmla="*/ 5144475 h 5157390"/>
              <a:gd name="connsiteX128" fmla="*/ 3263789 w 4149540"/>
              <a:gd name="connsiteY128" fmla="*/ 5150933 h 5157390"/>
              <a:gd name="connsiteX129" fmla="*/ 3193724 w 4149540"/>
              <a:gd name="connsiteY129" fmla="*/ 5155238 h 5157390"/>
              <a:gd name="connsiteX130" fmla="*/ 3117384 w 4149540"/>
              <a:gd name="connsiteY130" fmla="*/ 5157390 h 5157390"/>
              <a:gd name="connsiteX131" fmla="*/ 3038953 w 4149540"/>
              <a:gd name="connsiteY131" fmla="*/ 5155238 h 5157390"/>
              <a:gd name="connsiteX132" fmla="*/ 2959476 w 4149540"/>
              <a:gd name="connsiteY132" fmla="*/ 5153085 h 5157390"/>
              <a:gd name="connsiteX133" fmla="*/ 2872678 w 4149540"/>
              <a:gd name="connsiteY133" fmla="*/ 5146628 h 5157390"/>
              <a:gd name="connsiteX134" fmla="*/ 2784835 w 4149540"/>
              <a:gd name="connsiteY134" fmla="*/ 5139094 h 5157390"/>
              <a:gd name="connsiteX135" fmla="*/ 2691764 w 4149540"/>
              <a:gd name="connsiteY135" fmla="*/ 5128332 h 5157390"/>
              <a:gd name="connsiteX136" fmla="*/ 2597645 w 4149540"/>
              <a:gd name="connsiteY136" fmla="*/ 5114340 h 5157390"/>
              <a:gd name="connsiteX137" fmla="*/ 2499345 w 4149540"/>
              <a:gd name="connsiteY137" fmla="*/ 5094967 h 5157390"/>
              <a:gd name="connsiteX138" fmla="*/ 2396861 w 4149540"/>
              <a:gd name="connsiteY138" fmla="*/ 5074519 h 5157390"/>
              <a:gd name="connsiteX139" fmla="*/ 2292286 w 4149540"/>
              <a:gd name="connsiteY139" fmla="*/ 5049765 h 5157390"/>
              <a:gd name="connsiteX140" fmla="*/ 2184574 w 4149540"/>
              <a:gd name="connsiteY140" fmla="*/ 5018554 h 5157390"/>
              <a:gd name="connsiteX141" fmla="*/ 2073724 w 4149540"/>
              <a:gd name="connsiteY141" fmla="*/ 4986267 h 5157390"/>
              <a:gd name="connsiteX142" fmla="*/ 2069541 w 4149540"/>
              <a:gd name="connsiteY142" fmla="*/ 4987342 h 5157390"/>
              <a:gd name="connsiteX143" fmla="*/ 2062221 w 4149540"/>
              <a:gd name="connsiteY143" fmla="*/ 4989495 h 5157390"/>
              <a:gd name="connsiteX144" fmla="*/ 2049672 w 4149540"/>
              <a:gd name="connsiteY144" fmla="*/ 4993800 h 5157390"/>
              <a:gd name="connsiteX145" fmla="*/ 2031894 w 4149540"/>
              <a:gd name="connsiteY145" fmla="*/ 5002410 h 5157390"/>
              <a:gd name="connsiteX146" fmla="*/ 2009934 w 4149540"/>
              <a:gd name="connsiteY146" fmla="*/ 5008867 h 5157390"/>
              <a:gd name="connsiteX147" fmla="*/ 1981698 w 4149540"/>
              <a:gd name="connsiteY147" fmla="*/ 5018554 h 5157390"/>
              <a:gd name="connsiteX148" fmla="*/ 1949280 w 4149540"/>
              <a:gd name="connsiteY148" fmla="*/ 5029317 h 5157390"/>
              <a:gd name="connsiteX149" fmla="*/ 1912679 w 4149540"/>
              <a:gd name="connsiteY149" fmla="*/ 5039002 h 5157390"/>
              <a:gd name="connsiteX150" fmla="*/ 1872940 w 4149540"/>
              <a:gd name="connsiteY150" fmla="*/ 5049765 h 5157390"/>
              <a:gd name="connsiteX151" fmla="*/ 1829019 w 4149540"/>
              <a:gd name="connsiteY151" fmla="*/ 5062680 h 5157390"/>
              <a:gd name="connsiteX152" fmla="*/ 1780914 w 4149540"/>
              <a:gd name="connsiteY152" fmla="*/ 5072367 h 5157390"/>
              <a:gd name="connsiteX153" fmla="*/ 1730718 w 4149540"/>
              <a:gd name="connsiteY153" fmla="*/ 5085282 h 5157390"/>
              <a:gd name="connsiteX154" fmla="*/ 1674248 w 4149540"/>
              <a:gd name="connsiteY154" fmla="*/ 5097120 h 5157390"/>
              <a:gd name="connsiteX155" fmla="*/ 1615686 w 4149540"/>
              <a:gd name="connsiteY155" fmla="*/ 5107882 h 5157390"/>
              <a:gd name="connsiteX156" fmla="*/ 1556077 w 4149540"/>
              <a:gd name="connsiteY156" fmla="*/ 5117569 h 5157390"/>
              <a:gd name="connsiteX157" fmla="*/ 1491242 w 4149540"/>
              <a:gd name="connsiteY157" fmla="*/ 5126179 h 5157390"/>
              <a:gd name="connsiteX158" fmla="*/ 1425358 w 4149540"/>
              <a:gd name="connsiteY158" fmla="*/ 5134789 h 5157390"/>
              <a:gd name="connsiteX159" fmla="*/ 1355293 w 4149540"/>
              <a:gd name="connsiteY159" fmla="*/ 5142322 h 5157390"/>
              <a:gd name="connsiteX160" fmla="*/ 1283136 w 4149540"/>
              <a:gd name="connsiteY160" fmla="*/ 5146628 h 5157390"/>
              <a:gd name="connsiteX161" fmla="*/ 1208888 w 4149540"/>
              <a:gd name="connsiteY161" fmla="*/ 5150933 h 5157390"/>
              <a:gd name="connsiteX162" fmla="*/ 1132548 w 4149540"/>
              <a:gd name="connsiteY162" fmla="*/ 5153085 h 5157390"/>
              <a:gd name="connsiteX163" fmla="*/ 1056209 w 4149540"/>
              <a:gd name="connsiteY163" fmla="*/ 5153085 h 5157390"/>
              <a:gd name="connsiteX164" fmla="*/ 975686 w 4149540"/>
              <a:gd name="connsiteY164" fmla="*/ 5150933 h 5157390"/>
              <a:gd name="connsiteX165" fmla="*/ 893072 w 4149540"/>
              <a:gd name="connsiteY165" fmla="*/ 5144475 h 5157390"/>
              <a:gd name="connsiteX166" fmla="*/ 811503 w 4149540"/>
              <a:gd name="connsiteY166" fmla="*/ 5136942 h 5157390"/>
              <a:gd name="connsiteX167" fmla="*/ 726797 w 4149540"/>
              <a:gd name="connsiteY167" fmla="*/ 5126179 h 5157390"/>
              <a:gd name="connsiteX168" fmla="*/ 642092 w 4149540"/>
              <a:gd name="connsiteY168" fmla="*/ 5112187 h 5157390"/>
              <a:gd name="connsiteX169" fmla="*/ 556340 w 4149540"/>
              <a:gd name="connsiteY169" fmla="*/ 5092815 h 5157390"/>
              <a:gd name="connsiteX170" fmla="*/ 469543 w 4149540"/>
              <a:gd name="connsiteY170" fmla="*/ 5072367 h 5157390"/>
              <a:gd name="connsiteX171" fmla="*/ 383790 w 4149540"/>
              <a:gd name="connsiteY171" fmla="*/ 5047612 h 5157390"/>
              <a:gd name="connsiteX172" fmla="*/ 294903 w 4149540"/>
              <a:gd name="connsiteY172" fmla="*/ 5018554 h 5157390"/>
              <a:gd name="connsiteX173" fmla="*/ 207060 w 4149540"/>
              <a:gd name="connsiteY173" fmla="*/ 4986267 h 5157390"/>
              <a:gd name="connsiteX174" fmla="*/ 207060 w 4149540"/>
              <a:gd name="connsiteY174" fmla="*/ 4984114 h 5157390"/>
              <a:gd name="connsiteX175" fmla="*/ 202877 w 4149540"/>
              <a:gd name="connsiteY175" fmla="*/ 4975504 h 5157390"/>
              <a:gd name="connsiteX176" fmla="*/ 196601 w 4149540"/>
              <a:gd name="connsiteY176" fmla="*/ 4962589 h 5157390"/>
              <a:gd name="connsiteX177" fmla="*/ 188235 w 4149540"/>
              <a:gd name="connsiteY177" fmla="*/ 4946445 h 5157390"/>
              <a:gd name="connsiteX178" fmla="*/ 178823 w 4149540"/>
              <a:gd name="connsiteY178" fmla="*/ 4923844 h 5157390"/>
              <a:gd name="connsiteX179" fmla="*/ 166274 w 4149540"/>
              <a:gd name="connsiteY179" fmla="*/ 4896937 h 5157390"/>
              <a:gd name="connsiteX180" fmla="*/ 154771 w 4149540"/>
              <a:gd name="connsiteY180" fmla="*/ 4865727 h 5157390"/>
              <a:gd name="connsiteX181" fmla="*/ 142222 w 4149540"/>
              <a:gd name="connsiteY181" fmla="*/ 4829134 h 5157390"/>
              <a:gd name="connsiteX182" fmla="*/ 128627 w 4149540"/>
              <a:gd name="connsiteY182" fmla="*/ 4787160 h 5157390"/>
              <a:gd name="connsiteX183" fmla="*/ 112941 w 4149540"/>
              <a:gd name="connsiteY183" fmla="*/ 4739805 h 5157390"/>
              <a:gd name="connsiteX184" fmla="*/ 98301 w 4149540"/>
              <a:gd name="connsiteY184" fmla="*/ 4690297 h 5157390"/>
              <a:gd name="connsiteX185" fmla="*/ 84706 w 4149540"/>
              <a:gd name="connsiteY185" fmla="*/ 4634332 h 5157390"/>
              <a:gd name="connsiteX186" fmla="*/ 70065 w 4149540"/>
              <a:gd name="connsiteY186" fmla="*/ 4572987 h 5157390"/>
              <a:gd name="connsiteX187" fmla="*/ 56471 w 4149540"/>
              <a:gd name="connsiteY187" fmla="*/ 4508412 h 5157390"/>
              <a:gd name="connsiteX188" fmla="*/ 43922 w 4149540"/>
              <a:gd name="connsiteY188" fmla="*/ 4438455 h 5157390"/>
              <a:gd name="connsiteX189" fmla="*/ 32418 w 4149540"/>
              <a:gd name="connsiteY189" fmla="*/ 4364194 h 5157390"/>
              <a:gd name="connsiteX190" fmla="*/ 21961 w 4149540"/>
              <a:gd name="connsiteY190" fmla="*/ 4285627 h 5157390"/>
              <a:gd name="connsiteX191" fmla="*/ 12549 w 4149540"/>
              <a:gd name="connsiteY191" fmla="*/ 4202757 h 5157390"/>
              <a:gd name="connsiteX192" fmla="*/ 6275 w 4149540"/>
              <a:gd name="connsiteY192" fmla="*/ 4113427 h 5157390"/>
              <a:gd name="connsiteX193" fmla="*/ 2092 w 4149540"/>
              <a:gd name="connsiteY193" fmla="*/ 4023022 h 5157390"/>
              <a:gd name="connsiteX194" fmla="*/ 0 w 4149540"/>
              <a:gd name="connsiteY194" fmla="*/ 3926160 h 5157390"/>
              <a:gd name="connsiteX195" fmla="*/ 0 w 4149540"/>
              <a:gd name="connsiteY195" fmla="*/ 3824992 h 5157390"/>
              <a:gd name="connsiteX196" fmla="*/ 4183 w 4149540"/>
              <a:gd name="connsiteY196" fmla="*/ 3719521 h 5157390"/>
              <a:gd name="connsiteX197" fmla="*/ 10458 w 4149540"/>
              <a:gd name="connsiteY197" fmla="*/ 3609742 h 5157390"/>
              <a:gd name="connsiteX198" fmla="*/ 19869 w 4149540"/>
              <a:gd name="connsiteY198" fmla="*/ 3495661 h 5157390"/>
              <a:gd name="connsiteX199" fmla="*/ 34510 w 4149540"/>
              <a:gd name="connsiteY199" fmla="*/ 3376196 h 5157390"/>
              <a:gd name="connsiteX200" fmla="*/ 52288 w 4149540"/>
              <a:gd name="connsiteY200" fmla="*/ 3254581 h 5157390"/>
              <a:gd name="connsiteX201" fmla="*/ 72157 w 4149540"/>
              <a:gd name="connsiteY201" fmla="*/ 3128659 h 5157390"/>
              <a:gd name="connsiteX202" fmla="*/ 98301 w 4149540"/>
              <a:gd name="connsiteY202" fmla="*/ 2996281 h 5157390"/>
              <a:gd name="connsiteX203" fmla="*/ 130719 w 4149540"/>
              <a:gd name="connsiteY203" fmla="*/ 2861749 h 5157390"/>
              <a:gd name="connsiteX204" fmla="*/ 166274 w 4149540"/>
              <a:gd name="connsiteY204" fmla="*/ 2720761 h 5157390"/>
              <a:gd name="connsiteX205" fmla="*/ 207060 w 4149540"/>
              <a:gd name="connsiteY205" fmla="*/ 2578696 h 5157390"/>
              <a:gd name="connsiteX206" fmla="*/ 207060 w 4149540"/>
              <a:gd name="connsiteY206" fmla="*/ 2574391 h 5157390"/>
              <a:gd name="connsiteX207" fmla="*/ 202877 w 4149540"/>
              <a:gd name="connsiteY207" fmla="*/ 2564704 h 5157390"/>
              <a:gd name="connsiteX208" fmla="*/ 196601 w 4149540"/>
              <a:gd name="connsiteY208" fmla="*/ 2547484 h 5157390"/>
              <a:gd name="connsiteX209" fmla="*/ 188235 w 4149540"/>
              <a:gd name="connsiteY209" fmla="*/ 2524883 h 5157390"/>
              <a:gd name="connsiteX210" fmla="*/ 178823 w 4149540"/>
              <a:gd name="connsiteY210" fmla="*/ 2493671 h 5157390"/>
              <a:gd name="connsiteX211" fmla="*/ 168366 w 4149540"/>
              <a:gd name="connsiteY211" fmla="*/ 2459231 h 5157390"/>
              <a:gd name="connsiteX212" fmla="*/ 156864 w 4149540"/>
              <a:gd name="connsiteY212" fmla="*/ 2417258 h 5157390"/>
              <a:gd name="connsiteX213" fmla="*/ 142222 w 4149540"/>
              <a:gd name="connsiteY213" fmla="*/ 2372056 h 5157390"/>
              <a:gd name="connsiteX214" fmla="*/ 128627 w 4149540"/>
              <a:gd name="connsiteY214" fmla="*/ 2320396 h 5157390"/>
              <a:gd name="connsiteX215" fmla="*/ 113987 w 4149540"/>
              <a:gd name="connsiteY215" fmla="*/ 2262278 h 5157390"/>
              <a:gd name="connsiteX216" fmla="*/ 100392 w 4149540"/>
              <a:gd name="connsiteY216" fmla="*/ 2200931 h 5157390"/>
              <a:gd name="connsiteX217" fmla="*/ 86797 w 4149540"/>
              <a:gd name="connsiteY217" fmla="*/ 2134204 h 5157390"/>
              <a:gd name="connsiteX218" fmla="*/ 72157 w 4149540"/>
              <a:gd name="connsiteY218" fmla="*/ 2064248 h 5157390"/>
              <a:gd name="connsiteX219" fmla="*/ 60654 w 4149540"/>
              <a:gd name="connsiteY219" fmla="*/ 1987835 h 5157390"/>
              <a:gd name="connsiteX220" fmla="*/ 48105 w 4149540"/>
              <a:gd name="connsiteY220" fmla="*/ 1909268 h 5157390"/>
              <a:gd name="connsiteX221" fmla="*/ 36601 w 4149540"/>
              <a:gd name="connsiteY221" fmla="*/ 1826396 h 5157390"/>
              <a:gd name="connsiteX222" fmla="*/ 26144 w 4149540"/>
              <a:gd name="connsiteY222" fmla="*/ 1740296 h 5157390"/>
              <a:gd name="connsiteX223" fmla="*/ 17778 w 4149540"/>
              <a:gd name="connsiteY223" fmla="*/ 1650968 h 5157390"/>
              <a:gd name="connsiteX224" fmla="*/ 10458 w 4149540"/>
              <a:gd name="connsiteY224" fmla="*/ 1558410 h 5157390"/>
              <a:gd name="connsiteX225" fmla="*/ 6275 w 4149540"/>
              <a:gd name="connsiteY225" fmla="*/ 1462625 h 5157390"/>
              <a:gd name="connsiteX226" fmla="*/ 4183 w 4149540"/>
              <a:gd name="connsiteY226" fmla="*/ 1363610 h 5157390"/>
              <a:gd name="connsiteX227" fmla="*/ 4183 w 4149540"/>
              <a:gd name="connsiteY227" fmla="*/ 1264595 h 5157390"/>
              <a:gd name="connsiteX228" fmla="*/ 8366 w 4149540"/>
              <a:gd name="connsiteY228" fmla="*/ 1161275 h 5157390"/>
              <a:gd name="connsiteX229" fmla="*/ 13595 w 4149540"/>
              <a:gd name="connsiteY229" fmla="*/ 1055801 h 5157390"/>
              <a:gd name="connsiteX230" fmla="*/ 24052 w 4149540"/>
              <a:gd name="connsiteY230" fmla="*/ 948176 h 5157390"/>
              <a:gd name="connsiteX231" fmla="*/ 37647 w 4149540"/>
              <a:gd name="connsiteY231" fmla="*/ 840552 h 5157390"/>
              <a:gd name="connsiteX232" fmla="*/ 54379 w 4149540"/>
              <a:gd name="connsiteY232" fmla="*/ 731850 h 5157390"/>
              <a:gd name="connsiteX233" fmla="*/ 76340 w 4149540"/>
              <a:gd name="connsiteY233" fmla="*/ 619920 h 5157390"/>
              <a:gd name="connsiteX234" fmla="*/ 102485 w 4149540"/>
              <a:gd name="connsiteY234" fmla="*/ 507990 h 5157390"/>
              <a:gd name="connsiteX235" fmla="*/ 132810 w 4149540"/>
              <a:gd name="connsiteY235" fmla="*/ 397137 h 5157390"/>
              <a:gd name="connsiteX236" fmla="*/ 166274 w 4149540"/>
              <a:gd name="connsiteY236" fmla="*/ 283053 h 5157390"/>
              <a:gd name="connsiteX237" fmla="*/ 207060 w 4149540"/>
              <a:gd name="connsiteY237" fmla="*/ 171123 h 5157390"/>
              <a:gd name="connsiteX238" fmla="*/ 211243 w 4149540"/>
              <a:gd name="connsiteY238" fmla="*/ 171123 h 5157390"/>
              <a:gd name="connsiteX239" fmla="*/ 216470 w 4149540"/>
              <a:gd name="connsiteY239" fmla="*/ 167895 h 5157390"/>
              <a:gd name="connsiteX240" fmla="*/ 226929 w 4149540"/>
              <a:gd name="connsiteY240" fmla="*/ 163590 h 5157390"/>
              <a:gd name="connsiteX241" fmla="*/ 238431 w 4149540"/>
              <a:gd name="connsiteY241" fmla="*/ 157133 h 5157390"/>
              <a:gd name="connsiteX242" fmla="*/ 255163 w 4149540"/>
              <a:gd name="connsiteY242" fmla="*/ 148523 h 5157390"/>
              <a:gd name="connsiteX243" fmla="*/ 275032 w 4149540"/>
              <a:gd name="connsiteY243" fmla="*/ 138837 h 5157390"/>
              <a:gd name="connsiteX244" fmla="*/ 299086 w 4149540"/>
              <a:gd name="connsiteY244" fmla="*/ 130227 h 5157390"/>
              <a:gd name="connsiteX245" fmla="*/ 327321 w 4149540"/>
              <a:gd name="connsiteY245" fmla="*/ 119464 h 5157390"/>
              <a:gd name="connsiteX246" fmla="*/ 357647 w 4149540"/>
              <a:gd name="connsiteY246" fmla="*/ 107625 h 5157390"/>
              <a:gd name="connsiteX247" fmla="*/ 391112 w 4149540"/>
              <a:gd name="connsiteY247" fmla="*/ 96863 h 5157390"/>
              <a:gd name="connsiteX248" fmla="*/ 427713 w 4149540"/>
              <a:gd name="connsiteY248" fmla="*/ 85024 h 5157390"/>
              <a:gd name="connsiteX249" fmla="*/ 467450 w 4149540"/>
              <a:gd name="connsiteY249" fmla="*/ 72109 h 5157390"/>
              <a:gd name="connsiteX250" fmla="*/ 512419 w 4149540"/>
              <a:gd name="connsiteY250" fmla="*/ 62423 h 5157390"/>
              <a:gd name="connsiteX251" fmla="*/ 560523 w 4149540"/>
              <a:gd name="connsiteY251" fmla="*/ 49508 h 5157390"/>
              <a:gd name="connsiteX252" fmla="*/ 610719 w 4149540"/>
              <a:gd name="connsiteY252" fmla="*/ 38745 h 5157390"/>
              <a:gd name="connsiteX253" fmla="*/ 664052 w 4149540"/>
              <a:gd name="connsiteY253" fmla="*/ 31212 h 5157390"/>
              <a:gd name="connsiteX254" fmla="*/ 722614 w 4149540"/>
              <a:gd name="connsiteY254" fmla="*/ 20449 h 5157390"/>
              <a:gd name="connsiteX255" fmla="*/ 783268 w 4149540"/>
              <a:gd name="connsiteY255" fmla="*/ 13992 h 5157390"/>
              <a:gd name="connsiteX256" fmla="*/ 847059 w 4149540"/>
              <a:gd name="connsiteY256" fmla="*/ 8610 h 5157390"/>
              <a:gd name="connsiteX257" fmla="*/ 912941 w 4149540"/>
              <a:gd name="connsiteY257" fmla="*/ 4305 h 515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4149540" h="5157390">
                <a:moveTo>
                  <a:pt x="986143" y="0"/>
                </a:moveTo>
                <a:lnTo>
                  <a:pt x="1058300" y="0"/>
                </a:lnTo>
                <a:lnTo>
                  <a:pt x="1134640" y="0"/>
                </a:lnTo>
                <a:lnTo>
                  <a:pt x="1214117" y="4305"/>
                </a:lnTo>
                <a:lnTo>
                  <a:pt x="1298823" y="10763"/>
                </a:lnTo>
                <a:lnTo>
                  <a:pt x="1385620" y="18297"/>
                </a:lnTo>
                <a:lnTo>
                  <a:pt x="1473463" y="31212"/>
                </a:lnTo>
                <a:lnTo>
                  <a:pt x="1565490" y="45203"/>
                </a:lnTo>
                <a:lnTo>
                  <a:pt x="1662745" y="62423"/>
                </a:lnTo>
                <a:lnTo>
                  <a:pt x="1761045" y="85024"/>
                </a:lnTo>
                <a:lnTo>
                  <a:pt x="1861437" y="109778"/>
                </a:lnTo>
                <a:lnTo>
                  <a:pt x="1964966" y="138837"/>
                </a:lnTo>
                <a:lnTo>
                  <a:pt x="2073724" y="171123"/>
                </a:lnTo>
                <a:lnTo>
                  <a:pt x="2075816" y="168972"/>
                </a:lnTo>
                <a:lnTo>
                  <a:pt x="2084182" y="167895"/>
                </a:lnTo>
                <a:lnTo>
                  <a:pt x="2097777" y="161438"/>
                </a:lnTo>
                <a:lnTo>
                  <a:pt x="2115554" y="154980"/>
                </a:lnTo>
                <a:lnTo>
                  <a:pt x="2137515" y="148523"/>
                </a:lnTo>
                <a:lnTo>
                  <a:pt x="2165750" y="138837"/>
                </a:lnTo>
                <a:lnTo>
                  <a:pt x="2196077" y="128074"/>
                </a:lnTo>
                <a:lnTo>
                  <a:pt x="2232678" y="117312"/>
                </a:lnTo>
                <a:lnTo>
                  <a:pt x="2272417" y="107625"/>
                </a:lnTo>
                <a:lnTo>
                  <a:pt x="2316338" y="94710"/>
                </a:lnTo>
                <a:lnTo>
                  <a:pt x="2364443" y="85024"/>
                </a:lnTo>
                <a:lnTo>
                  <a:pt x="2416730" y="72109"/>
                </a:lnTo>
                <a:lnTo>
                  <a:pt x="2471109" y="62423"/>
                </a:lnTo>
                <a:lnTo>
                  <a:pt x="2529671" y="49508"/>
                </a:lnTo>
                <a:lnTo>
                  <a:pt x="2589279" y="40899"/>
                </a:lnTo>
                <a:lnTo>
                  <a:pt x="2654117" y="31212"/>
                </a:lnTo>
                <a:lnTo>
                  <a:pt x="2722089" y="22602"/>
                </a:lnTo>
                <a:lnTo>
                  <a:pt x="2790064" y="16144"/>
                </a:lnTo>
                <a:lnTo>
                  <a:pt x="2862221" y="10763"/>
                </a:lnTo>
                <a:lnTo>
                  <a:pt x="2937515" y="6458"/>
                </a:lnTo>
                <a:lnTo>
                  <a:pt x="3012809" y="6458"/>
                </a:lnTo>
                <a:lnTo>
                  <a:pt x="3089149" y="6458"/>
                </a:lnTo>
                <a:lnTo>
                  <a:pt x="3169671" y="8610"/>
                </a:lnTo>
                <a:lnTo>
                  <a:pt x="3250194" y="13992"/>
                </a:lnTo>
                <a:lnTo>
                  <a:pt x="3334900" y="20449"/>
                </a:lnTo>
                <a:lnTo>
                  <a:pt x="3416468" y="33364"/>
                </a:lnTo>
                <a:lnTo>
                  <a:pt x="3503267" y="45203"/>
                </a:lnTo>
                <a:lnTo>
                  <a:pt x="3586927" y="64575"/>
                </a:lnTo>
                <a:lnTo>
                  <a:pt x="3673723" y="85024"/>
                </a:lnTo>
                <a:lnTo>
                  <a:pt x="3760521" y="109778"/>
                </a:lnTo>
                <a:lnTo>
                  <a:pt x="3848364" y="138837"/>
                </a:lnTo>
                <a:lnTo>
                  <a:pt x="3935161" y="171123"/>
                </a:lnTo>
                <a:lnTo>
                  <a:pt x="3938299" y="171123"/>
                </a:lnTo>
                <a:lnTo>
                  <a:pt x="3940390" y="173277"/>
                </a:lnTo>
                <a:lnTo>
                  <a:pt x="3944573" y="181887"/>
                </a:lnTo>
                <a:lnTo>
                  <a:pt x="3950848" y="193725"/>
                </a:lnTo>
                <a:lnTo>
                  <a:pt x="3959214" y="210945"/>
                </a:lnTo>
                <a:lnTo>
                  <a:pt x="3968625" y="233547"/>
                </a:lnTo>
                <a:lnTo>
                  <a:pt x="3979083" y="260453"/>
                </a:lnTo>
                <a:lnTo>
                  <a:pt x="3992678" y="291663"/>
                </a:lnTo>
                <a:lnTo>
                  <a:pt x="4005227" y="328257"/>
                </a:lnTo>
                <a:lnTo>
                  <a:pt x="4018821" y="370230"/>
                </a:lnTo>
                <a:lnTo>
                  <a:pt x="4035553" y="417585"/>
                </a:lnTo>
                <a:lnTo>
                  <a:pt x="4049148" y="467093"/>
                </a:lnTo>
                <a:lnTo>
                  <a:pt x="4062743" y="523058"/>
                </a:lnTo>
                <a:lnTo>
                  <a:pt x="4077383" y="582252"/>
                </a:lnTo>
                <a:lnTo>
                  <a:pt x="4090978" y="648978"/>
                </a:lnTo>
                <a:lnTo>
                  <a:pt x="4105619" y="718935"/>
                </a:lnTo>
                <a:lnTo>
                  <a:pt x="4115030" y="793197"/>
                </a:lnTo>
                <a:lnTo>
                  <a:pt x="4127579" y="871763"/>
                </a:lnTo>
                <a:lnTo>
                  <a:pt x="4135945" y="954635"/>
                </a:lnTo>
                <a:lnTo>
                  <a:pt x="4141174" y="1041810"/>
                </a:lnTo>
                <a:lnTo>
                  <a:pt x="4147449" y="1134368"/>
                </a:lnTo>
                <a:lnTo>
                  <a:pt x="4149540" y="1231230"/>
                </a:lnTo>
                <a:lnTo>
                  <a:pt x="4147449" y="1332398"/>
                </a:lnTo>
                <a:lnTo>
                  <a:pt x="4145357" y="1437870"/>
                </a:lnTo>
                <a:lnTo>
                  <a:pt x="4136991" y="1547648"/>
                </a:lnTo>
                <a:lnTo>
                  <a:pt x="4127579" y="1661730"/>
                </a:lnTo>
                <a:lnTo>
                  <a:pt x="4115030" y="1779041"/>
                </a:lnTo>
                <a:lnTo>
                  <a:pt x="4097253" y="1902811"/>
                </a:lnTo>
                <a:lnTo>
                  <a:pt x="4075292" y="2028731"/>
                </a:lnTo>
                <a:lnTo>
                  <a:pt x="4049148" y="2158958"/>
                </a:lnTo>
                <a:lnTo>
                  <a:pt x="4016730" y="2295641"/>
                </a:lnTo>
                <a:lnTo>
                  <a:pt x="3981174" y="2434478"/>
                </a:lnTo>
                <a:lnTo>
                  <a:pt x="3938299" y="2578696"/>
                </a:lnTo>
                <a:lnTo>
                  <a:pt x="3940390" y="2583001"/>
                </a:lnTo>
                <a:lnTo>
                  <a:pt x="3944573" y="2592686"/>
                </a:lnTo>
                <a:lnTo>
                  <a:pt x="3950848" y="2609906"/>
                </a:lnTo>
                <a:lnTo>
                  <a:pt x="3959214" y="2632508"/>
                </a:lnTo>
                <a:lnTo>
                  <a:pt x="3966534" y="2661566"/>
                </a:lnTo>
                <a:lnTo>
                  <a:pt x="3979083" y="2696006"/>
                </a:lnTo>
                <a:lnTo>
                  <a:pt x="3990586" y="2737981"/>
                </a:lnTo>
                <a:lnTo>
                  <a:pt x="4003135" y="2785336"/>
                </a:lnTo>
                <a:lnTo>
                  <a:pt x="4016730" y="2836996"/>
                </a:lnTo>
                <a:lnTo>
                  <a:pt x="4031370" y="2895113"/>
                </a:lnTo>
                <a:lnTo>
                  <a:pt x="4044965" y="2956459"/>
                </a:lnTo>
                <a:lnTo>
                  <a:pt x="4059606" y="3023186"/>
                </a:lnTo>
                <a:lnTo>
                  <a:pt x="4073200" y="3093142"/>
                </a:lnTo>
                <a:lnTo>
                  <a:pt x="4086795" y="3167404"/>
                </a:lnTo>
                <a:lnTo>
                  <a:pt x="4099344" y="3248122"/>
                </a:lnTo>
                <a:lnTo>
                  <a:pt x="4111893" y="3330994"/>
                </a:lnTo>
                <a:lnTo>
                  <a:pt x="4121305" y="3414941"/>
                </a:lnTo>
                <a:lnTo>
                  <a:pt x="4129671" y="3506422"/>
                </a:lnTo>
                <a:lnTo>
                  <a:pt x="4135945" y="3598981"/>
                </a:lnTo>
                <a:lnTo>
                  <a:pt x="4139083" y="3694767"/>
                </a:lnTo>
                <a:lnTo>
                  <a:pt x="4141174" y="3793782"/>
                </a:lnTo>
                <a:lnTo>
                  <a:pt x="4141174" y="3892797"/>
                </a:lnTo>
                <a:lnTo>
                  <a:pt x="4139083" y="3996117"/>
                </a:lnTo>
                <a:lnTo>
                  <a:pt x="4131762" y="4101589"/>
                </a:lnTo>
                <a:lnTo>
                  <a:pt x="4123396" y="4207062"/>
                </a:lnTo>
                <a:lnTo>
                  <a:pt x="4109802" y="4316839"/>
                </a:lnTo>
                <a:lnTo>
                  <a:pt x="4090978" y="4425540"/>
                </a:lnTo>
                <a:lnTo>
                  <a:pt x="4071109" y="4535317"/>
                </a:lnTo>
                <a:lnTo>
                  <a:pt x="4044965" y="4649400"/>
                </a:lnTo>
                <a:lnTo>
                  <a:pt x="4014638" y="4760254"/>
                </a:lnTo>
                <a:lnTo>
                  <a:pt x="3979083" y="4872184"/>
                </a:lnTo>
                <a:lnTo>
                  <a:pt x="3938299" y="4986267"/>
                </a:lnTo>
                <a:lnTo>
                  <a:pt x="3937253" y="4987342"/>
                </a:lnTo>
                <a:lnTo>
                  <a:pt x="3930978" y="4989495"/>
                </a:lnTo>
                <a:lnTo>
                  <a:pt x="3922612" y="4995952"/>
                </a:lnTo>
                <a:lnTo>
                  <a:pt x="3909018" y="5002410"/>
                </a:lnTo>
                <a:lnTo>
                  <a:pt x="3890194" y="5011020"/>
                </a:lnTo>
                <a:lnTo>
                  <a:pt x="3870325" y="5018554"/>
                </a:lnTo>
                <a:lnTo>
                  <a:pt x="3846273" y="5029317"/>
                </a:lnTo>
                <a:lnTo>
                  <a:pt x="3815946" y="5039002"/>
                </a:lnTo>
                <a:lnTo>
                  <a:pt x="3784573" y="5051917"/>
                </a:lnTo>
                <a:lnTo>
                  <a:pt x="3750064" y="5064832"/>
                </a:lnTo>
                <a:lnTo>
                  <a:pt x="3710325" y="5074519"/>
                </a:lnTo>
                <a:lnTo>
                  <a:pt x="3665357" y="5087434"/>
                </a:lnTo>
                <a:lnTo>
                  <a:pt x="3619345" y="5099272"/>
                </a:lnTo>
                <a:lnTo>
                  <a:pt x="3569149" y="5110035"/>
                </a:lnTo>
                <a:lnTo>
                  <a:pt x="3514769" y="5119722"/>
                </a:lnTo>
                <a:lnTo>
                  <a:pt x="3459344" y="5130484"/>
                </a:lnTo>
                <a:lnTo>
                  <a:pt x="3396599" y="5139094"/>
                </a:lnTo>
                <a:lnTo>
                  <a:pt x="3332808" y="5144475"/>
                </a:lnTo>
                <a:lnTo>
                  <a:pt x="3263789" y="5150933"/>
                </a:lnTo>
                <a:lnTo>
                  <a:pt x="3193724" y="5155238"/>
                </a:lnTo>
                <a:lnTo>
                  <a:pt x="3117384" y="5157390"/>
                </a:lnTo>
                <a:lnTo>
                  <a:pt x="3038953" y="5155238"/>
                </a:lnTo>
                <a:lnTo>
                  <a:pt x="2959476" y="5153085"/>
                </a:lnTo>
                <a:lnTo>
                  <a:pt x="2872678" y="5146628"/>
                </a:lnTo>
                <a:lnTo>
                  <a:pt x="2784835" y="5139094"/>
                </a:lnTo>
                <a:lnTo>
                  <a:pt x="2691764" y="5128332"/>
                </a:lnTo>
                <a:lnTo>
                  <a:pt x="2597645" y="5114340"/>
                </a:lnTo>
                <a:lnTo>
                  <a:pt x="2499345" y="5094967"/>
                </a:lnTo>
                <a:lnTo>
                  <a:pt x="2396861" y="5074519"/>
                </a:lnTo>
                <a:lnTo>
                  <a:pt x="2292286" y="5049765"/>
                </a:lnTo>
                <a:lnTo>
                  <a:pt x="2184574" y="5018554"/>
                </a:lnTo>
                <a:lnTo>
                  <a:pt x="2073724" y="4986267"/>
                </a:lnTo>
                <a:lnTo>
                  <a:pt x="2069541" y="4987342"/>
                </a:lnTo>
                <a:lnTo>
                  <a:pt x="2062221" y="4989495"/>
                </a:lnTo>
                <a:lnTo>
                  <a:pt x="2049672" y="4993800"/>
                </a:lnTo>
                <a:lnTo>
                  <a:pt x="2031894" y="5002410"/>
                </a:lnTo>
                <a:lnTo>
                  <a:pt x="2009934" y="5008867"/>
                </a:lnTo>
                <a:lnTo>
                  <a:pt x="1981698" y="5018554"/>
                </a:lnTo>
                <a:lnTo>
                  <a:pt x="1949280" y="5029317"/>
                </a:lnTo>
                <a:lnTo>
                  <a:pt x="1912679" y="5039002"/>
                </a:lnTo>
                <a:lnTo>
                  <a:pt x="1872940" y="5049765"/>
                </a:lnTo>
                <a:lnTo>
                  <a:pt x="1829019" y="5062680"/>
                </a:lnTo>
                <a:lnTo>
                  <a:pt x="1780914" y="5072367"/>
                </a:lnTo>
                <a:lnTo>
                  <a:pt x="1730718" y="5085282"/>
                </a:lnTo>
                <a:lnTo>
                  <a:pt x="1674248" y="5097120"/>
                </a:lnTo>
                <a:lnTo>
                  <a:pt x="1615686" y="5107882"/>
                </a:lnTo>
                <a:lnTo>
                  <a:pt x="1556077" y="5117569"/>
                </a:lnTo>
                <a:lnTo>
                  <a:pt x="1491242" y="5126179"/>
                </a:lnTo>
                <a:lnTo>
                  <a:pt x="1425358" y="5134789"/>
                </a:lnTo>
                <a:lnTo>
                  <a:pt x="1355293" y="5142322"/>
                </a:lnTo>
                <a:lnTo>
                  <a:pt x="1283136" y="5146628"/>
                </a:lnTo>
                <a:lnTo>
                  <a:pt x="1208888" y="5150933"/>
                </a:lnTo>
                <a:lnTo>
                  <a:pt x="1132548" y="5153085"/>
                </a:lnTo>
                <a:lnTo>
                  <a:pt x="1056209" y="5153085"/>
                </a:lnTo>
                <a:lnTo>
                  <a:pt x="975686" y="5150933"/>
                </a:lnTo>
                <a:lnTo>
                  <a:pt x="893072" y="5144475"/>
                </a:lnTo>
                <a:lnTo>
                  <a:pt x="811503" y="5136942"/>
                </a:lnTo>
                <a:lnTo>
                  <a:pt x="726797" y="5126179"/>
                </a:lnTo>
                <a:lnTo>
                  <a:pt x="642092" y="5112187"/>
                </a:lnTo>
                <a:lnTo>
                  <a:pt x="556340" y="5092815"/>
                </a:lnTo>
                <a:lnTo>
                  <a:pt x="469543" y="5072367"/>
                </a:lnTo>
                <a:lnTo>
                  <a:pt x="383790" y="5047612"/>
                </a:lnTo>
                <a:lnTo>
                  <a:pt x="294903" y="5018554"/>
                </a:lnTo>
                <a:lnTo>
                  <a:pt x="207060" y="4986267"/>
                </a:lnTo>
                <a:lnTo>
                  <a:pt x="207060" y="4984114"/>
                </a:lnTo>
                <a:lnTo>
                  <a:pt x="202877" y="4975504"/>
                </a:lnTo>
                <a:lnTo>
                  <a:pt x="196601" y="4962589"/>
                </a:lnTo>
                <a:lnTo>
                  <a:pt x="188235" y="4946445"/>
                </a:lnTo>
                <a:lnTo>
                  <a:pt x="178823" y="4923844"/>
                </a:lnTo>
                <a:lnTo>
                  <a:pt x="166274" y="4896937"/>
                </a:lnTo>
                <a:lnTo>
                  <a:pt x="154771" y="4865727"/>
                </a:lnTo>
                <a:lnTo>
                  <a:pt x="142222" y="4829134"/>
                </a:lnTo>
                <a:lnTo>
                  <a:pt x="128627" y="4787160"/>
                </a:lnTo>
                <a:lnTo>
                  <a:pt x="112941" y="4739805"/>
                </a:lnTo>
                <a:lnTo>
                  <a:pt x="98301" y="4690297"/>
                </a:lnTo>
                <a:lnTo>
                  <a:pt x="84706" y="4634332"/>
                </a:lnTo>
                <a:lnTo>
                  <a:pt x="70065" y="4572987"/>
                </a:lnTo>
                <a:lnTo>
                  <a:pt x="56471" y="4508412"/>
                </a:lnTo>
                <a:lnTo>
                  <a:pt x="43922" y="4438455"/>
                </a:lnTo>
                <a:lnTo>
                  <a:pt x="32418" y="4364194"/>
                </a:lnTo>
                <a:lnTo>
                  <a:pt x="21961" y="4285627"/>
                </a:lnTo>
                <a:lnTo>
                  <a:pt x="12549" y="4202757"/>
                </a:lnTo>
                <a:lnTo>
                  <a:pt x="6275" y="4113427"/>
                </a:lnTo>
                <a:lnTo>
                  <a:pt x="2092" y="4023022"/>
                </a:lnTo>
                <a:lnTo>
                  <a:pt x="0" y="3926160"/>
                </a:lnTo>
                <a:lnTo>
                  <a:pt x="0" y="3824992"/>
                </a:lnTo>
                <a:lnTo>
                  <a:pt x="4183" y="3719521"/>
                </a:lnTo>
                <a:lnTo>
                  <a:pt x="10458" y="3609742"/>
                </a:lnTo>
                <a:lnTo>
                  <a:pt x="19869" y="3495661"/>
                </a:lnTo>
                <a:lnTo>
                  <a:pt x="34510" y="3376196"/>
                </a:lnTo>
                <a:lnTo>
                  <a:pt x="52288" y="3254581"/>
                </a:lnTo>
                <a:lnTo>
                  <a:pt x="72157" y="3128659"/>
                </a:lnTo>
                <a:lnTo>
                  <a:pt x="98301" y="2996281"/>
                </a:lnTo>
                <a:lnTo>
                  <a:pt x="130719" y="2861749"/>
                </a:lnTo>
                <a:lnTo>
                  <a:pt x="166274" y="2720761"/>
                </a:lnTo>
                <a:lnTo>
                  <a:pt x="207060" y="2578696"/>
                </a:lnTo>
                <a:lnTo>
                  <a:pt x="207060" y="2574391"/>
                </a:lnTo>
                <a:lnTo>
                  <a:pt x="202877" y="2564704"/>
                </a:lnTo>
                <a:lnTo>
                  <a:pt x="196601" y="2547484"/>
                </a:lnTo>
                <a:lnTo>
                  <a:pt x="188235" y="2524883"/>
                </a:lnTo>
                <a:lnTo>
                  <a:pt x="178823" y="2493671"/>
                </a:lnTo>
                <a:lnTo>
                  <a:pt x="168366" y="2459231"/>
                </a:lnTo>
                <a:lnTo>
                  <a:pt x="156864" y="2417258"/>
                </a:lnTo>
                <a:lnTo>
                  <a:pt x="142222" y="2372056"/>
                </a:lnTo>
                <a:lnTo>
                  <a:pt x="128627" y="2320396"/>
                </a:lnTo>
                <a:lnTo>
                  <a:pt x="113987" y="2262278"/>
                </a:lnTo>
                <a:lnTo>
                  <a:pt x="100392" y="2200931"/>
                </a:lnTo>
                <a:lnTo>
                  <a:pt x="86797" y="2134204"/>
                </a:lnTo>
                <a:lnTo>
                  <a:pt x="72157" y="2064248"/>
                </a:lnTo>
                <a:lnTo>
                  <a:pt x="60654" y="1987835"/>
                </a:lnTo>
                <a:lnTo>
                  <a:pt x="48105" y="1909268"/>
                </a:lnTo>
                <a:lnTo>
                  <a:pt x="36601" y="1826396"/>
                </a:lnTo>
                <a:lnTo>
                  <a:pt x="26144" y="1740296"/>
                </a:lnTo>
                <a:lnTo>
                  <a:pt x="17778" y="1650968"/>
                </a:lnTo>
                <a:lnTo>
                  <a:pt x="10458" y="1558410"/>
                </a:lnTo>
                <a:lnTo>
                  <a:pt x="6275" y="1462625"/>
                </a:lnTo>
                <a:lnTo>
                  <a:pt x="4183" y="1363610"/>
                </a:lnTo>
                <a:lnTo>
                  <a:pt x="4183" y="1264595"/>
                </a:lnTo>
                <a:lnTo>
                  <a:pt x="8366" y="1161275"/>
                </a:lnTo>
                <a:lnTo>
                  <a:pt x="13595" y="1055801"/>
                </a:lnTo>
                <a:lnTo>
                  <a:pt x="24052" y="948176"/>
                </a:lnTo>
                <a:lnTo>
                  <a:pt x="37647" y="840552"/>
                </a:lnTo>
                <a:lnTo>
                  <a:pt x="54379" y="731850"/>
                </a:lnTo>
                <a:lnTo>
                  <a:pt x="76340" y="619920"/>
                </a:lnTo>
                <a:lnTo>
                  <a:pt x="102485" y="507990"/>
                </a:lnTo>
                <a:lnTo>
                  <a:pt x="132810" y="397137"/>
                </a:lnTo>
                <a:lnTo>
                  <a:pt x="166274" y="283053"/>
                </a:lnTo>
                <a:lnTo>
                  <a:pt x="207060" y="171123"/>
                </a:lnTo>
                <a:lnTo>
                  <a:pt x="211243" y="171123"/>
                </a:lnTo>
                <a:lnTo>
                  <a:pt x="216470" y="167895"/>
                </a:lnTo>
                <a:lnTo>
                  <a:pt x="226929" y="163590"/>
                </a:lnTo>
                <a:lnTo>
                  <a:pt x="238431" y="157133"/>
                </a:lnTo>
                <a:lnTo>
                  <a:pt x="255163" y="148523"/>
                </a:lnTo>
                <a:lnTo>
                  <a:pt x="275032" y="138837"/>
                </a:lnTo>
                <a:lnTo>
                  <a:pt x="299086" y="130227"/>
                </a:lnTo>
                <a:lnTo>
                  <a:pt x="327321" y="119464"/>
                </a:lnTo>
                <a:lnTo>
                  <a:pt x="357647" y="107625"/>
                </a:lnTo>
                <a:lnTo>
                  <a:pt x="391112" y="96863"/>
                </a:lnTo>
                <a:lnTo>
                  <a:pt x="427713" y="85024"/>
                </a:lnTo>
                <a:lnTo>
                  <a:pt x="467450" y="72109"/>
                </a:lnTo>
                <a:lnTo>
                  <a:pt x="512419" y="62423"/>
                </a:lnTo>
                <a:lnTo>
                  <a:pt x="560523" y="49508"/>
                </a:lnTo>
                <a:lnTo>
                  <a:pt x="610719" y="38745"/>
                </a:lnTo>
                <a:lnTo>
                  <a:pt x="664052" y="31212"/>
                </a:lnTo>
                <a:lnTo>
                  <a:pt x="722614" y="20449"/>
                </a:lnTo>
                <a:lnTo>
                  <a:pt x="783268" y="13992"/>
                </a:lnTo>
                <a:lnTo>
                  <a:pt x="847059" y="8610"/>
                </a:lnTo>
                <a:lnTo>
                  <a:pt x="912941" y="4305"/>
                </a:lnTo>
                <a:close/>
              </a:path>
            </a:pathLst>
          </a:custGeom>
          <a:solidFill>
            <a:schemeClr val="accent1"/>
          </a:solidFill>
        </p:spPr>
        <p:txBody>
          <a:bodyPr wrap="square" tIns="457200">
            <a:noAutofit/>
          </a:bodyPr>
          <a:lstStyle>
            <a:lvl1pPr marL="0" indent="0" algn="ctr" latinLnBrk="0">
              <a:buNone/>
              <a:defRPr lang="vi-VN" sz="2400">
                <a:solidFill>
                  <a:schemeClr val="bg1"/>
                </a:solidFill>
                <a:latin typeface="Times New Roman" panose="02020603050405020304" pitchFamily="18" charset="0"/>
                <a:cs typeface="Times New Roman" panose="02020603050405020304" pitchFamily="18" charset="0"/>
              </a:defRPr>
            </a:lvl1pPr>
            <a:lvl2pPr marL="457200" indent="0" latinLnBrk="0">
              <a:buNone/>
              <a:defRPr lang="vi-VN" sz="2800"/>
            </a:lvl2pPr>
            <a:lvl3pPr marL="914400" indent="0" latinLnBrk="0">
              <a:buNone/>
              <a:defRPr lang="vi-VN" sz="2400"/>
            </a:lvl3pPr>
            <a:lvl4pPr marL="1371600" indent="0" latinLnBrk="0">
              <a:buNone/>
              <a:defRPr lang="vi-VN" sz="2000"/>
            </a:lvl4pPr>
            <a:lvl5pPr marL="1828800" indent="0" latinLnBrk="0">
              <a:buNone/>
              <a:defRPr lang="vi-VN" sz="2000"/>
            </a:lvl5pPr>
            <a:lvl6pPr marL="2286000" indent="0" latinLnBrk="0">
              <a:buNone/>
              <a:defRPr lang="vi-VN" sz="2000"/>
            </a:lvl6pPr>
            <a:lvl7pPr marL="2743200" indent="0" latinLnBrk="0">
              <a:buNone/>
              <a:defRPr lang="vi-VN" sz="2000"/>
            </a:lvl7pPr>
            <a:lvl8pPr marL="3200400" indent="0" latinLnBrk="0">
              <a:buNone/>
              <a:defRPr lang="vi-VN" sz="2000"/>
            </a:lvl8pPr>
            <a:lvl9pPr marL="3657600" indent="0" latinLnBrk="0">
              <a:buNone/>
              <a:defRPr lang="vi-VN" sz="2000"/>
            </a:lvl9pPr>
          </a:lstStyle>
          <a:p>
            <a:r>
              <a:rPr lang="en-US" smtClean="0"/>
              <a:t>Click icon to add picture</a:t>
            </a:r>
            <a:endParaRPr lang="vi-VN"/>
          </a:p>
        </p:txBody>
      </p:sp>
      <p:sp>
        <p:nvSpPr>
          <p:cNvPr id="20" name="Hình tự do 18"/>
          <p:cNvSpPr>
            <a:spLocks/>
          </p:cNvSpPr>
          <p:nvPr/>
        </p:nvSpPr>
        <p:spPr bwMode="gray">
          <a:xfrm>
            <a:off x="8543923" y="341752"/>
            <a:ext cx="2762253" cy="3201548"/>
          </a:xfrm>
          <a:custGeom>
            <a:avLst/>
            <a:gdLst>
              <a:gd name="T0" fmla="*/ 653 w 1307"/>
              <a:gd name="T1" fmla="*/ 102 h 1525"/>
              <a:gd name="T2" fmla="*/ 132 w 1307"/>
              <a:gd name="T3" fmla="*/ 102 h 1525"/>
              <a:gd name="T4" fmla="*/ 131 w 1307"/>
              <a:gd name="T5" fmla="*/ 102 h 1525"/>
              <a:gd name="T6" fmla="*/ 131 w 1307"/>
              <a:gd name="T7" fmla="*/ 102 h 1525"/>
              <a:gd name="T8" fmla="*/ 131 w 1307"/>
              <a:gd name="T9" fmla="*/ 761 h 1525"/>
              <a:gd name="T10" fmla="*/ 131 w 1307"/>
              <a:gd name="T11" fmla="*/ 1420 h 1525"/>
              <a:gd name="T12" fmla="*/ 131 w 1307"/>
              <a:gd name="T13" fmla="*/ 1420 h 1525"/>
              <a:gd name="T14" fmla="*/ 653 w 1307"/>
              <a:gd name="T15" fmla="*/ 1420 h 1525"/>
              <a:gd name="T16" fmla="*/ 1175 w 1307"/>
              <a:gd name="T17" fmla="*/ 1420 h 1525"/>
              <a:gd name="T18" fmla="*/ 1175 w 1307"/>
              <a:gd name="T19" fmla="*/ 761 h 1525"/>
              <a:gd name="T20" fmla="*/ 1175 w 1307"/>
              <a:gd name="T21" fmla="*/ 102 h 1525"/>
              <a:gd name="T22" fmla="*/ 1175 w 1307"/>
              <a:gd name="T23" fmla="*/ 102 h 1525"/>
              <a:gd name="T24" fmla="*/ 1174 w 1307"/>
              <a:gd name="T25" fmla="*/ 102 h 1525"/>
              <a:gd name="T26" fmla="*/ 653 w 1307"/>
              <a:gd name="T27" fmla="*/ 102 h 1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7" h="1525">
                <a:moveTo>
                  <a:pt x="653" y="102"/>
                </a:moveTo>
                <a:cubicBezTo>
                  <a:pt x="328" y="0"/>
                  <a:pt x="144" y="95"/>
                  <a:pt x="132" y="102"/>
                </a:cubicBezTo>
                <a:cubicBezTo>
                  <a:pt x="131" y="102"/>
                  <a:pt x="131" y="102"/>
                  <a:pt x="131" y="102"/>
                </a:cubicBezTo>
                <a:cubicBezTo>
                  <a:pt x="131" y="102"/>
                  <a:pt x="131" y="102"/>
                  <a:pt x="131" y="102"/>
                </a:cubicBezTo>
                <a:cubicBezTo>
                  <a:pt x="3" y="432"/>
                  <a:pt x="131" y="761"/>
                  <a:pt x="131" y="761"/>
                </a:cubicBezTo>
                <a:cubicBezTo>
                  <a:pt x="0" y="1186"/>
                  <a:pt x="131" y="1420"/>
                  <a:pt x="131" y="1420"/>
                </a:cubicBezTo>
                <a:cubicBezTo>
                  <a:pt x="131" y="1420"/>
                  <a:pt x="131" y="1420"/>
                  <a:pt x="131" y="1420"/>
                </a:cubicBezTo>
                <a:cubicBezTo>
                  <a:pt x="393" y="1523"/>
                  <a:pt x="653" y="1420"/>
                  <a:pt x="653" y="1420"/>
                </a:cubicBezTo>
                <a:cubicBezTo>
                  <a:pt x="990" y="1525"/>
                  <a:pt x="1175" y="1420"/>
                  <a:pt x="1175" y="1420"/>
                </a:cubicBezTo>
                <a:cubicBezTo>
                  <a:pt x="1303" y="1090"/>
                  <a:pt x="1175" y="761"/>
                  <a:pt x="1175" y="761"/>
                </a:cubicBezTo>
                <a:cubicBezTo>
                  <a:pt x="1307" y="336"/>
                  <a:pt x="1175" y="102"/>
                  <a:pt x="1175" y="102"/>
                </a:cubicBezTo>
                <a:cubicBezTo>
                  <a:pt x="1175" y="102"/>
                  <a:pt x="1175" y="102"/>
                  <a:pt x="1175" y="102"/>
                </a:cubicBezTo>
                <a:cubicBezTo>
                  <a:pt x="1174" y="102"/>
                  <a:pt x="1174" y="102"/>
                  <a:pt x="1174" y="102"/>
                </a:cubicBezTo>
                <a:cubicBezTo>
                  <a:pt x="913" y="0"/>
                  <a:pt x="653" y="102"/>
                  <a:pt x="653" y="10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vi-VN">
              <a:latin typeface="Times New Roman" panose="02020603050405020304" pitchFamily="18" charset="0"/>
              <a:cs typeface="Times New Roman" panose="02020603050405020304" pitchFamily="18" charset="0"/>
            </a:endParaRPr>
          </a:p>
        </p:txBody>
      </p:sp>
      <p:sp>
        <p:nvSpPr>
          <p:cNvPr id="21" name="Chỗ dành sẵn cho Hình ảnh 20"/>
          <p:cNvSpPr>
            <a:spLocks noGrp="1"/>
          </p:cNvSpPr>
          <p:nvPr>
            <p:ph type="pic" idx="16"/>
          </p:nvPr>
        </p:nvSpPr>
        <p:spPr>
          <a:xfrm>
            <a:off x="8799083" y="552920"/>
            <a:ext cx="2251932" cy="2779213"/>
          </a:xfrm>
          <a:custGeom>
            <a:avLst/>
            <a:gdLst>
              <a:gd name="connsiteX0" fmla="*/ 986143 w 4149540"/>
              <a:gd name="connsiteY0" fmla="*/ 0 h 5157390"/>
              <a:gd name="connsiteX1" fmla="*/ 1058300 w 4149540"/>
              <a:gd name="connsiteY1" fmla="*/ 0 h 5157390"/>
              <a:gd name="connsiteX2" fmla="*/ 1134640 w 4149540"/>
              <a:gd name="connsiteY2" fmla="*/ 0 h 5157390"/>
              <a:gd name="connsiteX3" fmla="*/ 1214117 w 4149540"/>
              <a:gd name="connsiteY3" fmla="*/ 4305 h 5157390"/>
              <a:gd name="connsiteX4" fmla="*/ 1298823 w 4149540"/>
              <a:gd name="connsiteY4" fmla="*/ 10763 h 5157390"/>
              <a:gd name="connsiteX5" fmla="*/ 1385620 w 4149540"/>
              <a:gd name="connsiteY5" fmla="*/ 18297 h 5157390"/>
              <a:gd name="connsiteX6" fmla="*/ 1473463 w 4149540"/>
              <a:gd name="connsiteY6" fmla="*/ 31212 h 5157390"/>
              <a:gd name="connsiteX7" fmla="*/ 1565490 w 4149540"/>
              <a:gd name="connsiteY7" fmla="*/ 45203 h 5157390"/>
              <a:gd name="connsiteX8" fmla="*/ 1662745 w 4149540"/>
              <a:gd name="connsiteY8" fmla="*/ 62423 h 5157390"/>
              <a:gd name="connsiteX9" fmla="*/ 1761045 w 4149540"/>
              <a:gd name="connsiteY9" fmla="*/ 85024 h 5157390"/>
              <a:gd name="connsiteX10" fmla="*/ 1861437 w 4149540"/>
              <a:gd name="connsiteY10" fmla="*/ 109778 h 5157390"/>
              <a:gd name="connsiteX11" fmla="*/ 1964966 w 4149540"/>
              <a:gd name="connsiteY11" fmla="*/ 138837 h 5157390"/>
              <a:gd name="connsiteX12" fmla="*/ 2073724 w 4149540"/>
              <a:gd name="connsiteY12" fmla="*/ 171123 h 5157390"/>
              <a:gd name="connsiteX13" fmla="*/ 2075816 w 4149540"/>
              <a:gd name="connsiteY13" fmla="*/ 168972 h 5157390"/>
              <a:gd name="connsiteX14" fmla="*/ 2084182 w 4149540"/>
              <a:gd name="connsiteY14" fmla="*/ 167895 h 5157390"/>
              <a:gd name="connsiteX15" fmla="*/ 2097777 w 4149540"/>
              <a:gd name="connsiteY15" fmla="*/ 161438 h 5157390"/>
              <a:gd name="connsiteX16" fmla="*/ 2115554 w 4149540"/>
              <a:gd name="connsiteY16" fmla="*/ 154980 h 5157390"/>
              <a:gd name="connsiteX17" fmla="*/ 2137515 w 4149540"/>
              <a:gd name="connsiteY17" fmla="*/ 148523 h 5157390"/>
              <a:gd name="connsiteX18" fmla="*/ 2165750 w 4149540"/>
              <a:gd name="connsiteY18" fmla="*/ 138837 h 5157390"/>
              <a:gd name="connsiteX19" fmla="*/ 2196077 w 4149540"/>
              <a:gd name="connsiteY19" fmla="*/ 128074 h 5157390"/>
              <a:gd name="connsiteX20" fmla="*/ 2232678 w 4149540"/>
              <a:gd name="connsiteY20" fmla="*/ 117312 h 5157390"/>
              <a:gd name="connsiteX21" fmla="*/ 2272417 w 4149540"/>
              <a:gd name="connsiteY21" fmla="*/ 107625 h 5157390"/>
              <a:gd name="connsiteX22" fmla="*/ 2316338 w 4149540"/>
              <a:gd name="connsiteY22" fmla="*/ 94710 h 5157390"/>
              <a:gd name="connsiteX23" fmla="*/ 2364443 w 4149540"/>
              <a:gd name="connsiteY23" fmla="*/ 85024 h 5157390"/>
              <a:gd name="connsiteX24" fmla="*/ 2416730 w 4149540"/>
              <a:gd name="connsiteY24" fmla="*/ 72109 h 5157390"/>
              <a:gd name="connsiteX25" fmla="*/ 2471109 w 4149540"/>
              <a:gd name="connsiteY25" fmla="*/ 62423 h 5157390"/>
              <a:gd name="connsiteX26" fmla="*/ 2529671 w 4149540"/>
              <a:gd name="connsiteY26" fmla="*/ 49508 h 5157390"/>
              <a:gd name="connsiteX27" fmla="*/ 2589279 w 4149540"/>
              <a:gd name="connsiteY27" fmla="*/ 40899 h 5157390"/>
              <a:gd name="connsiteX28" fmla="*/ 2654117 w 4149540"/>
              <a:gd name="connsiteY28" fmla="*/ 31212 h 5157390"/>
              <a:gd name="connsiteX29" fmla="*/ 2722089 w 4149540"/>
              <a:gd name="connsiteY29" fmla="*/ 22602 h 5157390"/>
              <a:gd name="connsiteX30" fmla="*/ 2790064 w 4149540"/>
              <a:gd name="connsiteY30" fmla="*/ 16144 h 5157390"/>
              <a:gd name="connsiteX31" fmla="*/ 2862221 w 4149540"/>
              <a:gd name="connsiteY31" fmla="*/ 10763 h 5157390"/>
              <a:gd name="connsiteX32" fmla="*/ 2937515 w 4149540"/>
              <a:gd name="connsiteY32" fmla="*/ 6458 h 5157390"/>
              <a:gd name="connsiteX33" fmla="*/ 3012809 w 4149540"/>
              <a:gd name="connsiteY33" fmla="*/ 6458 h 5157390"/>
              <a:gd name="connsiteX34" fmla="*/ 3089149 w 4149540"/>
              <a:gd name="connsiteY34" fmla="*/ 6458 h 5157390"/>
              <a:gd name="connsiteX35" fmla="*/ 3169671 w 4149540"/>
              <a:gd name="connsiteY35" fmla="*/ 8610 h 5157390"/>
              <a:gd name="connsiteX36" fmla="*/ 3250194 w 4149540"/>
              <a:gd name="connsiteY36" fmla="*/ 13992 h 5157390"/>
              <a:gd name="connsiteX37" fmla="*/ 3334900 w 4149540"/>
              <a:gd name="connsiteY37" fmla="*/ 20449 h 5157390"/>
              <a:gd name="connsiteX38" fmla="*/ 3416468 w 4149540"/>
              <a:gd name="connsiteY38" fmla="*/ 33364 h 5157390"/>
              <a:gd name="connsiteX39" fmla="*/ 3503267 w 4149540"/>
              <a:gd name="connsiteY39" fmla="*/ 45203 h 5157390"/>
              <a:gd name="connsiteX40" fmla="*/ 3586927 w 4149540"/>
              <a:gd name="connsiteY40" fmla="*/ 64575 h 5157390"/>
              <a:gd name="connsiteX41" fmla="*/ 3673723 w 4149540"/>
              <a:gd name="connsiteY41" fmla="*/ 85024 h 5157390"/>
              <a:gd name="connsiteX42" fmla="*/ 3760521 w 4149540"/>
              <a:gd name="connsiteY42" fmla="*/ 109778 h 5157390"/>
              <a:gd name="connsiteX43" fmla="*/ 3848364 w 4149540"/>
              <a:gd name="connsiteY43" fmla="*/ 138837 h 5157390"/>
              <a:gd name="connsiteX44" fmla="*/ 3935161 w 4149540"/>
              <a:gd name="connsiteY44" fmla="*/ 171123 h 5157390"/>
              <a:gd name="connsiteX45" fmla="*/ 3938299 w 4149540"/>
              <a:gd name="connsiteY45" fmla="*/ 171123 h 5157390"/>
              <a:gd name="connsiteX46" fmla="*/ 3940390 w 4149540"/>
              <a:gd name="connsiteY46" fmla="*/ 173277 h 5157390"/>
              <a:gd name="connsiteX47" fmla="*/ 3944573 w 4149540"/>
              <a:gd name="connsiteY47" fmla="*/ 181887 h 5157390"/>
              <a:gd name="connsiteX48" fmla="*/ 3950848 w 4149540"/>
              <a:gd name="connsiteY48" fmla="*/ 193725 h 5157390"/>
              <a:gd name="connsiteX49" fmla="*/ 3959214 w 4149540"/>
              <a:gd name="connsiteY49" fmla="*/ 210945 h 5157390"/>
              <a:gd name="connsiteX50" fmla="*/ 3968625 w 4149540"/>
              <a:gd name="connsiteY50" fmla="*/ 233547 h 5157390"/>
              <a:gd name="connsiteX51" fmla="*/ 3979083 w 4149540"/>
              <a:gd name="connsiteY51" fmla="*/ 260453 h 5157390"/>
              <a:gd name="connsiteX52" fmla="*/ 3992678 w 4149540"/>
              <a:gd name="connsiteY52" fmla="*/ 291663 h 5157390"/>
              <a:gd name="connsiteX53" fmla="*/ 4005227 w 4149540"/>
              <a:gd name="connsiteY53" fmla="*/ 328257 h 5157390"/>
              <a:gd name="connsiteX54" fmla="*/ 4018821 w 4149540"/>
              <a:gd name="connsiteY54" fmla="*/ 370230 h 5157390"/>
              <a:gd name="connsiteX55" fmla="*/ 4035553 w 4149540"/>
              <a:gd name="connsiteY55" fmla="*/ 417585 h 5157390"/>
              <a:gd name="connsiteX56" fmla="*/ 4049148 w 4149540"/>
              <a:gd name="connsiteY56" fmla="*/ 467093 h 5157390"/>
              <a:gd name="connsiteX57" fmla="*/ 4062743 w 4149540"/>
              <a:gd name="connsiteY57" fmla="*/ 523058 h 5157390"/>
              <a:gd name="connsiteX58" fmla="*/ 4077383 w 4149540"/>
              <a:gd name="connsiteY58" fmla="*/ 582252 h 5157390"/>
              <a:gd name="connsiteX59" fmla="*/ 4090978 w 4149540"/>
              <a:gd name="connsiteY59" fmla="*/ 648978 h 5157390"/>
              <a:gd name="connsiteX60" fmla="*/ 4105619 w 4149540"/>
              <a:gd name="connsiteY60" fmla="*/ 718935 h 5157390"/>
              <a:gd name="connsiteX61" fmla="*/ 4115030 w 4149540"/>
              <a:gd name="connsiteY61" fmla="*/ 793197 h 5157390"/>
              <a:gd name="connsiteX62" fmla="*/ 4127579 w 4149540"/>
              <a:gd name="connsiteY62" fmla="*/ 871763 h 5157390"/>
              <a:gd name="connsiteX63" fmla="*/ 4135945 w 4149540"/>
              <a:gd name="connsiteY63" fmla="*/ 954635 h 5157390"/>
              <a:gd name="connsiteX64" fmla="*/ 4141174 w 4149540"/>
              <a:gd name="connsiteY64" fmla="*/ 1041810 h 5157390"/>
              <a:gd name="connsiteX65" fmla="*/ 4147449 w 4149540"/>
              <a:gd name="connsiteY65" fmla="*/ 1134368 h 5157390"/>
              <a:gd name="connsiteX66" fmla="*/ 4149540 w 4149540"/>
              <a:gd name="connsiteY66" fmla="*/ 1231230 h 5157390"/>
              <a:gd name="connsiteX67" fmla="*/ 4147449 w 4149540"/>
              <a:gd name="connsiteY67" fmla="*/ 1332398 h 5157390"/>
              <a:gd name="connsiteX68" fmla="*/ 4145357 w 4149540"/>
              <a:gd name="connsiteY68" fmla="*/ 1437870 h 5157390"/>
              <a:gd name="connsiteX69" fmla="*/ 4136991 w 4149540"/>
              <a:gd name="connsiteY69" fmla="*/ 1547648 h 5157390"/>
              <a:gd name="connsiteX70" fmla="*/ 4127579 w 4149540"/>
              <a:gd name="connsiteY70" fmla="*/ 1661730 h 5157390"/>
              <a:gd name="connsiteX71" fmla="*/ 4115030 w 4149540"/>
              <a:gd name="connsiteY71" fmla="*/ 1779041 h 5157390"/>
              <a:gd name="connsiteX72" fmla="*/ 4097253 w 4149540"/>
              <a:gd name="connsiteY72" fmla="*/ 1902811 h 5157390"/>
              <a:gd name="connsiteX73" fmla="*/ 4075292 w 4149540"/>
              <a:gd name="connsiteY73" fmla="*/ 2028731 h 5157390"/>
              <a:gd name="connsiteX74" fmla="*/ 4049148 w 4149540"/>
              <a:gd name="connsiteY74" fmla="*/ 2158958 h 5157390"/>
              <a:gd name="connsiteX75" fmla="*/ 4016730 w 4149540"/>
              <a:gd name="connsiteY75" fmla="*/ 2295641 h 5157390"/>
              <a:gd name="connsiteX76" fmla="*/ 3981174 w 4149540"/>
              <a:gd name="connsiteY76" fmla="*/ 2434478 h 5157390"/>
              <a:gd name="connsiteX77" fmla="*/ 3938299 w 4149540"/>
              <a:gd name="connsiteY77" fmla="*/ 2578696 h 5157390"/>
              <a:gd name="connsiteX78" fmla="*/ 3940390 w 4149540"/>
              <a:gd name="connsiteY78" fmla="*/ 2583001 h 5157390"/>
              <a:gd name="connsiteX79" fmla="*/ 3944573 w 4149540"/>
              <a:gd name="connsiteY79" fmla="*/ 2592686 h 5157390"/>
              <a:gd name="connsiteX80" fmla="*/ 3950848 w 4149540"/>
              <a:gd name="connsiteY80" fmla="*/ 2609906 h 5157390"/>
              <a:gd name="connsiteX81" fmla="*/ 3959214 w 4149540"/>
              <a:gd name="connsiteY81" fmla="*/ 2632508 h 5157390"/>
              <a:gd name="connsiteX82" fmla="*/ 3966534 w 4149540"/>
              <a:gd name="connsiteY82" fmla="*/ 2661566 h 5157390"/>
              <a:gd name="connsiteX83" fmla="*/ 3979083 w 4149540"/>
              <a:gd name="connsiteY83" fmla="*/ 2696006 h 5157390"/>
              <a:gd name="connsiteX84" fmla="*/ 3990586 w 4149540"/>
              <a:gd name="connsiteY84" fmla="*/ 2737981 h 5157390"/>
              <a:gd name="connsiteX85" fmla="*/ 4003135 w 4149540"/>
              <a:gd name="connsiteY85" fmla="*/ 2785336 h 5157390"/>
              <a:gd name="connsiteX86" fmla="*/ 4016730 w 4149540"/>
              <a:gd name="connsiteY86" fmla="*/ 2836996 h 5157390"/>
              <a:gd name="connsiteX87" fmla="*/ 4031370 w 4149540"/>
              <a:gd name="connsiteY87" fmla="*/ 2895113 h 5157390"/>
              <a:gd name="connsiteX88" fmla="*/ 4044965 w 4149540"/>
              <a:gd name="connsiteY88" fmla="*/ 2956459 h 5157390"/>
              <a:gd name="connsiteX89" fmla="*/ 4059606 w 4149540"/>
              <a:gd name="connsiteY89" fmla="*/ 3023186 h 5157390"/>
              <a:gd name="connsiteX90" fmla="*/ 4073200 w 4149540"/>
              <a:gd name="connsiteY90" fmla="*/ 3093142 h 5157390"/>
              <a:gd name="connsiteX91" fmla="*/ 4086795 w 4149540"/>
              <a:gd name="connsiteY91" fmla="*/ 3167404 h 5157390"/>
              <a:gd name="connsiteX92" fmla="*/ 4099344 w 4149540"/>
              <a:gd name="connsiteY92" fmla="*/ 3248122 h 5157390"/>
              <a:gd name="connsiteX93" fmla="*/ 4111893 w 4149540"/>
              <a:gd name="connsiteY93" fmla="*/ 3330994 h 5157390"/>
              <a:gd name="connsiteX94" fmla="*/ 4121305 w 4149540"/>
              <a:gd name="connsiteY94" fmla="*/ 3414941 h 5157390"/>
              <a:gd name="connsiteX95" fmla="*/ 4129671 w 4149540"/>
              <a:gd name="connsiteY95" fmla="*/ 3506422 h 5157390"/>
              <a:gd name="connsiteX96" fmla="*/ 4135945 w 4149540"/>
              <a:gd name="connsiteY96" fmla="*/ 3598981 h 5157390"/>
              <a:gd name="connsiteX97" fmla="*/ 4139083 w 4149540"/>
              <a:gd name="connsiteY97" fmla="*/ 3694767 h 5157390"/>
              <a:gd name="connsiteX98" fmla="*/ 4141174 w 4149540"/>
              <a:gd name="connsiteY98" fmla="*/ 3793782 h 5157390"/>
              <a:gd name="connsiteX99" fmla="*/ 4141174 w 4149540"/>
              <a:gd name="connsiteY99" fmla="*/ 3892797 h 5157390"/>
              <a:gd name="connsiteX100" fmla="*/ 4139083 w 4149540"/>
              <a:gd name="connsiteY100" fmla="*/ 3996117 h 5157390"/>
              <a:gd name="connsiteX101" fmla="*/ 4131762 w 4149540"/>
              <a:gd name="connsiteY101" fmla="*/ 4101589 h 5157390"/>
              <a:gd name="connsiteX102" fmla="*/ 4123396 w 4149540"/>
              <a:gd name="connsiteY102" fmla="*/ 4207062 h 5157390"/>
              <a:gd name="connsiteX103" fmla="*/ 4109802 w 4149540"/>
              <a:gd name="connsiteY103" fmla="*/ 4316839 h 5157390"/>
              <a:gd name="connsiteX104" fmla="*/ 4090978 w 4149540"/>
              <a:gd name="connsiteY104" fmla="*/ 4425540 h 5157390"/>
              <a:gd name="connsiteX105" fmla="*/ 4071109 w 4149540"/>
              <a:gd name="connsiteY105" fmla="*/ 4535317 h 5157390"/>
              <a:gd name="connsiteX106" fmla="*/ 4044965 w 4149540"/>
              <a:gd name="connsiteY106" fmla="*/ 4649400 h 5157390"/>
              <a:gd name="connsiteX107" fmla="*/ 4014638 w 4149540"/>
              <a:gd name="connsiteY107" fmla="*/ 4760254 h 5157390"/>
              <a:gd name="connsiteX108" fmla="*/ 3979083 w 4149540"/>
              <a:gd name="connsiteY108" fmla="*/ 4872184 h 5157390"/>
              <a:gd name="connsiteX109" fmla="*/ 3938299 w 4149540"/>
              <a:gd name="connsiteY109" fmla="*/ 4986267 h 5157390"/>
              <a:gd name="connsiteX110" fmla="*/ 3937253 w 4149540"/>
              <a:gd name="connsiteY110" fmla="*/ 4987342 h 5157390"/>
              <a:gd name="connsiteX111" fmla="*/ 3930978 w 4149540"/>
              <a:gd name="connsiteY111" fmla="*/ 4989495 h 5157390"/>
              <a:gd name="connsiteX112" fmla="*/ 3922612 w 4149540"/>
              <a:gd name="connsiteY112" fmla="*/ 4995952 h 5157390"/>
              <a:gd name="connsiteX113" fmla="*/ 3909018 w 4149540"/>
              <a:gd name="connsiteY113" fmla="*/ 5002410 h 5157390"/>
              <a:gd name="connsiteX114" fmla="*/ 3890194 w 4149540"/>
              <a:gd name="connsiteY114" fmla="*/ 5011020 h 5157390"/>
              <a:gd name="connsiteX115" fmla="*/ 3870325 w 4149540"/>
              <a:gd name="connsiteY115" fmla="*/ 5018554 h 5157390"/>
              <a:gd name="connsiteX116" fmla="*/ 3846273 w 4149540"/>
              <a:gd name="connsiteY116" fmla="*/ 5029317 h 5157390"/>
              <a:gd name="connsiteX117" fmla="*/ 3815946 w 4149540"/>
              <a:gd name="connsiteY117" fmla="*/ 5039002 h 5157390"/>
              <a:gd name="connsiteX118" fmla="*/ 3784573 w 4149540"/>
              <a:gd name="connsiteY118" fmla="*/ 5051917 h 5157390"/>
              <a:gd name="connsiteX119" fmla="*/ 3750064 w 4149540"/>
              <a:gd name="connsiteY119" fmla="*/ 5064832 h 5157390"/>
              <a:gd name="connsiteX120" fmla="*/ 3710325 w 4149540"/>
              <a:gd name="connsiteY120" fmla="*/ 5074519 h 5157390"/>
              <a:gd name="connsiteX121" fmla="*/ 3665357 w 4149540"/>
              <a:gd name="connsiteY121" fmla="*/ 5087434 h 5157390"/>
              <a:gd name="connsiteX122" fmla="*/ 3619345 w 4149540"/>
              <a:gd name="connsiteY122" fmla="*/ 5099272 h 5157390"/>
              <a:gd name="connsiteX123" fmla="*/ 3569149 w 4149540"/>
              <a:gd name="connsiteY123" fmla="*/ 5110035 h 5157390"/>
              <a:gd name="connsiteX124" fmla="*/ 3514769 w 4149540"/>
              <a:gd name="connsiteY124" fmla="*/ 5119722 h 5157390"/>
              <a:gd name="connsiteX125" fmla="*/ 3459344 w 4149540"/>
              <a:gd name="connsiteY125" fmla="*/ 5130484 h 5157390"/>
              <a:gd name="connsiteX126" fmla="*/ 3396599 w 4149540"/>
              <a:gd name="connsiteY126" fmla="*/ 5139094 h 5157390"/>
              <a:gd name="connsiteX127" fmla="*/ 3332808 w 4149540"/>
              <a:gd name="connsiteY127" fmla="*/ 5144475 h 5157390"/>
              <a:gd name="connsiteX128" fmla="*/ 3263789 w 4149540"/>
              <a:gd name="connsiteY128" fmla="*/ 5150933 h 5157390"/>
              <a:gd name="connsiteX129" fmla="*/ 3193724 w 4149540"/>
              <a:gd name="connsiteY129" fmla="*/ 5155238 h 5157390"/>
              <a:gd name="connsiteX130" fmla="*/ 3117384 w 4149540"/>
              <a:gd name="connsiteY130" fmla="*/ 5157390 h 5157390"/>
              <a:gd name="connsiteX131" fmla="*/ 3038953 w 4149540"/>
              <a:gd name="connsiteY131" fmla="*/ 5155238 h 5157390"/>
              <a:gd name="connsiteX132" fmla="*/ 2959476 w 4149540"/>
              <a:gd name="connsiteY132" fmla="*/ 5153085 h 5157390"/>
              <a:gd name="connsiteX133" fmla="*/ 2872678 w 4149540"/>
              <a:gd name="connsiteY133" fmla="*/ 5146628 h 5157390"/>
              <a:gd name="connsiteX134" fmla="*/ 2784835 w 4149540"/>
              <a:gd name="connsiteY134" fmla="*/ 5139094 h 5157390"/>
              <a:gd name="connsiteX135" fmla="*/ 2691764 w 4149540"/>
              <a:gd name="connsiteY135" fmla="*/ 5128332 h 5157390"/>
              <a:gd name="connsiteX136" fmla="*/ 2597645 w 4149540"/>
              <a:gd name="connsiteY136" fmla="*/ 5114340 h 5157390"/>
              <a:gd name="connsiteX137" fmla="*/ 2499345 w 4149540"/>
              <a:gd name="connsiteY137" fmla="*/ 5094967 h 5157390"/>
              <a:gd name="connsiteX138" fmla="*/ 2396861 w 4149540"/>
              <a:gd name="connsiteY138" fmla="*/ 5074519 h 5157390"/>
              <a:gd name="connsiteX139" fmla="*/ 2292286 w 4149540"/>
              <a:gd name="connsiteY139" fmla="*/ 5049765 h 5157390"/>
              <a:gd name="connsiteX140" fmla="*/ 2184574 w 4149540"/>
              <a:gd name="connsiteY140" fmla="*/ 5018554 h 5157390"/>
              <a:gd name="connsiteX141" fmla="*/ 2073724 w 4149540"/>
              <a:gd name="connsiteY141" fmla="*/ 4986267 h 5157390"/>
              <a:gd name="connsiteX142" fmla="*/ 2069541 w 4149540"/>
              <a:gd name="connsiteY142" fmla="*/ 4987342 h 5157390"/>
              <a:gd name="connsiteX143" fmla="*/ 2062221 w 4149540"/>
              <a:gd name="connsiteY143" fmla="*/ 4989495 h 5157390"/>
              <a:gd name="connsiteX144" fmla="*/ 2049672 w 4149540"/>
              <a:gd name="connsiteY144" fmla="*/ 4993800 h 5157390"/>
              <a:gd name="connsiteX145" fmla="*/ 2031894 w 4149540"/>
              <a:gd name="connsiteY145" fmla="*/ 5002410 h 5157390"/>
              <a:gd name="connsiteX146" fmla="*/ 2009934 w 4149540"/>
              <a:gd name="connsiteY146" fmla="*/ 5008867 h 5157390"/>
              <a:gd name="connsiteX147" fmla="*/ 1981698 w 4149540"/>
              <a:gd name="connsiteY147" fmla="*/ 5018554 h 5157390"/>
              <a:gd name="connsiteX148" fmla="*/ 1949280 w 4149540"/>
              <a:gd name="connsiteY148" fmla="*/ 5029317 h 5157390"/>
              <a:gd name="connsiteX149" fmla="*/ 1912679 w 4149540"/>
              <a:gd name="connsiteY149" fmla="*/ 5039002 h 5157390"/>
              <a:gd name="connsiteX150" fmla="*/ 1872940 w 4149540"/>
              <a:gd name="connsiteY150" fmla="*/ 5049765 h 5157390"/>
              <a:gd name="connsiteX151" fmla="*/ 1829019 w 4149540"/>
              <a:gd name="connsiteY151" fmla="*/ 5062680 h 5157390"/>
              <a:gd name="connsiteX152" fmla="*/ 1780914 w 4149540"/>
              <a:gd name="connsiteY152" fmla="*/ 5072367 h 5157390"/>
              <a:gd name="connsiteX153" fmla="*/ 1730718 w 4149540"/>
              <a:gd name="connsiteY153" fmla="*/ 5085282 h 5157390"/>
              <a:gd name="connsiteX154" fmla="*/ 1674248 w 4149540"/>
              <a:gd name="connsiteY154" fmla="*/ 5097120 h 5157390"/>
              <a:gd name="connsiteX155" fmla="*/ 1615686 w 4149540"/>
              <a:gd name="connsiteY155" fmla="*/ 5107882 h 5157390"/>
              <a:gd name="connsiteX156" fmla="*/ 1556077 w 4149540"/>
              <a:gd name="connsiteY156" fmla="*/ 5117569 h 5157390"/>
              <a:gd name="connsiteX157" fmla="*/ 1491242 w 4149540"/>
              <a:gd name="connsiteY157" fmla="*/ 5126179 h 5157390"/>
              <a:gd name="connsiteX158" fmla="*/ 1425358 w 4149540"/>
              <a:gd name="connsiteY158" fmla="*/ 5134789 h 5157390"/>
              <a:gd name="connsiteX159" fmla="*/ 1355293 w 4149540"/>
              <a:gd name="connsiteY159" fmla="*/ 5142322 h 5157390"/>
              <a:gd name="connsiteX160" fmla="*/ 1283136 w 4149540"/>
              <a:gd name="connsiteY160" fmla="*/ 5146628 h 5157390"/>
              <a:gd name="connsiteX161" fmla="*/ 1208888 w 4149540"/>
              <a:gd name="connsiteY161" fmla="*/ 5150933 h 5157390"/>
              <a:gd name="connsiteX162" fmla="*/ 1132548 w 4149540"/>
              <a:gd name="connsiteY162" fmla="*/ 5153085 h 5157390"/>
              <a:gd name="connsiteX163" fmla="*/ 1056209 w 4149540"/>
              <a:gd name="connsiteY163" fmla="*/ 5153085 h 5157390"/>
              <a:gd name="connsiteX164" fmla="*/ 975686 w 4149540"/>
              <a:gd name="connsiteY164" fmla="*/ 5150933 h 5157390"/>
              <a:gd name="connsiteX165" fmla="*/ 893072 w 4149540"/>
              <a:gd name="connsiteY165" fmla="*/ 5144475 h 5157390"/>
              <a:gd name="connsiteX166" fmla="*/ 811503 w 4149540"/>
              <a:gd name="connsiteY166" fmla="*/ 5136942 h 5157390"/>
              <a:gd name="connsiteX167" fmla="*/ 726797 w 4149540"/>
              <a:gd name="connsiteY167" fmla="*/ 5126179 h 5157390"/>
              <a:gd name="connsiteX168" fmla="*/ 642092 w 4149540"/>
              <a:gd name="connsiteY168" fmla="*/ 5112187 h 5157390"/>
              <a:gd name="connsiteX169" fmla="*/ 556340 w 4149540"/>
              <a:gd name="connsiteY169" fmla="*/ 5092815 h 5157390"/>
              <a:gd name="connsiteX170" fmla="*/ 469543 w 4149540"/>
              <a:gd name="connsiteY170" fmla="*/ 5072367 h 5157390"/>
              <a:gd name="connsiteX171" fmla="*/ 383790 w 4149540"/>
              <a:gd name="connsiteY171" fmla="*/ 5047612 h 5157390"/>
              <a:gd name="connsiteX172" fmla="*/ 294903 w 4149540"/>
              <a:gd name="connsiteY172" fmla="*/ 5018554 h 5157390"/>
              <a:gd name="connsiteX173" fmla="*/ 207060 w 4149540"/>
              <a:gd name="connsiteY173" fmla="*/ 4986267 h 5157390"/>
              <a:gd name="connsiteX174" fmla="*/ 207060 w 4149540"/>
              <a:gd name="connsiteY174" fmla="*/ 4984114 h 5157390"/>
              <a:gd name="connsiteX175" fmla="*/ 202877 w 4149540"/>
              <a:gd name="connsiteY175" fmla="*/ 4975504 h 5157390"/>
              <a:gd name="connsiteX176" fmla="*/ 196601 w 4149540"/>
              <a:gd name="connsiteY176" fmla="*/ 4962589 h 5157390"/>
              <a:gd name="connsiteX177" fmla="*/ 188235 w 4149540"/>
              <a:gd name="connsiteY177" fmla="*/ 4946445 h 5157390"/>
              <a:gd name="connsiteX178" fmla="*/ 178823 w 4149540"/>
              <a:gd name="connsiteY178" fmla="*/ 4923844 h 5157390"/>
              <a:gd name="connsiteX179" fmla="*/ 166274 w 4149540"/>
              <a:gd name="connsiteY179" fmla="*/ 4896937 h 5157390"/>
              <a:gd name="connsiteX180" fmla="*/ 154771 w 4149540"/>
              <a:gd name="connsiteY180" fmla="*/ 4865727 h 5157390"/>
              <a:gd name="connsiteX181" fmla="*/ 142222 w 4149540"/>
              <a:gd name="connsiteY181" fmla="*/ 4829134 h 5157390"/>
              <a:gd name="connsiteX182" fmla="*/ 128627 w 4149540"/>
              <a:gd name="connsiteY182" fmla="*/ 4787160 h 5157390"/>
              <a:gd name="connsiteX183" fmla="*/ 112941 w 4149540"/>
              <a:gd name="connsiteY183" fmla="*/ 4739805 h 5157390"/>
              <a:gd name="connsiteX184" fmla="*/ 98301 w 4149540"/>
              <a:gd name="connsiteY184" fmla="*/ 4690297 h 5157390"/>
              <a:gd name="connsiteX185" fmla="*/ 84706 w 4149540"/>
              <a:gd name="connsiteY185" fmla="*/ 4634332 h 5157390"/>
              <a:gd name="connsiteX186" fmla="*/ 70065 w 4149540"/>
              <a:gd name="connsiteY186" fmla="*/ 4572987 h 5157390"/>
              <a:gd name="connsiteX187" fmla="*/ 56471 w 4149540"/>
              <a:gd name="connsiteY187" fmla="*/ 4508412 h 5157390"/>
              <a:gd name="connsiteX188" fmla="*/ 43922 w 4149540"/>
              <a:gd name="connsiteY188" fmla="*/ 4438455 h 5157390"/>
              <a:gd name="connsiteX189" fmla="*/ 32418 w 4149540"/>
              <a:gd name="connsiteY189" fmla="*/ 4364194 h 5157390"/>
              <a:gd name="connsiteX190" fmla="*/ 21961 w 4149540"/>
              <a:gd name="connsiteY190" fmla="*/ 4285627 h 5157390"/>
              <a:gd name="connsiteX191" fmla="*/ 12549 w 4149540"/>
              <a:gd name="connsiteY191" fmla="*/ 4202757 h 5157390"/>
              <a:gd name="connsiteX192" fmla="*/ 6275 w 4149540"/>
              <a:gd name="connsiteY192" fmla="*/ 4113427 h 5157390"/>
              <a:gd name="connsiteX193" fmla="*/ 2092 w 4149540"/>
              <a:gd name="connsiteY193" fmla="*/ 4023022 h 5157390"/>
              <a:gd name="connsiteX194" fmla="*/ 0 w 4149540"/>
              <a:gd name="connsiteY194" fmla="*/ 3926160 h 5157390"/>
              <a:gd name="connsiteX195" fmla="*/ 0 w 4149540"/>
              <a:gd name="connsiteY195" fmla="*/ 3824992 h 5157390"/>
              <a:gd name="connsiteX196" fmla="*/ 4183 w 4149540"/>
              <a:gd name="connsiteY196" fmla="*/ 3719521 h 5157390"/>
              <a:gd name="connsiteX197" fmla="*/ 10458 w 4149540"/>
              <a:gd name="connsiteY197" fmla="*/ 3609742 h 5157390"/>
              <a:gd name="connsiteX198" fmla="*/ 19869 w 4149540"/>
              <a:gd name="connsiteY198" fmla="*/ 3495661 h 5157390"/>
              <a:gd name="connsiteX199" fmla="*/ 34510 w 4149540"/>
              <a:gd name="connsiteY199" fmla="*/ 3376196 h 5157390"/>
              <a:gd name="connsiteX200" fmla="*/ 52288 w 4149540"/>
              <a:gd name="connsiteY200" fmla="*/ 3254581 h 5157390"/>
              <a:gd name="connsiteX201" fmla="*/ 72157 w 4149540"/>
              <a:gd name="connsiteY201" fmla="*/ 3128659 h 5157390"/>
              <a:gd name="connsiteX202" fmla="*/ 98301 w 4149540"/>
              <a:gd name="connsiteY202" fmla="*/ 2996281 h 5157390"/>
              <a:gd name="connsiteX203" fmla="*/ 130719 w 4149540"/>
              <a:gd name="connsiteY203" fmla="*/ 2861749 h 5157390"/>
              <a:gd name="connsiteX204" fmla="*/ 166274 w 4149540"/>
              <a:gd name="connsiteY204" fmla="*/ 2720761 h 5157390"/>
              <a:gd name="connsiteX205" fmla="*/ 207060 w 4149540"/>
              <a:gd name="connsiteY205" fmla="*/ 2578696 h 5157390"/>
              <a:gd name="connsiteX206" fmla="*/ 207060 w 4149540"/>
              <a:gd name="connsiteY206" fmla="*/ 2574391 h 5157390"/>
              <a:gd name="connsiteX207" fmla="*/ 202877 w 4149540"/>
              <a:gd name="connsiteY207" fmla="*/ 2564704 h 5157390"/>
              <a:gd name="connsiteX208" fmla="*/ 196601 w 4149540"/>
              <a:gd name="connsiteY208" fmla="*/ 2547484 h 5157390"/>
              <a:gd name="connsiteX209" fmla="*/ 188235 w 4149540"/>
              <a:gd name="connsiteY209" fmla="*/ 2524883 h 5157390"/>
              <a:gd name="connsiteX210" fmla="*/ 178823 w 4149540"/>
              <a:gd name="connsiteY210" fmla="*/ 2493671 h 5157390"/>
              <a:gd name="connsiteX211" fmla="*/ 168366 w 4149540"/>
              <a:gd name="connsiteY211" fmla="*/ 2459231 h 5157390"/>
              <a:gd name="connsiteX212" fmla="*/ 156864 w 4149540"/>
              <a:gd name="connsiteY212" fmla="*/ 2417258 h 5157390"/>
              <a:gd name="connsiteX213" fmla="*/ 142222 w 4149540"/>
              <a:gd name="connsiteY213" fmla="*/ 2372056 h 5157390"/>
              <a:gd name="connsiteX214" fmla="*/ 128627 w 4149540"/>
              <a:gd name="connsiteY214" fmla="*/ 2320396 h 5157390"/>
              <a:gd name="connsiteX215" fmla="*/ 113987 w 4149540"/>
              <a:gd name="connsiteY215" fmla="*/ 2262278 h 5157390"/>
              <a:gd name="connsiteX216" fmla="*/ 100392 w 4149540"/>
              <a:gd name="connsiteY216" fmla="*/ 2200931 h 5157390"/>
              <a:gd name="connsiteX217" fmla="*/ 86797 w 4149540"/>
              <a:gd name="connsiteY217" fmla="*/ 2134204 h 5157390"/>
              <a:gd name="connsiteX218" fmla="*/ 72157 w 4149540"/>
              <a:gd name="connsiteY218" fmla="*/ 2064248 h 5157390"/>
              <a:gd name="connsiteX219" fmla="*/ 60654 w 4149540"/>
              <a:gd name="connsiteY219" fmla="*/ 1987835 h 5157390"/>
              <a:gd name="connsiteX220" fmla="*/ 48105 w 4149540"/>
              <a:gd name="connsiteY220" fmla="*/ 1909268 h 5157390"/>
              <a:gd name="connsiteX221" fmla="*/ 36601 w 4149540"/>
              <a:gd name="connsiteY221" fmla="*/ 1826396 h 5157390"/>
              <a:gd name="connsiteX222" fmla="*/ 26144 w 4149540"/>
              <a:gd name="connsiteY222" fmla="*/ 1740296 h 5157390"/>
              <a:gd name="connsiteX223" fmla="*/ 17778 w 4149540"/>
              <a:gd name="connsiteY223" fmla="*/ 1650968 h 5157390"/>
              <a:gd name="connsiteX224" fmla="*/ 10458 w 4149540"/>
              <a:gd name="connsiteY224" fmla="*/ 1558410 h 5157390"/>
              <a:gd name="connsiteX225" fmla="*/ 6275 w 4149540"/>
              <a:gd name="connsiteY225" fmla="*/ 1462625 h 5157390"/>
              <a:gd name="connsiteX226" fmla="*/ 4183 w 4149540"/>
              <a:gd name="connsiteY226" fmla="*/ 1363610 h 5157390"/>
              <a:gd name="connsiteX227" fmla="*/ 4183 w 4149540"/>
              <a:gd name="connsiteY227" fmla="*/ 1264595 h 5157390"/>
              <a:gd name="connsiteX228" fmla="*/ 8366 w 4149540"/>
              <a:gd name="connsiteY228" fmla="*/ 1161275 h 5157390"/>
              <a:gd name="connsiteX229" fmla="*/ 13595 w 4149540"/>
              <a:gd name="connsiteY229" fmla="*/ 1055801 h 5157390"/>
              <a:gd name="connsiteX230" fmla="*/ 24052 w 4149540"/>
              <a:gd name="connsiteY230" fmla="*/ 948176 h 5157390"/>
              <a:gd name="connsiteX231" fmla="*/ 37647 w 4149540"/>
              <a:gd name="connsiteY231" fmla="*/ 840552 h 5157390"/>
              <a:gd name="connsiteX232" fmla="*/ 54379 w 4149540"/>
              <a:gd name="connsiteY232" fmla="*/ 731850 h 5157390"/>
              <a:gd name="connsiteX233" fmla="*/ 76340 w 4149540"/>
              <a:gd name="connsiteY233" fmla="*/ 619920 h 5157390"/>
              <a:gd name="connsiteX234" fmla="*/ 102485 w 4149540"/>
              <a:gd name="connsiteY234" fmla="*/ 507990 h 5157390"/>
              <a:gd name="connsiteX235" fmla="*/ 132810 w 4149540"/>
              <a:gd name="connsiteY235" fmla="*/ 397137 h 5157390"/>
              <a:gd name="connsiteX236" fmla="*/ 166274 w 4149540"/>
              <a:gd name="connsiteY236" fmla="*/ 283053 h 5157390"/>
              <a:gd name="connsiteX237" fmla="*/ 207060 w 4149540"/>
              <a:gd name="connsiteY237" fmla="*/ 171123 h 5157390"/>
              <a:gd name="connsiteX238" fmla="*/ 211243 w 4149540"/>
              <a:gd name="connsiteY238" fmla="*/ 171123 h 5157390"/>
              <a:gd name="connsiteX239" fmla="*/ 216470 w 4149540"/>
              <a:gd name="connsiteY239" fmla="*/ 167895 h 5157390"/>
              <a:gd name="connsiteX240" fmla="*/ 226929 w 4149540"/>
              <a:gd name="connsiteY240" fmla="*/ 163590 h 5157390"/>
              <a:gd name="connsiteX241" fmla="*/ 238431 w 4149540"/>
              <a:gd name="connsiteY241" fmla="*/ 157133 h 5157390"/>
              <a:gd name="connsiteX242" fmla="*/ 255163 w 4149540"/>
              <a:gd name="connsiteY242" fmla="*/ 148523 h 5157390"/>
              <a:gd name="connsiteX243" fmla="*/ 275032 w 4149540"/>
              <a:gd name="connsiteY243" fmla="*/ 138837 h 5157390"/>
              <a:gd name="connsiteX244" fmla="*/ 299086 w 4149540"/>
              <a:gd name="connsiteY244" fmla="*/ 130227 h 5157390"/>
              <a:gd name="connsiteX245" fmla="*/ 327321 w 4149540"/>
              <a:gd name="connsiteY245" fmla="*/ 119464 h 5157390"/>
              <a:gd name="connsiteX246" fmla="*/ 357647 w 4149540"/>
              <a:gd name="connsiteY246" fmla="*/ 107625 h 5157390"/>
              <a:gd name="connsiteX247" fmla="*/ 391112 w 4149540"/>
              <a:gd name="connsiteY247" fmla="*/ 96863 h 5157390"/>
              <a:gd name="connsiteX248" fmla="*/ 427713 w 4149540"/>
              <a:gd name="connsiteY248" fmla="*/ 85024 h 5157390"/>
              <a:gd name="connsiteX249" fmla="*/ 467450 w 4149540"/>
              <a:gd name="connsiteY249" fmla="*/ 72109 h 5157390"/>
              <a:gd name="connsiteX250" fmla="*/ 512419 w 4149540"/>
              <a:gd name="connsiteY250" fmla="*/ 62423 h 5157390"/>
              <a:gd name="connsiteX251" fmla="*/ 560523 w 4149540"/>
              <a:gd name="connsiteY251" fmla="*/ 49508 h 5157390"/>
              <a:gd name="connsiteX252" fmla="*/ 610719 w 4149540"/>
              <a:gd name="connsiteY252" fmla="*/ 38745 h 5157390"/>
              <a:gd name="connsiteX253" fmla="*/ 664052 w 4149540"/>
              <a:gd name="connsiteY253" fmla="*/ 31212 h 5157390"/>
              <a:gd name="connsiteX254" fmla="*/ 722614 w 4149540"/>
              <a:gd name="connsiteY254" fmla="*/ 20449 h 5157390"/>
              <a:gd name="connsiteX255" fmla="*/ 783268 w 4149540"/>
              <a:gd name="connsiteY255" fmla="*/ 13992 h 5157390"/>
              <a:gd name="connsiteX256" fmla="*/ 847059 w 4149540"/>
              <a:gd name="connsiteY256" fmla="*/ 8610 h 5157390"/>
              <a:gd name="connsiteX257" fmla="*/ 912941 w 4149540"/>
              <a:gd name="connsiteY257" fmla="*/ 4305 h 515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4149540" h="5157390">
                <a:moveTo>
                  <a:pt x="986143" y="0"/>
                </a:moveTo>
                <a:lnTo>
                  <a:pt x="1058300" y="0"/>
                </a:lnTo>
                <a:lnTo>
                  <a:pt x="1134640" y="0"/>
                </a:lnTo>
                <a:lnTo>
                  <a:pt x="1214117" y="4305"/>
                </a:lnTo>
                <a:lnTo>
                  <a:pt x="1298823" y="10763"/>
                </a:lnTo>
                <a:lnTo>
                  <a:pt x="1385620" y="18297"/>
                </a:lnTo>
                <a:lnTo>
                  <a:pt x="1473463" y="31212"/>
                </a:lnTo>
                <a:lnTo>
                  <a:pt x="1565490" y="45203"/>
                </a:lnTo>
                <a:lnTo>
                  <a:pt x="1662745" y="62423"/>
                </a:lnTo>
                <a:lnTo>
                  <a:pt x="1761045" y="85024"/>
                </a:lnTo>
                <a:lnTo>
                  <a:pt x="1861437" y="109778"/>
                </a:lnTo>
                <a:lnTo>
                  <a:pt x="1964966" y="138837"/>
                </a:lnTo>
                <a:lnTo>
                  <a:pt x="2073724" y="171123"/>
                </a:lnTo>
                <a:lnTo>
                  <a:pt x="2075816" y="168972"/>
                </a:lnTo>
                <a:lnTo>
                  <a:pt x="2084182" y="167895"/>
                </a:lnTo>
                <a:lnTo>
                  <a:pt x="2097777" y="161438"/>
                </a:lnTo>
                <a:lnTo>
                  <a:pt x="2115554" y="154980"/>
                </a:lnTo>
                <a:lnTo>
                  <a:pt x="2137515" y="148523"/>
                </a:lnTo>
                <a:lnTo>
                  <a:pt x="2165750" y="138837"/>
                </a:lnTo>
                <a:lnTo>
                  <a:pt x="2196077" y="128074"/>
                </a:lnTo>
                <a:lnTo>
                  <a:pt x="2232678" y="117312"/>
                </a:lnTo>
                <a:lnTo>
                  <a:pt x="2272417" y="107625"/>
                </a:lnTo>
                <a:lnTo>
                  <a:pt x="2316338" y="94710"/>
                </a:lnTo>
                <a:lnTo>
                  <a:pt x="2364443" y="85024"/>
                </a:lnTo>
                <a:lnTo>
                  <a:pt x="2416730" y="72109"/>
                </a:lnTo>
                <a:lnTo>
                  <a:pt x="2471109" y="62423"/>
                </a:lnTo>
                <a:lnTo>
                  <a:pt x="2529671" y="49508"/>
                </a:lnTo>
                <a:lnTo>
                  <a:pt x="2589279" y="40899"/>
                </a:lnTo>
                <a:lnTo>
                  <a:pt x="2654117" y="31212"/>
                </a:lnTo>
                <a:lnTo>
                  <a:pt x="2722089" y="22602"/>
                </a:lnTo>
                <a:lnTo>
                  <a:pt x="2790064" y="16144"/>
                </a:lnTo>
                <a:lnTo>
                  <a:pt x="2862221" y="10763"/>
                </a:lnTo>
                <a:lnTo>
                  <a:pt x="2937515" y="6458"/>
                </a:lnTo>
                <a:lnTo>
                  <a:pt x="3012809" y="6458"/>
                </a:lnTo>
                <a:lnTo>
                  <a:pt x="3089149" y="6458"/>
                </a:lnTo>
                <a:lnTo>
                  <a:pt x="3169671" y="8610"/>
                </a:lnTo>
                <a:lnTo>
                  <a:pt x="3250194" y="13992"/>
                </a:lnTo>
                <a:lnTo>
                  <a:pt x="3334900" y="20449"/>
                </a:lnTo>
                <a:lnTo>
                  <a:pt x="3416468" y="33364"/>
                </a:lnTo>
                <a:lnTo>
                  <a:pt x="3503267" y="45203"/>
                </a:lnTo>
                <a:lnTo>
                  <a:pt x="3586927" y="64575"/>
                </a:lnTo>
                <a:lnTo>
                  <a:pt x="3673723" y="85024"/>
                </a:lnTo>
                <a:lnTo>
                  <a:pt x="3760521" y="109778"/>
                </a:lnTo>
                <a:lnTo>
                  <a:pt x="3848364" y="138837"/>
                </a:lnTo>
                <a:lnTo>
                  <a:pt x="3935161" y="171123"/>
                </a:lnTo>
                <a:lnTo>
                  <a:pt x="3938299" y="171123"/>
                </a:lnTo>
                <a:lnTo>
                  <a:pt x="3940390" y="173277"/>
                </a:lnTo>
                <a:lnTo>
                  <a:pt x="3944573" y="181887"/>
                </a:lnTo>
                <a:lnTo>
                  <a:pt x="3950848" y="193725"/>
                </a:lnTo>
                <a:lnTo>
                  <a:pt x="3959214" y="210945"/>
                </a:lnTo>
                <a:lnTo>
                  <a:pt x="3968625" y="233547"/>
                </a:lnTo>
                <a:lnTo>
                  <a:pt x="3979083" y="260453"/>
                </a:lnTo>
                <a:lnTo>
                  <a:pt x="3992678" y="291663"/>
                </a:lnTo>
                <a:lnTo>
                  <a:pt x="4005227" y="328257"/>
                </a:lnTo>
                <a:lnTo>
                  <a:pt x="4018821" y="370230"/>
                </a:lnTo>
                <a:lnTo>
                  <a:pt x="4035553" y="417585"/>
                </a:lnTo>
                <a:lnTo>
                  <a:pt x="4049148" y="467093"/>
                </a:lnTo>
                <a:lnTo>
                  <a:pt x="4062743" y="523058"/>
                </a:lnTo>
                <a:lnTo>
                  <a:pt x="4077383" y="582252"/>
                </a:lnTo>
                <a:lnTo>
                  <a:pt x="4090978" y="648978"/>
                </a:lnTo>
                <a:lnTo>
                  <a:pt x="4105619" y="718935"/>
                </a:lnTo>
                <a:lnTo>
                  <a:pt x="4115030" y="793197"/>
                </a:lnTo>
                <a:lnTo>
                  <a:pt x="4127579" y="871763"/>
                </a:lnTo>
                <a:lnTo>
                  <a:pt x="4135945" y="954635"/>
                </a:lnTo>
                <a:lnTo>
                  <a:pt x="4141174" y="1041810"/>
                </a:lnTo>
                <a:lnTo>
                  <a:pt x="4147449" y="1134368"/>
                </a:lnTo>
                <a:lnTo>
                  <a:pt x="4149540" y="1231230"/>
                </a:lnTo>
                <a:lnTo>
                  <a:pt x="4147449" y="1332398"/>
                </a:lnTo>
                <a:lnTo>
                  <a:pt x="4145357" y="1437870"/>
                </a:lnTo>
                <a:lnTo>
                  <a:pt x="4136991" y="1547648"/>
                </a:lnTo>
                <a:lnTo>
                  <a:pt x="4127579" y="1661730"/>
                </a:lnTo>
                <a:lnTo>
                  <a:pt x="4115030" y="1779041"/>
                </a:lnTo>
                <a:lnTo>
                  <a:pt x="4097253" y="1902811"/>
                </a:lnTo>
                <a:lnTo>
                  <a:pt x="4075292" y="2028731"/>
                </a:lnTo>
                <a:lnTo>
                  <a:pt x="4049148" y="2158958"/>
                </a:lnTo>
                <a:lnTo>
                  <a:pt x="4016730" y="2295641"/>
                </a:lnTo>
                <a:lnTo>
                  <a:pt x="3981174" y="2434478"/>
                </a:lnTo>
                <a:lnTo>
                  <a:pt x="3938299" y="2578696"/>
                </a:lnTo>
                <a:lnTo>
                  <a:pt x="3940390" y="2583001"/>
                </a:lnTo>
                <a:lnTo>
                  <a:pt x="3944573" y="2592686"/>
                </a:lnTo>
                <a:lnTo>
                  <a:pt x="3950848" y="2609906"/>
                </a:lnTo>
                <a:lnTo>
                  <a:pt x="3959214" y="2632508"/>
                </a:lnTo>
                <a:lnTo>
                  <a:pt x="3966534" y="2661566"/>
                </a:lnTo>
                <a:lnTo>
                  <a:pt x="3979083" y="2696006"/>
                </a:lnTo>
                <a:lnTo>
                  <a:pt x="3990586" y="2737981"/>
                </a:lnTo>
                <a:lnTo>
                  <a:pt x="4003135" y="2785336"/>
                </a:lnTo>
                <a:lnTo>
                  <a:pt x="4016730" y="2836996"/>
                </a:lnTo>
                <a:lnTo>
                  <a:pt x="4031370" y="2895113"/>
                </a:lnTo>
                <a:lnTo>
                  <a:pt x="4044965" y="2956459"/>
                </a:lnTo>
                <a:lnTo>
                  <a:pt x="4059606" y="3023186"/>
                </a:lnTo>
                <a:lnTo>
                  <a:pt x="4073200" y="3093142"/>
                </a:lnTo>
                <a:lnTo>
                  <a:pt x="4086795" y="3167404"/>
                </a:lnTo>
                <a:lnTo>
                  <a:pt x="4099344" y="3248122"/>
                </a:lnTo>
                <a:lnTo>
                  <a:pt x="4111893" y="3330994"/>
                </a:lnTo>
                <a:lnTo>
                  <a:pt x="4121305" y="3414941"/>
                </a:lnTo>
                <a:lnTo>
                  <a:pt x="4129671" y="3506422"/>
                </a:lnTo>
                <a:lnTo>
                  <a:pt x="4135945" y="3598981"/>
                </a:lnTo>
                <a:lnTo>
                  <a:pt x="4139083" y="3694767"/>
                </a:lnTo>
                <a:lnTo>
                  <a:pt x="4141174" y="3793782"/>
                </a:lnTo>
                <a:lnTo>
                  <a:pt x="4141174" y="3892797"/>
                </a:lnTo>
                <a:lnTo>
                  <a:pt x="4139083" y="3996117"/>
                </a:lnTo>
                <a:lnTo>
                  <a:pt x="4131762" y="4101589"/>
                </a:lnTo>
                <a:lnTo>
                  <a:pt x="4123396" y="4207062"/>
                </a:lnTo>
                <a:lnTo>
                  <a:pt x="4109802" y="4316839"/>
                </a:lnTo>
                <a:lnTo>
                  <a:pt x="4090978" y="4425540"/>
                </a:lnTo>
                <a:lnTo>
                  <a:pt x="4071109" y="4535317"/>
                </a:lnTo>
                <a:lnTo>
                  <a:pt x="4044965" y="4649400"/>
                </a:lnTo>
                <a:lnTo>
                  <a:pt x="4014638" y="4760254"/>
                </a:lnTo>
                <a:lnTo>
                  <a:pt x="3979083" y="4872184"/>
                </a:lnTo>
                <a:lnTo>
                  <a:pt x="3938299" y="4986267"/>
                </a:lnTo>
                <a:lnTo>
                  <a:pt x="3937253" y="4987342"/>
                </a:lnTo>
                <a:lnTo>
                  <a:pt x="3930978" y="4989495"/>
                </a:lnTo>
                <a:lnTo>
                  <a:pt x="3922612" y="4995952"/>
                </a:lnTo>
                <a:lnTo>
                  <a:pt x="3909018" y="5002410"/>
                </a:lnTo>
                <a:lnTo>
                  <a:pt x="3890194" y="5011020"/>
                </a:lnTo>
                <a:lnTo>
                  <a:pt x="3870325" y="5018554"/>
                </a:lnTo>
                <a:lnTo>
                  <a:pt x="3846273" y="5029317"/>
                </a:lnTo>
                <a:lnTo>
                  <a:pt x="3815946" y="5039002"/>
                </a:lnTo>
                <a:lnTo>
                  <a:pt x="3784573" y="5051917"/>
                </a:lnTo>
                <a:lnTo>
                  <a:pt x="3750064" y="5064832"/>
                </a:lnTo>
                <a:lnTo>
                  <a:pt x="3710325" y="5074519"/>
                </a:lnTo>
                <a:lnTo>
                  <a:pt x="3665357" y="5087434"/>
                </a:lnTo>
                <a:lnTo>
                  <a:pt x="3619345" y="5099272"/>
                </a:lnTo>
                <a:lnTo>
                  <a:pt x="3569149" y="5110035"/>
                </a:lnTo>
                <a:lnTo>
                  <a:pt x="3514769" y="5119722"/>
                </a:lnTo>
                <a:lnTo>
                  <a:pt x="3459344" y="5130484"/>
                </a:lnTo>
                <a:lnTo>
                  <a:pt x="3396599" y="5139094"/>
                </a:lnTo>
                <a:lnTo>
                  <a:pt x="3332808" y="5144475"/>
                </a:lnTo>
                <a:lnTo>
                  <a:pt x="3263789" y="5150933"/>
                </a:lnTo>
                <a:lnTo>
                  <a:pt x="3193724" y="5155238"/>
                </a:lnTo>
                <a:lnTo>
                  <a:pt x="3117384" y="5157390"/>
                </a:lnTo>
                <a:lnTo>
                  <a:pt x="3038953" y="5155238"/>
                </a:lnTo>
                <a:lnTo>
                  <a:pt x="2959476" y="5153085"/>
                </a:lnTo>
                <a:lnTo>
                  <a:pt x="2872678" y="5146628"/>
                </a:lnTo>
                <a:lnTo>
                  <a:pt x="2784835" y="5139094"/>
                </a:lnTo>
                <a:lnTo>
                  <a:pt x="2691764" y="5128332"/>
                </a:lnTo>
                <a:lnTo>
                  <a:pt x="2597645" y="5114340"/>
                </a:lnTo>
                <a:lnTo>
                  <a:pt x="2499345" y="5094967"/>
                </a:lnTo>
                <a:lnTo>
                  <a:pt x="2396861" y="5074519"/>
                </a:lnTo>
                <a:lnTo>
                  <a:pt x="2292286" y="5049765"/>
                </a:lnTo>
                <a:lnTo>
                  <a:pt x="2184574" y="5018554"/>
                </a:lnTo>
                <a:lnTo>
                  <a:pt x="2073724" y="4986267"/>
                </a:lnTo>
                <a:lnTo>
                  <a:pt x="2069541" y="4987342"/>
                </a:lnTo>
                <a:lnTo>
                  <a:pt x="2062221" y="4989495"/>
                </a:lnTo>
                <a:lnTo>
                  <a:pt x="2049672" y="4993800"/>
                </a:lnTo>
                <a:lnTo>
                  <a:pt x="2031894" y="5002410"/>
                </a:lnTo>
                <a:lnTo>
                  <a:pt x="2009934" y="5008867"/>
                </a:lnTo>
                <a:lnTo>
                  <a:pt x="1981698" y="5018554"/>
                </a:lnTo>
                <a:lnTo>
                  <a:pt x="1949280" y="5029317"/>
                </a:lnTo>
                <a:lnTo>
                  <a:pt x="1912679" y="5039002"/>
                </a:lnTo>
                <a:lnTo>
                  <a:pt x="1872940" y="5049765"/>
                </a:lnTo>
                <a:lnTo>
                  <a:pt x="1829019" y="5062680"/>
                </a:lnTo>
                <a:lnTo>
                  <a:pt x="1780914" y="5072367"/>
                </a:lnTo>
                <a:lnTo>
                  <a:pt x="1730718" y="5085282"/>
                </a:lnTo>
                <a:lnTo>
                  <a:pt x="1674248" y="5097120"/>
                </a:lnTo>
                <a:lnTo>
                  <a:pt x="1615686" y="5107882"/>
                </a:lnTo>
                <a:lnTo>
                  <a:pt x="1556077" y="5117569"/>
                </a:lnTo>
                <a:lnTo>
                  <a:pt x="1491242" y="5126179"/>
                </a:lnTo>
                <a:lnTo>
                  <a:pt x="1425358" y="5134789"/>
                </a:lnTo>
                <a:lnTo>
                  <a:pt x="1355293" y="5142322"/>
                </a:lnTo>
                <a:lnTo>
                  <a:pt x="1283136" y="5146628"/>
                </a:lnTo>
                <a:lnTo>
                  <a:pt x="1208888" y="5150933"/>
                </a:lnTo>
                <a:lnTo>
                  <a:pt x="1132548" y="5153085"/>
                </a:lnTo>
                <a:lnTo>
                  <a:pt x="1056209" y="5153085"/>
                </a:lnTo>
                <a:lnTo>
                  <a:pt x="975686" y="5150933"/>
                </a:lnTo>
                <a:lnTo>
                  <a:pt x="893072" y="5144475"/>
                </a:lnTo>
                <a:lnTo>
                  <a:pt x="811503" y="5136942"/>
                </a:lnTo>
                <a:lnTo>
                  <a:pt x="726797" y="5126179"/>
                </a:lnTo>
                <a:lnTo>
                  <a:pt x="642092" y="5112187"/>
                </a:lnTo>
                <a:lnTo>
                  <a:pt x="556340" y="5092815"/>
                </a:lnTo>
                <a:lnTo>
                  <a:pt x="469543" y="5072367"/>
                </a:lnTo>
                <a:lnTo>
                  <a:pt x="383790" y="5047612"/>
                </a:lnTo>
                <a:lnTo>
                  <a:pt x="294903" y="5018554"/>
                </a:lnTo>
                <a:lnTo>
                  <a:pt x="207060" y="4986267"/>
                </a:lnTo>
                <a:lnTo>
                  <a:pt x="207060" y="4984114"/>
                </a:lnTo>
                <a:lnTo>
                  <a:pt x="202877" y="4975504"/>
                </a:lnTo>
                <a:lnTo>
                  <a:pt x="196601" y="4962589"/>
                </a:lnTo>
                <a:lnTo>
                  <a:pt x="188235" y="4946445"/>
                </a:lnTo>
                <a:lnTo>
                  <a:pt x="178823" y="4923844"/>
                </a:lnTo>
                <a:lnTo>
                  <a:pt x="166274" y="4896937"/>
                </a:lnTo>
                <a:lnTo>
                  <a:pt x="154771" y="4865727"/>
                </a:lnTo>
                <a:lnTo>
                  <a:pt x="142222" y="4829134"/>
                </a:lnTo>
                <a:lnTo>
                  <a:pt x="128627" y="4787160"/>
                </a:lnTo>
                <a:lnTo>
                  <a:pt x="112941" y="4739805"/>
                </a:lnTo>
                <a:lnTo>
                  <a:pt x="98301" y="4690297"/>
                </a:lnTo>
                <a:lnTo>
                  <a:pt x="84706" y="4634332"/>
                </a:lnTo>
                <a:lnTo>
                  <a:pt x="70065" y="4572987"/>
                </a:lnTo>
                <a:lnTo>
                  <a:pt x="56471" y="4508412"/>
                </a:lnTo>
                <a:lnTo>
                  <a:pt x="43922" y="4438455"/>
                </a:lnTo>
                <a:lnTo>
                  <a:pt x="32418" y="4364194"/>
                </a:lnTo>
                <a:lnTo>
                  <a:pt x="21961" y="4285627"/>
                </a:lnTo>
                <a:lnTo>
                  <a:pt x="12549" y="4202757"/>
                </a:lnTo>
                <a:lnTo>
                  <a:pt x="6275" y="4113427"/>
                </a:lnTo>
                <a:lnTo>
                  <a:pt x="2092" y="4023022"/>
                </a:lnTo>
                <a:lnTo>
                  <a:pt x="0" y="3926160"/>
                </a:lnTo>
                <a:lnTo>
                  <a:pt x="0" y="3824992"/>
                </a:lnTo>
                <a:lnTo>
                  <a:pt x="4183" y="3719521"/>
                </a:lnTo>
                <a:lnTo>
                  <a:pt x="10458" y="3609742"/>
                </a:lnTo>
                <a:lnTo>
                  <a:pt x="19869" y="3495661"/>
                </a:lnTo>
                <a:lnTo>
                  <a:pt x="34510" y="3376196"/>
                </a:lnTo>
                <a:lnTo>
                  <a:pt x="52288" y="3254581"/>
                </a:lnTo>
                <a:lnTo>
                  <a:pt x="72157" y="3128659"/>
                </a:lnTo>
                <a:lnTo>
                  <a:pt x="98301" y="2996281"/>
                </a:lnTo>
                <a:lnTo>
                  <a:pt x="130719" y="2861749"/>
                </a:lnTo>
                <a:lnTo>
                  <a:pt x="166274" y="2720761"/>
                </a:lnTo>
                <a:lnTo>
                  <a:pt x="207060" y="2578696"/>
                </a:lnTo>
                <a:lnTo>
                  <a:pt x="207060" y="2574391"/>
                </a:lnTo>
                <a:lnTo>
                  <a:pt x="202877" y="2564704"/>
                </a:lnTo>
                <a:lnTo>
                  <a:pt x="196601" y="2547484"/>
                </a:lnTo>
                <a:lnTo>
                  <a:pt x="188235" y="2524883"/>
                </a:lnTo>
                <a:lnTo>
                  <a:pt x="178823" y="2493671"/>
                </a:lnTo>
                <a:lnTo>
                  <a:pt x="168366" y="2459231"/>
                </a:lnTo>
                <a:lnTo>
                  <a:pt x="156864" y="2417258"/>
                </a:lnTo>
                <a:lnTo>
                  <a:pt x="142222" y="2372056"/>
                </a:lnTo>
                <a:lnTo>
                  <a:pt x="128627" y="2320396"/>
                </a:lnTo>
                <a:lnTo>
                  <a:pt x="113987" y="2262278"/>
                </a:lnTo>
                <a:lnTo>
                  <a:pt x="100392" y="2200931"/>
                </a:lnTo>
                <a:lnTo>
                  <a:pt x="86797" y="2134204"/>
                </a:lnTo>
                <a:lnTo>
                  <a:pt x="72157" y="2064248"/>
                </a:lnTo>
                <a:lnTo>
                  <a:pt x="60654" y="1987835"/>
                </a:lnTo>
                <a:lnTo>
                  <a:pt x="48105" y="1909268"/>
                </a:lnTo>
                <a:lnTo>
                  <a:pt x="36601" y="1826396"/>
                </a:lnTo>
                <a:lnTo>
                  <a:pt x="26144" y="1740296"/>
                </a:lnTo>
                <a:lnTo>
                  <a:pt x="17778" y="1650968"/>
                </a:lnTo>
                <a:lnTo>
                  <a:pt x="10458" y="1558410"/>
                </a:lnTo>
                <a:lnTo>
                  <a:pt x="6275" y="1462625"/>
                </a:lnTo>
                <a:lnTo>
                  <a:pt x="4183" y="1363610"/>
                </a:lnTo>
                <a:lnTo>
                  <a:pt x="4183" y="1264595"/>
                </a:lnTo>
                <a:lnTo>
                  <a:pt x="8366" y="1161275"/>
                </a:lnTo>
                <a:lnTo>
                  <a:pt x="13595" y="1055801"/>
                </a:lnTo>
                <a:lnTo>
                  <a:pt x="24052" y="948176"/>
                </a:lnTo>
                <a:lnTo>
                  <a:pt x="37647" y="840552"/>
                </a:lnTo>
                <a:lnTo>
                  <a:pt x="54379" y="731850"/>
                </a:lnTo>
                <a:lnTo>
                  <a:pt x="76340" y="619920"/>
                </a:lnTo>
                <a:lnTo>
                  <a:pt x="102485" y="507990"/>
                </a:lnTo>
                <a:lnTo>
                  <a:pt x="132810" y="397137"/>
                </a:lnTo>
                <a:lnTo>
                  <a:pt x="166274" y="283053"/>
                </a:lnTo>
                <a:lnTo>
                  <a:pt x="207060" y="171123"/>
                </a:lnTo>
                <a:lnTo>
                  <a:pt x="211243" y="171123"/>
                </a:lnTo>
                <a:lnTo>
                  <a:pt x="216470" y="167895"/>
                </a:lnTo>
                <a:lnTo>
                  <a:pt x="226929" y="163590"/>
                </a:lnTo>
                <a:lnTo>
                  <a:pt x="238431" y="157133"/>
                </a:lnTo>
                <a:lnTo>
                  <a:pt x="255163" y="148523"/>
                </a:lnTo>
                <a:lnTo>
                  <a:pt x="275032" y="138837"/>
                </a:lnTo>
                <a:lnTo>
                  <a:pt x="299086" y="130227"/>
                </a:lnTo>
                <a:lnTo>
                  <a:pt x="327321" y="119464"/>
                </a:lnTo>
                <a:lnTo>
                  <a:pt x="357647" y="107625"/>
                </a:lnTo>
                <a:lnTo>
                  <a:pt x="391112" y="96863"/>
                </a:lnTo>
                <a:lnTo>
                  <a:pt x="427713" y="85024"/>
                </a:lnTo>
                <a:lnTo>
                  <a:pt x="467450" y="72109"/>
                </a:lnTo>
                <a:lnTo>
                  <a:pt x="512419" y="62423"/>
                </a:lnTo>
                <a:lnTo>
                  <a:pt x="560523" y="49508"/>
                </a:lnTo>
                <a:lnTo>
                  <a:pt x="610719" y="38745"/>
                </a:lnTo>
                <a:lnTo>
                  <a:pt x="664052" y="31212"/>
                </a:lnTo>
                <a:lnTo>
                  <a:pt x="722614" y="20449"/>
                </a:lnTo>
                <a:lnTo>
                  <a:pt x="783268" y="13992"/>
                </a:lnTo>
                <a:lnTo>
                  <a:pt x="847059" y="8610"/>
                </a:lnTo>
                <a:lnTo>
                  <a:pt x="912941" y="4305"/>
                </a:lnTo>
                <a:close/>
              </a:path>
            </a:pathLst>
          </a:custGeom>
          <a:solidFill>
            <a:schemeClr val="accent1"/>
          </a:solidFill>
        </p:spPr>
        <p:txBody>
          <a:bodyPr wrap="square" tIns="457200">
            <a:noAutofit/>
          </a:bodyPr>
          <a:lstStyle>
            <a:lvl1pPr marL="0" indent="0" algn="ctr" latinLnBrk="0">
              <a:buNone/>
              <a:defRPr lang="vi-VN" sz="2400">
                <a:solidFill>
                  <a:schemeClr val="bg1"/>
                </a:solidFill>
                <a:latin typeface="Times New Roman" panose="02020603050405020304" pitchFamily="18" charset="0"/>
                <a:cs typeface="Times New Roman" panose="02020603050405020304" pitchFamily="18" charset="0"/>
              </a:defRPr>
            </a:lvl1pPr>
            <a:lvl2pPr marL="457200" indent="0" latinLnBrk="0">
              <a:buNone/>
              <a:defRPr lang="vi-VN" sz="2800"/>
            </a:lvl2pPr>
            <a:lvl3pPr marL="914400" indent="0" latinLnBrk="0">
              <a:buNone/>
              <a:defRPr lang="vi-VN" sz="2400"/>
            </a:lvl3pPr>
            <a:lvl4pPr marL="1371600" indent="0" latinLnBrk="0">
              <a:buNone/>
              <a:defRPr lang="vi-VN" sz="2000"/>
            </a:lvl4pPr>
            <a:lvl5pPr marL="1828800" indent="0" latinLnBrk="0">
              <a:buNone/>
              <a:defRPr lang="vi-VN" sz="2000"/>
            </a:lvl5pPr>
            <a:lvl6pPr marL="2286000" indent="0" latinLnBrk="0">
              <a:buNone/>
              <a:defRPr lang="vi-VN" sz="2000"/>
            </a:lvl6pPr>
            <a:lvl7pPr marL="2743200" indent="0" latinLnBrk="0">
              <a:buNone/>
              <a:defRPr lang="vi-VN" sz="2000"/>
            </a:lvl7pPr>
            <a:lvl8pPr marL="3200400" indent="0" latinLnBrk="0">
              <a:buNone/>
              <a:defRPr lang="vi-VN" sz="2000"/>
            </a:lvl8pPr>
            <a:lvl9pPr marL="3657600" indent="0" latinLnBrk="0">
              <a:buNone/>
              <a:defRPr lang="vi-VN" sz="2000"/>
            </a:lvl9pPr>
          </a:lstStyle>
          <a:p>
            <a:r>
              <a:rPr lang="en-US" smtClean="0"/>
              <a:t>Click icon to add picture</a:t>
            </a:r>
            <a:endParaRPr lang="vi-VN"/>
          </a:p>
        </p:txBody>
      </p:sp>
      <p:sp>
        <p:nvSpPr>
          <p:cNvPr id="3" name="Tiêu đề 2"/>
          <p:cNvSpPr>
            <a:spLocks noGrp="1"/>
          </p:cNvSpPr>
          <p:nvPr>
            <p:ph type="title"/>
          </p:nvPr>
        </p:nvSpPr>
        <p:spPr>
          <a:xfrm>
            <a:off x="6400800" y="3657600"/>
            <a:ext cx="4572000" cy="990600"/>
          </a:xfrm>
        </p:spPr>
        <p:txBody>
          <a:bodyPr>
            <a:normAutofit/>
          </a:bodyPr>
          <a:lstStyle>
            <a:lvl1pPr latinLnBrk="0">
              <a:defRPr lang="vi-VN" sz="3200">
                <a:latin typeface="Times New Roman" panose="02020603050405020304" pitchFamily="18" charset="0"/>
                <a:cs typeface="Times New Roman" panose="02020603050405020304" pitchFamily="18" charset="0"/>
              </a:defRPr>
            </a:lvl1pPr>
          </a:lstStyle>
          <a:p>
            <a:r>
              <a:rPr lang="en-US" smtClean="0"/>
              <a:t>Click to edit Master title style</a:t>
            </a:r>
            <a:endParaRPr lang="vi-VN" dirty="0"/>
          </a:p>
        </p:txBody>
      </p:sp>
    </p:spTree>
    <p:extLst>
      <p:ext uri="{BB962C8B-B14F-4D97-AF65-F5344CB8AC3E}">
        <p14:creationId xmlns:p14="http://schemas.microsoft.com/office/powerpoint/2010/main" val="72551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ốn Ảnh với Chú thích">
    <p:spTree>
      <p:nvGrpSpPr>
        <p:cNvPr id="1" name=""/>
        <p:cNvGrpSpPr/>
        <p:nvPr/>
      </p:nvGrpSpPr>
      <p:grpSpPr>
        <a:xfrm>
          <a:off x="0" y="0"/>
          <a:ext cx="0" cy="0"/>
          <a:chOff x="0" y="0"/>
          <a:chExt cx="0" cy="0"/>
        </a:xfrm>
      </p:grpSpPr>
      <p:sp>
        <p:nvSpPr>
          <p:cNvPr id="4" name="Chỗ dành sẵn cho Văn bản 3"/>
          <p:cNvSpPr>
            <a:spLocks noGrp="1"/>
          </p:cNvSpPr>
          <p:nvPr>
            <p:ph type="body" sz="half" idx="2"/>
          </p:nvPr>
        </p:nvSpPr>
        <p:spPr>
          <a:xfrm>
            <a:off x="1295400" y="3962400"/>
            <a:ext cx="2743200" cy="1295400"/>
          </a:xfrm>
        </p:spPr>
        <p:txBody>
          <a:bodyPr/>
          <a:lstStyle>
            <a:lvl1pPr marL="0" indent="0" latinLnBrk="0">
              <a:buNone/>
              <a:defRPr lang="vi-VN" sz="1600">
                <a:solidFill>
                  <a:schemeClr val="tx1">
                    <a:lumMod val="65000"/>
                    <a:lumOff val="35000"/>
                  </a:schemeClr>
                </a:solidFill>
                <a:latin typeface="Times New Roman" panose="02020603050405020304" pitchFamily="18" charset="0"/>
                <a:cs typeface="Times New Roman" panose="02020603050405020304" pitchFamily="18" charset="0"/>
              </a:defRPr>
            </a:lvl1pPr>
            <a:lvl2pPr marL="457200" indent="0" latinLnBrk="0">
              <a:buNone/>
              <a:defRPr lang="vi-VN" sz="1400"/>
            </a:lvl2pPr>
            <a:lvl3pPr marL="914400" indent="0" latinLnBrk="0">
              <a:buNone/>
              <a:defRPr lang="vi-VN" sz="1200"/>
            </a:lvl3pPr>
            <a:lvl4pPr marL="1371600" indent="0" latinLnBrk="0">
              <a:buNone/>
              <a:defRPr lang="vi-VN" sz="1000"/>
            </a:lvl4pPr>
            <a:lvl5pPr marL="1828800" indent="0" latinLnBrk="0">
              <a:buNone/>
              <a:defRPr lang="vi-VN" sz="1000"/>
            </a:lvl5pPr>
            <a:lvl6pPr marL="2286000" indent="0" latinLnBrk="0">
              <a:buNone/>
              <a:defRPr lang="vi-VN" sz="1000"/>
            </a:lvl6pPr>
            <a:lvl7pPr marL="2743200" indent="0" latinLnBrk="0">
              <a:buNone/>
              <a:defRPr lang="vi-VN" sz="1000"/>
            </a:lvl7pPr>
            <a:lvl8pPr marL="3200400" indent="0" latinLnBrk="0">
              <a:buNone/>
              <a:defRPr lang="vi-VN" sz="1000"/>
            </a:lvl8pPr>
            <a:lvl9pPr marL="3657600" indent="0" latinLnBrk="0">
              <a:buNone/>
              <a:defRPr lang="vi-VN" sz="1000"/>
            </a:lvl9pPr>
          </a:lstStyle>
          <a:p>
            <a:pPr lvl="0"/>
            <a:r>
              <a:rPr lang="en-US" smtClean="0"/>
              <a:t>Edit Master text styles</a:t>
            </a:r>
          </a:p>
        </p:txBody>
      </p:sp>
      <p:sp>
        <p:nvSpPr>
          <p:cNvPr id="5" name="Chỗ dành sẵn cho Ngày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0AC4B3D8-5ADB-4A32-BF23-A92F8A52B91A}" type="datetimeFigureOut">
              <a:rPr lang="en-US" smtClean="0"/>
              <a:pPr/>
              <a:t>2/9/2019</a:t>
            </a:fld>
            <a:endParaRPr lang="en-US"/>
          </a:p>
        </p:txBody>
      </p:sp>
      <p:sp>
        <p:nvSpPr>
          <p:cNvPr id="6" name="Chỗ dành sẵn cho Chân trang 5"/>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endParaRPr lang="en-US"/>
          </a:p>
        </p:txBody>
      </p:sp>
      <p:sp>
        <p:nvSpPr>
          <p:cNvPr id="7" name="Chỗ dành sẵn cho Số Bản chiếu 6"/>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AAEE26C7-C0F2-47B8-A1D5-ED66318EE92E}" type="slidenum">
              <a:rPr lang="en-US" smtClean="0"/>
              <a:pPr/>
              <a:t>‹#›</a:t>
            </a:fld>
            <a:endParaRPr lang="en-US"/>
          </a:p>
        </p:txBody>
      </p:sp>
      <p:sp>
        <p:nvSpPr>
          <p:cNvPr id="13" name="Hình tự do 6"/>
          <p:cNvSpPr>
            <a:spLocks/>
          </p:cNvSpPr>
          <p:nvPr/>
        </p:nvSpPr>
        <p:spPr bwMode="auto">
          <a:xfrm>
            <a:off x="1221356" y="457200"/>
            <a:ext cx="3227682" cy="2631987"/>
          </a:xfrm>
          <a:custGeom>
            <a:avLst/>
            <a:gdLst>
              <a:gd name="T0" fmla="*/ 65 w 5412"/>
              <a:gd name="T1" fmla="*/ 2670 h 4454"/>
              <a:gd name="T2" fmla="*/ 4 w 5412"/>
              <a:gd name="T3" fmla="*/ 3149 h 4454"/>
              <a:gd name="T4" fmla="*/ 8 w 5412"/>
              <a:gd name="T5" fmla="*/ 3544 h 4454"/>
              <a:gd name="T6" fmla="*/ 54 w 5412"/>
              <a:gd name="T7" fmla="*/ 3851 h 4454"/>
              <a:gd name="T8" fmla="*/ 113 w 5412"/>
              <a:gd name="T9" fmla="*/ 4070 h 4454"/>
              <a:gd name="T10" fmla="*/ 163 w 5412"/>
              <a:gd name="T11" fmla="*/ 4197 h 4454"/>
              <a:gd name="T12" fmla="*/ 177 w 5412"/>
              <a:gd name="T13" fmla="*/ 4226 h 4454"/>
              <a:gd name="T14" fmla="*/ 768 w 5412"/>
              <a:gd name="T15" fmla="*/ 4391 h 4454"/>
              <a:gd name="T16" fmla="*/ 1327 w 5412"/>
              <a:gd name="T17" fmla="*/ 4446 h 4454"/>
              <a:gd name="T18" fmla="*/ 1828 w 5412"/>
              <a:gd name="T19" fmla="*/ 4425 h 4454"/>
              <a:gd name="T20" fmla="*/ 2242 w 5412"/>
              <a:gd name="T21" fmla="*/ 4360 h 4454"/>
              <a:gd name="T22" fmla="*/ 2540 w 5412"/>
              <a:gd name="T23" fmla="*/ 4285 h 4454"/>
              <a:gd name="T24" fmla="*/ 2694 w 5412"/>
              <a:gd name="T25" fmla="*/ 4237 h 4454"/>
              <a:gd name="T26" fmla="*/ 3147 w 5412"/>
              <a:gd name="T27" fmla="*/ 4346 h 4454"/>
              <a:gd name="T28" fmla="*/ 3788 w 5412"/>
              <a:gd name="T29" fmla="*/ 4442 h 4454"/>
              <a:gd name="T30" fmla="*/ 4318 w 5412"/>
              <a:gd name="T31" fmla="*/ 4446 h 4454"/>
              <a:gd name="T32" fmla="*/ 4730 w 5412"/>
              <a:gd name="T33" fmla="*/ 4393 h 4454"/>
              <a:gd name="T34" fmla="*/ 5024 w 5412"/>
              <a:gd name="T35" fmla="*/ 4316 h 4454"/>
              <a:gd name="T36" fmla="*/ 5191 w 5412"/>
              <a:gd name="T37" fmla="*/ 4249 h 4454"/>
              <a:gd name="T38" fmla="*/ 5233 w 5412"/>
              <a:gd name="T39" fmla="*/ 4226 h 4454"/>
              <a:gd name="T40" fmla="*/ 5364 w 5412"/>
              <a:gd name="T41" fmla="*/ 3761 h 4454"/>
              <a:gd name="T42" fmla="*/ 5408 w 5412"/>
              <a:gd name="T43" fmla="*/ 3319 h 4454"/>
              <a:gd name="T44" fmla="*/ 5389 w 5412"/>
              <a:gd name="T45" fmla="*/ 2924 h 4454"/>
              <a:gd name="T46" fmla="*/ 5337 w 5412"/>
              <a:gd name="T47" fmla="*/ 2596 h 4454"/>
              <a:gd name="T48" fmla="*/ 5278 w 5412"/>
              <a:gd name="T49" fmla="*/ 2359 h 4454"/>
              <a:gd name="T50" fmla="*/ 5237 w 5412"/>
              <a:gd name="T51" fmla="*/ 2239 h 4454"/>
              <a:gd name="T52" fmla="*/ 5326 w 5412"/>
              <a:gd name="T53" fmla="*/ 1880 h 4454"/>
              <a:gd name="T54" fmla="*/ 5402 w 5412"/>
              <a:gd name="T55" fmla="*/ 1371 h 4454"/>
              <a:gd name="T56" fmla="*/ 5406 w 5412"/>
              <a:gd name="T57" fmla="*/ 950 h 4454"/>
              <a:gd name="T58" fmla="*/ 5364 w 5412"/>
              <a:gd name="T59" fmla="*/ 624 h 4454"/>
              <a:gd name="T60" fmla="*/ 5303 w 5412"/>
              <a:gd name="T61" fmla="*/ 392 h 4454"/>
              <a:gd name="T62" fmla="*/ 5249 w 5412"/>
              <a:gd name="T63" fmla="*/ 259 h 4454"/>
              <a:gd name="T64" fmla="*/ 5114 w 5412"/>
              <a:gd name="T65" fmla="*/ 182 h 4454"/>
              <a:gd name="T66" fmla="*/ 4529 w 5412"/>
              <a:gd name="T67" fmla="*/ 44 h 4454"/>
              <a:gd name="T68" fmla="*/ 3980 w 5412"/>
              <a:gd name="T69" fmla="*/ 8 h 4454"/>
              <a:gd name="T70" fmla="*/ 3494 w 5412"/>
              <a:gd name="T71" fmla="*/ 42 h 4454"/>
              <a:gd name="T72" fmla="*/ 3102 w 5412"/>
              <a:gd name="T73" fmla="*/ 111 h 4454"/>
              <a:gd name="T74" fmla="*/ 2832 w 5412"/>
              <a:gd name="T75" fmla="*/ 184 h 4454"/>
              <a:gd name="T76" fmla="*/ 2711 w 5412"/>
              <a:gd name="T77" fmla="*/ 225 h 4454"/>
              <a:gd name="T78" fmla="*/ 2129 w 5412"/>
              <a:gd name="T79" fmla="*/ 81 h 4454"/>
              <a:gd name="T80" fmla="*/ 1507 w 5412"/>
              <a:gd name="T81" fmla="*/ 6 h 4454"/>
              <a:gd name="T82" fmla="*/ 1000 w 5412"/>
              <a:gd name="T83" fmla="*/ 15 h 4454"/>
              <a:gd name="T84" fmla="*/ 611 w 5412"/>
              <a:gd name="T85" fmla="*/ 77 h 4454"/>
              <a:gd name="T86" fmla="*/ 344 w 5412"/>
              <a:gd name="T87" fmla="*/ 156 h 4454"/>
              <a:gd name="T88" fmla="*/ 202 w 5412"/>
              <a:gd name="T89" fmla="*/ 215 h 4454"/>
              <a:gd name="T90" fmla="*/ 177 w 5412"/>
              <a:gd name="T91" fmla="*/ 230 h 4454"/>
              <a:gd name="T92" fmla="*/ 65 w 5412"/>
              <a:gd name="T93" fmla="*/ 605 h 4454"/>
              <a:gd name="T94" fmla="*/ 6 w 5412"/>
              <a:gd name="T95" fmla="*/ 1052 h 4454"/>
              <a:gd name="T96" fmla="*/ 13 w 5412"/>
              <a:gd name="T97" fmla="*/ 1457 h 4454"/>
              <a:gd name="T98" fmla="*/ 61 w 5412"/>
              <a:gd name="T99" fmla="*/ 1801 h 4454"/>
              <a:gd name="T100" fmla="*/ 123 w 5412"/>
              <a:gd name="T101" fmla="*/ 2054 h 4454"/>
              <a:gd name="T102" fmla="*/ 169 w 5412"/>
              <a:gd name="T103" fmla="*/ 2200 h 4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12" h="4454">
                <a:moveTo>
                  <a:pt x="177" y="2227"/>
                </a:moveTo>
                <a:lnTo>
                  <a:pt x="144" y="2342"/>
                </a:lnTo>
                <a:lnTo>
                  <a:pt x="113" y="2454"/>
                </a:lnTo>
                <a:lnTo>
                  <a:pt x="86" y="2563"/>
                </a:lnTo>
                <a:lnTo>
                  <a:pt x="65" y="2670"/>
                </a:lnTo>
                <a:lnTo>
                  <a:pt x="46" y="2772"/>
                </a:lnTo>
                <a:lnTo>
                  <a:pt x="31" y="2872"/>
                </a:lnTo>
                <a:lnTo>
                  <a:pt x="19" y="2968"/>
                </a:lnTo>
                <a:lnTo>
                  <a:pt x="10" y="3060"/>
                </a:lnTo>
                <a:lnTo>
                  <a:pt x="4" y="3149"/>
                </a:lnTo>
                <a:lnTo>
                  <a:pt x="0" y="3235"/>
                </a:lnTo>
                <a:lnTo>
                  <a:pt x="0" y="3317"/>
                </a:lnTo>
                <a:lnTo>
                  <a:pt x="0" y="3396"/>
                </a:lnTo>
                <a:lnTo>
                  <a:pt x="4" y="3473"/>
                </a:lnTo>
                <a:lnTo>
                  <a:pt x="8" y="3544"/>
                </a:lnTo>
                <a:lnTo>
                  <a:pt x="15" y="3613"/>
                </a:lnTo>
                <a:lnTo>
                  <a:pt x="23" y="3678"/>
                </a:lnTo>
                <a:lnTo>
                  <a:pt x="33" y="3740"/>
                </a:lnTo>
                <a:lnTo>
                  <a:pt x="42" y="3797"/>
                </a:lnTo>
                <a:lnTo>
                  <a:pt x="54" y="3851"/>
                </a:lnTo>
                <a:lnTo>
                  <a:pt x="65" y="3903"/>
                </a:lnTo>
                <a:lnTo>
                  <a:pt x="77" y="3949"/>
                </a:lnTo>
                <a:lnTo>
                  <a:pt x="88" y="3993"/>
                </a:lnTo>
                <a:lnTo>
                  <a:pt x="102" y="4034"/>
                </a:lnTo>
                <a:lnTo>
                  <a:pt x="113" y="4070"/>
                </a:lnTo>
                <a:lnTo>
                  <a:pt x="125" y="4103"/>
                </a:lnTo>
                <a:lnTo>
                  <a:pt x="136" y="4131"/>
                </a:lnTo>
                <a:lnTo>
                  <a:pt x="146" y="4156"/>
                </a:lnTo>
                <a:lnTo>
                  <a:pt x="156" y="4178"/>
                </a:lnTo>
                <a:lnTo>
                  <a:pt x="163" y="4197"/>
                </a:lnTo>
                <a:lnTo>
                  <a:pt x="169" y="4210"/>
                </a:lnTo>
                <a:lnTo>
                  <a:pt x="175" y="4220"/>
                </a:lnTo>
                <a:lnTo>
                  <a:pt x="177" y="4226"/>
                </a:lnTo>
                <a:lnTo>
                  <a:pt x="177" y="4226"/>
                </a:lnTo>
                <a:lnTo>
                  <a:pt x="177" y="4226"/>
                </a:lnTo>
                <a:lnTo>
                  <a:pt x="296" y="4270"/>
                </a:lnTo>
                <a:lnTo>
                  <a:pt x="415" y="4308"/>
                </a:lnTo>
                <a:lnTo>
                  <a:pt x="534" y="4341"/>
                </a:lnTo>
                <a:lnTo>
                  <a:pt x="651" y="4368"/>
                </a:lnTo>
                <a:lnTo>
                  <a:pt x="768" y="4391"/>
                </a:lnTo>
                <a:lnTo>
                  <a:pt x="883" y="4410"/>
                </a:lnTo>
                <a:lnTo>
                  <a:pt x="996" y="4425"/>
                </a:lnTo>
                <a:lnTo>
                  <a:pt x="1108" y="4435"/>
                </a:lnTo>
                <a:lnTo>
                  <a:pt x="1219" y="4442"/>
                </a:lnTo>
                <a:lnTo>
                  <a:pt x="1327" y="4446"/>
                </a:lnTo>
                <a:lnTo>
                  <a:pt x="1432" y="4446"/>
                </a:lnTo>
                <a:lnTo>
                  <a:pt x="1536" y="4444"/>
                </a:lnTo>
                <a:lnTo>
                  <a:pt x="1638" y="4441"/>
                </a:lnTo>
                <a:lnTo>
                  <a:pt x="1734" y="4433"/>
                </a:lnTo>
                <a:lnTo>
                  <a:pt x="1828" y="4425"/>
                </a:lnTo>
                <a:lnTo>
                  <a:pt x="1920" y="4414"/>
                </a:lnTo>
                <a:lnTo>
                  <a:pt x="2006" y="4402"/>
                </a:lnTo>
                <a:lnTo>
                  <a:pt x="2089" y="4389"/>
                </a:lnTo>
                <a:lnTo>
                  <a:pt x="2167" y="4375"/>
                </a:lnTo>
                <a:lnTo>
                  <a:pt x="2242" y="4360"/>
                </a:lnTo>
                <a:lnTo>
                  <a:pt x="2311" y="4345"/>
                </a:lnTo>
                <a:lnTo>
                  <a:pt x="2377" y="4329"/>
                </a:lnTo>
                <a:lnTo>
                  <a:pt x="2436" y="4314"/>
                </a:lnTo>
                <a:lnTo>
                  <a:pt x="2492" y="4300"/>
                </a:lnTo>
                <a:lnTo>
                  <a:pt x="2540" y="4285"/>
                </a:lnTo>
                <a:lnTo>
                  <a:pt x="2584" y="4274"/>
                </a:lnTo>
                <a:lnTo>
                  <a:pt x="2621" y="4262"/>
                </a:lnTo>
                <a:lnTo>
                  <a:pt x="2651" y="4250"/>
                </a:lnTo>
                <a:lnTo>
                  <a:pt x="2676" y="4243"/>
                </a:lnTo>
                <a:lnTo>
                  <a:pt x="2694" y="4237"/>
                </a:lnTo>
                <a:lnTo>
                  <a:pt x="2705" y="4233"/>
                </a:lnTo>
                <a:lnTo>
                  <a:pt x="2707" y="4231"/>
                </a:lnTo>
                <a:lnTo>
                  <a:pt x="2859" y="4275"/>
                </a:lnTo>
                <a:lnTo>
                  <a:pt x="3005" y="4314"/>
                </a:lnTo>
                <a:lnTo>
                  <a:pt x="3147" y="4346"/>
                </a:lnTo>
                <a:lnTo>
                  <a:pt x="3283" y="4375"/>
                </a:lnTo>
                <a:lnTo>
                  <a:pt x="3415" y="4398"/>
                </a:lnTo>
                <a:lnTo>
                  <a:pt x="3544" y="4418"/>
                </a:lnTo>
                <a:lnTo>
                  <a:pt x="3669" y="4433"/>
                </a:lnTo>
                <a:lnTo>
                  <a:pt x="3788" y="4442"/>
                </a:lnTo>
                <a:lnTo>
                  <a:pt x="3903" y="4450"/>
                </a:lnTo>
                <a:lnTo>
                  <a:pt x="4014" y="4454"/>
                </a:lnTo>
                <a:lnTo>
                  <a:pt x="4120" y="4454"/>
                </a:lnTo>
                <a:lnTo>
                  <a:pt x="4222" y="4452"/>
                </a:lnTo>
                <a:lnTo>
                  <a:pt x="4318" y="4446"/>
                </a:lnTo>
                <a:lnTo>
                  <a:pt x="4410" y="4439"/>
                </a:lnTo>
                <a:lnTo>
                  <a:pt x="4498" y="4431"/>
                </a:lnTo>
                <a:lnTo>
                  <a:pt x="4581" y="4419"/>
                </a:lnTo>
                <a:lnTo>
                  <a:pt x="4658" y="4406"/>
                </a:lnTo>
                <a:lnTo>
                  <a:pt x="4730" y="4393"/>
                </a:lnTo>
                <a:lnTo>
                  <a:pt x="4800" y="4377"/>
                </a:lnTo>
                <a:lnTo>
                  <a:pt x="4863" y="4362"/>
                </a:lnTo>
                <a:lnTo>
                  <a:pt x="4921" y="4346"/>
                </a:lnTo>
                <a:lnTo>
                  <a:pt x="4974" y="4331"/>
                </a:lnTo>
                <a:lnTo>
                  <a:pt x="5024" y="4316"/>
                </a:lnTo>
                <a:lnTo>
                  <a:pt x="5066" y="4300"/>
                </a:lnTo>
                <a:lnTo>
                  <a:pt x="5105" y="4285"/>
                </a:lnTo>
                <a:lnTo>
                  <a:pt x="5139" y="4272"/>
                </a:lnTo>
                <a:lnTo>
                  <a:pt x="5168" y="4260"/>
                </a:lnTo>
                <a:lnTo>
                  <a:pt x="5191" y="4249"/>
                </a:lnTo>
                <a:lnTo>
                  <a:pt x="5210" y="4239"/>
                </a:lnTo>
                <a:lnTo>
                  <a:pt x="5222" y="4233"/>
                </a:lnTo>
                <a:lnTo>
                  <a:pt x="5230" y="4227"/>
                </a:lnTo>
                <a:lnTo>
                  <a:pt x="5233" y="4226"/>
                </a:lnTo>
                <a:lnTo>
                  <a:pt x="5233" y="4226"/>
                </a:lnTo>
                <a:lnTo>
                  <a:pt x="5268" y="4133"/>
                </a:lnTo>
                <a:lnTo>
                  <a:pt x="5299" y="4039"/>
                </a:lnTo>
                <a:lnTo>
                  <a:pt x="5324" y="3945"/>
                </a:lnTo>
                <a:lnTo>
                  <a:pt x="5347" y="3853"/>
                </a:lnTo>
                <a:lnTo>
                  <a:pt x="5364" y="3761"/>
                </a:lnTo>
                <a:lnTo>
                  <a:pt x="5379" y="3671"/>
                </a:lnTo>
                <a:lnTo>
                  <a:pt x="5391" y="3580"/>
                </a:lnTo>
                <a:lnTo>
                  <a:pt x="5399" y="3492"/>
                </a:lnTo>
                <a:lnTo>
                  <a:pt x="5404" y="3406"/>
                </a:lnTo>
                <a:lnTo>
                  <a:pt x="5408" y="3319"/>
                </a:lnTo>
                <a:lnTo>
                  <a:pt x="5408" y="3235"/>
                </a:lnTo>
                <a:lnTo>
                  <a:pt x="5406" y="3154"/>
                </a:lnTo>
                <a:lnTo>
                  <a:pt x="5402" y="3076"/>
                </a:lnTo>
                <a:lnTo>
                  <a:pt x="5397" y="2997"/>
                </a:lnTo>
                <a:lnTo>
                  <a:pt x="5389" y="2924"/>
                </a:lnTo>
                <a:lnTo>
                  <a:pt x="5381" y="2851"/>
                </a:lnTo>
                <a:lnTo>
                  <a:pt x="5372" y="2782"/>
                </a:lnTo>
                <a:lnTo>
                  <a:pt x="5360" y="2717"/>
                </a:lnTo>
                <a:lnTo>
                  <a:pt x="5349" y="2655"/>
                </a:lnTo>
                <a:lnTo>
                  <a:pt x="5337" y="2596"/>
                </a:lnTo>
                <a:lnTo>
                  <a:pt x="5326" y="2540"/>
                </a:lnTo>
                <a:lnTo>
                  <a:pt x="5312" y="2488"/>
                </a:lnTo>
                <a:lnTo>
                  <a:pt x="5301" y="2442"/>
                </a:lnTo>
                <a:lnTo>
                  <a:pt x="5289" y="2398"/>
                </a:lnTo>
                <a:lnTo>
                  <a:pt x="5278" y="2359"/>
                </a:lnTo>
                <a:lnTo>
                  <a:pt x="5266" y="2325"/>
                </a:lnTo>
                <a:lnTo>
                  <a:pt x="5258" y="2296"/>
                </a:lnTo>
                <a:lnTo>
                  <a:pt x="5249" y="2271"/>
                </a:lnTo>
                <a:lnTo>
                  <a:pt x="5243" y="2252"/>
                </a:lnTo>
                <a:lnTo>
                  <a:pt x="5237" y="2239"/>
                </a:lnTo>
                <a:lnTo>
                  <a:pt x="5233" y="2229"/>
                </a:lnTo>
                <a:lnTo>
                  <a:pt x="5233" y="2227"/>
                </a:lnTo>
                <a:lnTo>
                  <a:pt x="5268" y="2108"/>
                </a:lnTo>
                <a:lnTo>
                  <a:pt x="5299" y="1991"/>
                </a:lnTo>
                <a:lnTo>
                  <a:pt x="5326" y="1880"/>
                </a:lnTo>
                <a:lnTo>
                  <a:pt x="5349" y="1770"/>
                </a:lnTo>
                <a:lnTo>
                  <a:pt x="5368" y="1664"/>
                </a:lnTo>
                <a:lnTo>
                  <a:pt x="5383" y="1563"/>
                </a:lnTo>
                <a:lnTo>
                  <a:pt x="5395" y="1465"/>
                </a:lnTo>
                <a:lnTo>
                  <a:pt x="5402" y="1371"/>
                </a:lnTo>
                <a:lnTo>
                  <a:pt x="5408" y="1279"/>
                </a:lnTo>
                <a:lnTo>
                  <a:pt x="5412" y="1190"/>
                </a:lnTo>
                <a:lnTo>
                  <a:pt x="5412" y="1108"/>
                </a:lnTo>
                <a:lnTo>
                  <a:pt x="5410" y="1027"/>
                </a:lnTo>
                <a:lnTo>
                  <a:pt x="5406" y="950"/>
                </a:lnTo>
                <a:lnTo>
                  <a:pt x="5400" y="877"/>
                </a:lnTo>
                <a:lnTo>
                  <a:pt x="5393" y="808"/>
                </a:lnTo>
                <a:lnTo>
                  <a:pt x="5385" y="743"/>
                </a:lnTo>
                <a:lnTo>
                  <a:pt x="5374" y="682"/>
                </a:lnTo>
                <a:lnTo>
                  <a:pt x="5364" y="624"/>
                </a:lnTo>
                <a:lnTo>
                  <a:pt x="5352" y="570"/>
                </a:lnTo>
                <a:lnTo>
                  <a:pt x="5339" y="518"/>
                </a:lnTo>
                <a:lnTo>
                  <a:pt x="5328" y="472"/>
                </a:lnTo>
                <a:lnTo>
                  <a:pt x="5314" y="430"/>
                </a:lnTo>
                <a:lnTo>
                  <a:pt x="5303" y="392"/>
                </a:lnTo>
                <a:lnTo>
                  <a:pt x="5289" y="357"/>
                </a:lnTo>
                <a:lnTo>
                  <a:pt x="5278" y="326"/>
                </a:lnTo>
                <a:lnTo>
                  <a:pt x="5268" y="299"/>
                </a:lnTo>
                <a:lnTo>
                  <a:pt x="5258" y="278"/>
                </a:lnTo>
                <a:lnTo>
                  <a:pt x="5249" y="259"/>
                </a:lnTo>
                <a:lnTo>
                  <a:pt x="5243" y="246"/>
                </a:lnTo>
                <a:lnTo>
                  <a:pt x="5237" y="234"/>
                </a:lnTo>
                <a:lnTo>
                  <a:pt x="5233" y="228"/>
                </a:lnTo>
                <a:lnTo>
                  <a:pt x="5233" y="227"/>
                </a:lnTo>
                <a:lnTo>
                  <a:pt x="5114" y="182"/>
                </a:lnTo>
                <a:lnTo>
                  <a:pt x="4995" y="146"/>
                </a:lnTo>
                <a:lnTo>
                  <a:pt x="4878" y="113"/>
                </a:lnTo>
                <a:lnTo>
                  <a:pt x="4759" y="84"/>
                </a:lnTo>
                <a:lnTo>
                  <a:pt x="4644" y="61"/>
                </a:lnTo>
                <a:lnTo>
                  <a:pt x="4529" y="44"/>
                </a:lnTo>
                <a:lnTo>
                  <a:pt x="4416" y="29"/>
                </a:lnTo>
                <a:lnTo>
                  <a:pt x="4302" y="19"/>
                </a:lnTo>
                <a:lnTo>
                  <a:pt x="4193" y="12"/>
                </a:lnTo>
                <a:lnTo>
                  <a:pt x="4085" y="8"/>
                </a:lnTo>
                <a:lnTo>
                  <a:pt x="3980" y="8"/>
                </a:lnTo>
                <a:lnTo>
                  <a:pt x="3876" y="10"/>
                </a:lnTo>
                <a:lnTo>
                  <a:pt x="3776" y="15"/>
                </a:lnTo>
                <a:lnTo>
                  <a:pt x="3678" y="21"/>
                </a:lnTo>
                <a:lnTo>
                  <a:pt x="3584" y="31"/>
                </a:lnTo>
                <a:lnTo>
                  <a:pt x="3494" y="42"/>
                </a:lnTo>
                <a:lnTo>
                  <a:pt x="3408" y="54"/>
                </a:lnTo>
                <a:lnTo>
                  <a:pt x="3325" y="67"/>
                </a:lnTo>
                <a:lnTo>
                  <a:pt x="3246" y="81"/>
                </a:lnTo>
                <a:lnTo>
                  <a:pt x="3172" y="96"/>
                </a:lnTo>
                <a:lnTo>
                  <a:pt x="3102" y="111"/>
                </a:lnTo>
                <a:lnTo>
                  <a:pt x="3037" y="127"/>
                </a:lnTo>
                <a:lnTo>
                  <a:pt x="2978" y="142"/>
                </a:lnTo>
                <a:lnTo>
                  <a:pt x="2924" y="157"/>
                </a:lnTo>
                <a:lnTo>
                  <a:pt x="2876" y="171"/>
                </a:lnTo>
                <a:lnTo>
                  <a:pt x="2832" y="184"/>
                </a:lnTo>
                <a:lnTo>
                  <a:pt x="2795" y="196"/>
                </a:lnTo>
                <a:lnTo>
                  <a:pt x="2765" y="205"/>
                </a:lnTo>
                <a:lnTo>
                  <a:pt x="2740" y="215"/>
                </a:lnTo>
                <a:lnTo>
                  <a:pt x="2722" y="221"/>
                </a:lnTo>
                <a:lnTo>
                  <a:pt x="2711" y="225"/>
                </a:lnTo>
                <a:lnTo>
                  <a:pt x="2707" y="227"/>
                </a:lnTo>
                <a:lnTo>
                  <a:pt x="2557" y="182"/>
                </a:lnTo>
                <a:lnTo>
                  <a:pt x="2409" y="142"/>
                </a:lnTo>
                <a:lnTo>
                  <a:pt x="2267" y="109"/>
                </a:lnTo>
                <a:lnTo>
                  <a:pt x="2129" y="81"/>
                </a:lnTo>
                <a:lnTo>
                  <a:pt x="1997" y="58"/>
                </a:lnTo>
                <a:lnTo>
                  <a:pt x="1868" y="38"/>
                </a:lnTo>
                <a:lnTo>
                  <a:pt x="1743" y="23"/>
                </a:lnTo>
                <a:lnTo>
                  <a:pt x="1622" y="12"/>
                </a:lnTo>
                <a:lnTo>
                  <a:pt x="1507" y="6"/>
                </a:lnTo>
                <a:lnTo>
                  <a:pt x="1396" y="2"/>
                </a:lnTo>
                <a:lnTo>
                  <a:pt x="1290" y="0"/>
                </a:lnTo>
                <a:lnTo>
                  <a:pt x="1188" y="4"/>
                </a:lnTo>
                <a:lnTo>
                  <a:pt x="1092" y="8"/>
                </a:lnTo>
                <a:lnTo>
                  <a:pt x="1000" y="15"/>
                </a:lnTo>
                <a:lnTo>
                  <a:pt x="912" y="25"/>
                </a:lnTo>
                <a:lnTo>
                  <a:pt x="829" y="36"/>
                </a:lnTo>
                <a:lnTo>
                  <a:pt x="753" y="48"/>
                </a:lnTo>
                <a:lnTo>
                  <a:pt x="680" y="61"/>
                </a:lnTo>
                <a:lnTo>
                  <a:pt x="611" y="77"/>
                </a:lnTo>
                <a:lnTo>
                  <a:pt x="547" y="92"/>
                </a:lnTo>
                <a:lnTo>
                  <a:pt x="490" y="108"/>
                </a:lnTo>
                <a:lnTo>
                  <a:pt x="436" y="125"/>
                </a:lnTo>
                <a:lnTo>
                  <a:pt x="386" y="140"/>
                </a:lnTo>
                <a:lnTo>
                  <a:pt x="344" y="156"/>
                </a:lnTo>
                <a:lnTo>
                  <a:pt x="305" y="169"/>
                </a:lnTo>
                <a:lnTo>
                  <a:pt x="271" y="182"/>
                </a:lnTo>
                <a:lnTo>
                  <a:pt x="242" y="196"/>
                </a:lnTo>
                <a:lnTo>
                  <a:pt x="219" y="205"/>
                </a:lnTo>
                <a:lnTo>
                  <a:pt x="202" y="215"/>
                </a:lnTo>
                <a:lnTo>
                  <a:pt x="188" y="221"/>
                </a:lnTo>
                <a:lnTo>
                  <a:pt x="180" y="225"/>
                </a:lnTo>
                <a:lnTo>
                  <a:pt x="177" y="227"/>
                </a:lnTo>
                <a:lnTo>
                  <a:pt x="177" y="227"/>
                </a:lnTo>
                <a:lnTo>
                  <a:pt x="177" y="230"/>
                </a:lnTo>
                <a:lnTo>
                  <a:pt x="177" y="230"/>
                </a:lnTo>
                <a:lnTo>
                  <a:pt x="142" y="324"/>
                </a:lnTo>
                <a:lnTo>
                  <a:pt x="113" y="419"/>
                </a:lnTo>
                <a:lnTo>
                  <a:pt x="86" y="511"/>
                </a:lnTo>
                <a:lnTo>
                  <a:pt x="65" y="605"/>
                </a:lnTo>
                <a:lnTo>
                  <a:pt x="46" y="695"/>
                </a:lnTo>
                <a:lnTo>
                  <a:pt x="31" y="787"/>
                </a:lnTo>
                <a:lnTo>
                  <a:pt x="19" y="875"/>
                </a:lnTo>
                <a:lnTo>
                  <a:pt x="12" y="964"/>
                </a:lnTo>
                <a:lnTo>
                  <a:pt x="6" y="1052"/>
                </a:lnTo>
                <a:lnTo>
                  <a:pt x="4" y="1137"/>
                </a:lnTo>
                <a:lnTo>
                  <a:pt x="2" y="1221"/>
                </a:lnTo>
                <a:lnTo>
                  <a:pt x="4" y="1302"/>
                </a:lnTo>
                <a:lnTo>
                  <a:pt x="8" y="1380"/>
                </a:lnTo>
                <a:lnTo>
                  <a:pt x="13" y="1457"/>
                </a:lnTo>
                <a:lnTo>
                  <a:pt x="21" y="1532"/>
                </a:lnTo>
                <a:lnTo>
                  <a:pt x="31" y="1603"/>
                </a:lnTo>
                <a:lnTo>
                  <a:pt x="40" y="1672"/>
                </a:lnTo>
                <a:lnTo>
                  <a:pt x="50" y="1737"/>
                </a:lnTo>
                <a:lnTo>
                  <a:pt x="61" y="1801"/>
                </a:lnTo>
                <a:lnTo>
                  <a:pt x="73" y="1858"/>
                </a:lnTo>
                <a:lnTo>
                  <a:pt x="86" y="1914"/>
                </a:lnTo>
                <a:lnTo>
                  <a:pt x="98" y="1964"/>
                </a:lnTo>
                <a:lnTo>
                  <a:pt x="111" y="2012"/>
                </a:lnTo>
                <a:lnTo>
                  <a:pt x="123" y="2054"/>
                </a:lnTo>
                <a:lnTo>
                  <a:pt x="132" y="2095"/>
                </a:lnTo>
                <a:lnTo>
                  <a:pt x="144" y="2127"/>
                </a:lnTo>
                <a:lnTo>
                  <a:pt x="154" y="2158"/>
                </a:lnTo>
                <a:lnTo>
                  <a:pt x="161" y="2181"/>
                </a:lnTo>
                <a:lnTo>
                  <a:pt x="169" y="2200"/>
                </a:lnTo>
                <a:lnTo>
                  <a:pt x="173" y="2215"/>
                </a:lnTo>
                <a:lnTo>
                  <a:pt x="177" y="2223"/>
                </a:lnTo>
                <a:lnTo>
                  <a:pt x="177" y="222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vi-VN">
              <a:latin typeface="Times New Roman" panose="02020603050405020304" pitchFamily="18" charset="0"/>
              <a:cs typeface="Times New Roman" panose="02020603050405020304" pitchFamily="18" charset="0"/>
            </a:endParaRPr>
          </a:p>
        </p:txBody>
      </p:sp>
      <p:sp>
        <p:nvSpPr>
          <p:cNvPr id="17" name="Chỗ dành sẵn cho Hình ảnh 16"/>
          <p:cNvSpPr>
            <a:spLocks noGrp="1"/>
          </p:cNvSpPr>
          <p:nvPr>
            <p:ph type="pic" idx="1"/>
          </p:nvPr>
        </p:nvSpPr>
        <p:spPr>
          <a:xfrm>
            <a:off x="1304421" y="531070"/>
            <a:ext cx="3061553" cy="2484250"/>
          </a:xfrm>
          <a:custGeom>
            <a:avLst/>
            <a:gdLst>
              <a:gd name="connsiteX0" fmla="*/ 1289957 w 5411811"/>
              <a:gd name="connsiteY0" fmla="*/ 0 h 4401809"/>
              <a:gd name="connsiteX1" fmla="*/ 1395952 w 5411811"/>
              <a:gd name="connsiteY1" fmla="*/ 1982 h 4401809"/>
              <a:gd name="connsiteX2" fmla="*/ 1506947 w 5411811"/>
              <a:gd name="connsiteY2" fmla="*/ 5945 h 4401809"/>
              <a:gd name="connsiteX3" fmla="*/ 1621945 w 5411811"/>
              <a:gd name="connsiteY3" fmla="*/ 11887 h 4401809"/>
              <a:gd name="connsiteX4" fmla="*/ 1742940 w 5411811"/>
              <a:gd name="connsiteY4" fmla="*/ 22784 h 4401809"/>
              <a:gd name="connsiteX5" fmla="*/ 1867936 w 5411811"/>
              <a:gd name="connsiteY5" fmla="*/ 37644 h 4401809"/>
              <a:gd name="connsiteX6" fmla="*/ 1996932 w 5411811"/>
              <a:gd name="connsiteY6" fmla="*/ 57456 h 4401809"/>
              <a:gd name="connsiteX7" fmla="*/ 2128926 w 5411811"/>
              <a:gd name="connsiteY7" fmla="*/ 80238 h 4401809"/>
              <a:gd name="connsiteX8" fmla="*/ 2266921 w 5411811"/>
              <a:gd name="connsiteY8" fmla="*/ 107974 h 4401809"/>
              <a:gd name="connsiteX9" fmla="*/ 2408917 w 5411811"/>
              <a:gd name="connsiteY9" fmla="*/ 140664 h 4401809"/>
              <a:gd name="connsiteX10" fmla="*/ 2556912 w 5411811"/>
              <a:gd name="connsiteY10" fmla="*/ 180288 h 4401809"/>
              <a:gd name="connsiteX11" fmla="*/ 2609910 w 5411811"/>
              <a:gd name="connsiteY11" fmla="*/ 196038 h 4401809"/>
              <a:gd name="connsiteX12" fmla="*/ 2706906 w 5411811"/>
              <a:gd name="connsiteY12" fmla="*/ 224863 h 4401809"/>
              <a:gd name="connsiteX13" fmla="*/ 2710906 w 5411811"/>
              <a:gd name="connsiteY13" fmla="*/ 222883 h 4401809"/>
              <a:gd name="connsiteX14" fmla="*/ 2721906 w 5411811"/>
              <a:gd name="connsiteY14" fmla="*/ 218920 h 4401809"/>
              <a:gd name="connsiteX15" fmla="*/ 2739905 w 5411811"/>
              <a:gd name="connsiteY15" fmla="*/ 212977 h 4401809"/>
              <a:gd name="connsiteX16" fmla="*/ 2764905 w 5411811"/>
              <a:gd name="connsiteY16" fmla="*/ 203071 h 4401809"/>
              <a:gd name="connsiteX17" fmla="*/ 2794903 w 5411811"/>
              <a:gd name="connsiteY17" fmla="*/ 194156 h 4401809"/>
              <a:gd name="connsiteX18" fmla="*/ 2831901 w 5411811"/>
              <a:gd name="connsiteY18" fmla="*/ 182269 h 4401809"/>
              <a:gd name="connsiteX19" fmla="*/ 2875901 w 5411811"/>
              <a:gd name="connsiteY19" fmla="*/ 169391 h 4401809"/>
              <a:gd name="connsiteX20" fmla="*/ 2923899 w 5411811"/>
              <a:gd name="connsiteY20" fmla="*/ 155522 h 4401809"/>
              <a:gd name="connsiteX21" fmla="*/ 2977897 w 5411811"/>
              <a:gd name="connsiteY21" fmla="*/ 140664 h 4401809"/>
              <a:gd name="connsiteX22" fmla="*/ 3036895 w 5411811"/>
              <a:gd name="connsiteY22" fmla="*/ 125804 h 4401809"/>
              <a:gd name="connsiteX23" fmla="*/ 3101892 w 5411811"/>
              <a:gd name="connsiteY23" fmla="*/ 109955 h 4401809"/>
              <a:gd name="connsiteX24" fmla="*/ 3171890 w 5411811"/>
              <a:gd name="connsiteY24" fmla="*/ 95097 h 4401809"/>
              <a:gd name="connsiteX25" fmla="*/ 3245887 w 5411811"/>
              <a:gd name="connsiteY25" fmla="*/ 80238 h 4401809"/>
              <a:gd name="connsiteX26" fmla="*/ 3324885 w 5411811"/>
              <a:gd name="connsiteY26" fmla="*/ 66369 h 4401809"/>
              <a:gd name="connsiteX27" fmla="*/ 3407881 w 5411811"/>
              <a:gd name="connsiteY27" fmla="*/ 53493 h 4401809"/>
              <a:gd name="connsiteX28" fmla="*/ 3493879 w 5411811"/>
              <a:gd name="connsiteY28" fmla="*/ 41606 h 4401809"/>
              <a:gd name="connsiteX29" fmla="*/ 3583875 w 5411811"/>
              <a:gd name="connsiteY29" fmla="*/ 30708 h 4401809"/>
              <a:gd name="connsiteX30" fmla="*/ 3677872 w 5411811"/>
              <a:gd name="connsiteY30" fmla="*/ 20803 h 4401809"/>
              <a:gd name="connsiteX31" fmla="*/ 3775868 w 5411811"/>
              <a:gd name="connsiteY31" fmla="*/ 14858 h 4401809"/>
              <a:gd name="connsiteX32" fmla="*/ 3875865 w 5411811"/>
              <a:gd name="connsiteY32" fmla="*/ 9908 h 4401809"/>
              <a:gd name="connsiteX33" fmla="*/ 3979862 w 5411811"/>
              <a:gd name="connsiteY33" fmla="*/ 7926 h 4401809"/>
              <a:gd name="connsiteX34" fmla="*/ 4084858 w 5411811"/>
              <a:gd name="connsiteY34" fmla="*/ 7926 h 4401809"/>
              <a:gd name="connsiteX35" fmla="*/ 4192854 w 5411811"/>
              <a:gd name="connsiteY35" fmla="*/ 11887 h 4401809"/>
              <a:gd name="connsiteX36" fmla="*/ 4301850 w 5411811"/>
              <a:gd name="connsiteY36" fmla="*/ 18821 h 4401809"/>
              <a:gd name="connsiteX37" fmla="*/ 4415846 w 5411811"/>
              <a:gd name="connsiteY37" fmla="*/ 28727 h 4401809"/>
              <a:gd name="connsiteX38" fmla="*/ 4528842 w 5411811"/>
              <a:gd name="connsiteY38" fmla="*/ 43586 h 4401809"/>
              <a:gd name="connsiteX39" fmla="*/ 4643838 w 5411811"/>
              <a:gd name="connsiteY39" fmla="*/ 60426 h 4401809"/>
              <a:gd name="connsiteX40" fmla="*/ 4758834 w 5411811"/>
              <a:gd name="connsiteY40" fmla="*/ 83210 h 4401809"/>
              <a:gd name="connsiteX41" fmla="*/ 4877830 w 5411811"/>
              <a:gd name="connsiteY41" fmla="*/ 111937 h 4401809"/>
              <a:gd name="connsiteX42" fmla="*/ 4994825 w 5411811"/>
              <a:gd name="connsiteY42" fmla="*/ 144627 h 4401809"/>
              <a:gd name="connsiteX43" fmla="*/ 5113823 w 5411811"/>
              <a:gd name="connsiteY43" fmla="*/ 180288 h 4401809"/>
              <a:gd name="connsiteX44" fmla="*/ 5232818 w 5411811"/>
              <a:gd name="connsiteY44" fmla="*/ 224863 h 4401809"/>
              <a:gd name="connsiteX45" fmla="*/ 5232818 w 5411811"/>
              <a:gd name="connsiteY45" fmla="*/ 225854 h 4401809"/>
              <a:gd name="connsiteX46" fmla="*/ 5236818 w 5411811"/>
              <a:gd name="connsiteY46" fmla="*/ 231799 h 4401809"/>
              <a:gd name="connsiteX47" fmla="*/ 5242817 w 5411811"/>
              <a:gd name="connsiteY47" fmla="*/ 243686 h 4401809"/>
              <a:gd name="connsiteX48" fmla="*/ 5248817 w 5411811"/>
              <a:gd name="connsiteY48" fmla="*/ 256562 h 4401809"/>
              <a:gd name="connsiteX49" fmla="*/ 5257818 w 5411811"/>
              <a:gd name="connsiteY49" fmla="*/ 275385 h 4401809"/>
              <a:gd name="connsiteX50" fmla="*/ 5267816 w 5411811"/>
              <a:gd name="connsiteY50" fmla="*/ 296186 h 4401809"/>
              <a:gd name="connsiteX51" fmla="*/ 5277816 w 5411811"/>
              <a:gd name="connsiteY51" fmla="*/ 322933 h 4401809"/>
              <a:gd name="connsiteX52" fmla="*/ 5288816 w 5411811"/>
              <a:gd name="connsiteY52" fmla="*/ 353641 h 4401809"/>
              <a:gd name="connsiteX53" fmla="*/ 5302815 w 5411811"/>
              <a:gd name="connsiteY53" fmla="*/ 388311 h 4401809"/>
              <a:gd name="connsiteX54" fmla="*/ 5313815 w 5411811"/>
              <a:gd name="connsiteY54" fmla="*/ 425953 h 4401809"/>
              <a:gd name="connsiteX55" fmla="*/ 5327814 w 5411811"/>
              <a:gd name="connsiteY55" fmla="*/ 467558 h 4401809"/>
              <a:gd name="connsiteX56" fmla="*/ 5338814 w 5411811"/>
              <a:gd name="connsiteY56" fmla="*/ 513126 h 4401809"/>
              <a:gd name="connsiteX57" fmla="*/ 5351814 w 5411811"/>
              <a:gd name="connsiteY57" fmla="*/ 564637 h 4401809"/>
              <a:gd name="connsiteX58" fmla="*/ 5363813 w 5411811"/>
              <a:gd name="connsiteY58" fmla="*/ 618127 h 4401809"/>
              <a:gd name="connsiteX59" fmla="*/ 5373813 w 5411811"/>
              <a:gd name="connsiteY59" fmla="*/ 675582 h 4401809"/>
              <a:gd name="connsiteX60" fmla="*/ 5384813 w 5411811"/>
              <a:gd name="connsiteY60" fmla="*/ 736007 h 4401809"/>
              <a:gd name="connsiteX61" fmla="*/ 5392812 w 5411811"/>
              <a:gd name="connsiteY61" fmla="*/ 800395 h 4401809"/>
              <a:gd name="connsiteX62" fmla="*/ 5399812 w 5411811"/>
              <a:gd name="connsiteY62" fmla="*/ 868745 h 4401809"/>
              <a:gd name="connsiteX63" fmla="*/ 5405812 w 5411811"/>
              <a:gd name="connsiteY63" fmla="*/ 941059 h 4401809"/>
              <a:gd name="connsiteX64" fmla="*/ 5409812 w 5411811"/>
              <a:gd name="connsiteY64" fmla="*/ 1017335 h 4401809"/>
              <a:gd name="connsiteX65" fmla="*/ 5411811 w 5411811"/>
              <a:gd name="connsiteY65" fmla="*/ 1097571 h 4401809"/>
              <a:gd name="connsiteX66" fmla="*/ 5411811 w 5411811"/>
              <a:gd name="connsiteY66" fmla="*/ 1178800 h 4401809"/>
              <a:gd name="connsiteX67" fmla="*/ 5407811 w 5411811"/>
              <a:gd name="connsiteY67" fmla="*/ 1266962 h 4401809"/>
              <a:gd name="connsiteX68" fmla="*/ 5401813 w 5411811"/>
              <a:gd name="connsiteY68" fmla="*/ 1358096 h 4401809"/>
              <a:gd name="connsiteX69" fmla="*/ 5394811 w 5411811"/>
              <a:gd name="connsiteY69" fmla="*/ 1451212 h 4401809"/>
              <a:gd name="connsiteX70" fmla="*/ 5382812 w 5411811"/>
              <a:gd name="connsiteY70" fmla="*/ 1548289 h 4401809"/>
              <a:gd name="connsiteX71" fmla="*/ 5367813 w 5411811"/>
              <a:gd name="connsiteY71" fmla="*/ 1648337 h 4401809"/>
              <a:gd name="connsiteX72" fmla="*/ 5348814 w 5411811"/>
              <a:gd name="connsiteY72" fmla="*/ 1753340 h 4401809"/>
              <a:gd name="connsiteX73" fmla="*/ 5325814 w 5411811"/>
              <a:gd name="connsiteY73" fmla="*/ 1862304 h 4401809"/>
              <a:gd name="connsiteX74" fmla="*/ 5298815 w 5411811"/>
              <a:gd name="connsiteY74" fmla="*/ 1972261 h 4401809"/>
              <a:gd name="connsiteX75" fmla="*/ 5267816 w 5411811"/>
              <a:gd name="connsiteY75" fmla="*/ 2088158 h 4401809"/>
              <a:gd name="connsiteX76" fmla="*/ 5232818 w 5411811"/>
              <a:gd name="connsiteY76" fmla="*/ 2206039 h 4401809"/>
              <a:gd name="connsiteX77" fmla="*/ 5232818 w 5411811"/>
              <a:gd name="connsiteY77" fmla="*/ 2208020 h 4401809"/>
              <a:gd name="connsiteX78" fmla="*/ 5236818 w 5411811"/>
              <a:gd name="connsiteY78" fmla="*/ 2217926 h 4401809"/>
              <a:gd name="connsiteX79" fmla="*/ 5242817 w 5411811"/>
              <a:gd name="connsiteY79" fmla="*/ 2230802 h 4401809"/>
              <a:gd name="connsiteX80" fmla="*/ 5248817 w 5411811"/>
              <a:gd name="connsiteY80" fmla="*/ 2249625 h 4401809"/>
              <a:gd name="connsiteX81" fmla="*/ 5257818 w 5411811"/>
              <a:gd name="connsiteY81" fmla="*/ 2274388 h 4401809"/>
              <a:gd name="connsiteX82" fmla="*/ 5265817 w 5411811"/>
              <a:gd name="connsiteY82" fmla="*/ 2303116 h 4401809"/>
              <a:gd name="connsiteX83" fmla="*/ 5277816 w 5411811"/>
              <a:gd name="connsiteY83" fmla="*/ 2336796 h 4401809"/>
              <a:gd name="connsiteX84" fmla="*/ 5288816 w 5411811"/>
              <a:gd name="connsiteY84" fmla="*/ 2375429 h 4401809"/>
              <a:gd name="connsiteX85" fmla="*/ 5300816 w 5411811"/>
              <a:gd name="connsiteY85" fmla="*/ 2419014 h 4401809"/>
              <a:gd name="connsiteX86" fmla="*/ 5311814 w 5411811"/>
              <a:gd name="connsiteY86" fmla="*/ 2464581 h 4401809"/>
              <a:gd name="connsiteX87" fmla="*/ 5325814 w 5411811"/>
              <a:gd name="connsiteY87" fmla="*/ 2516091 h 4401809"/>
              <a:gd name="connsiteX88" fmla="*/ 5336815 w 5411811"/>
              <a:gd name="connsiteY88" fmla="*/ 2571567 h 4401809"/>
              <a:gd name="connsiteX89" fmla="*/ 5348814 w 5411811"/>
              <a:gd name="connsiteY89" fmla="*/ 2630010 h 4401809"/>
              <a:gd name="connsiteX90" fmla="*/ 5359813 w 5411811"/>
              <a:gd name="connsiteY90" fmla="*/ 2691426 h 4401809"/>
              <a:gd name="connsiteX91" fmla="*/ 5371813 w 5411811"/>
              <a:gd name="connsiteY91" fmla="*/ 2755814 h 4401809"/>
              <a:gd name="connsiteX92" fmla="*/ 5380813 w 5411811"/>
              <a:gd name="connsiteY92" fmla="*/ 2824166 h 4401809"/>
              <a:gd name="connsiteX93" fmla="*/ 5388813 w 5411811"/>
              <a:gd name="connsiteY93" fmla="*/ 2896477 h 4401809"/>
              <a:gd name="connsiteX94" fmla="*/ 5396812 w 5411811"/>
              <a:gd name="connsiteY94" fmla="*/ 2968791 h 4401809"/>
              <a:gd name="connsiteX95" fmla="*/ 5401813 w 5411811"/>
              <a:gd name="connsiteY95" fmla="*/ 3047048 h 4401809"/>
              <a:gd name="connsiteX96" fmla="*/ 5405812 w 5411811"/>
              <a:gd name="connsiteY96" fmla="*/ 3124313 h 4401809"/>
              <a:gd name="connsiteX97" fmla="*/ 5407811 w 5411811"/>
              <a:gd name="connsiteY97" fmla="*/ 3204551 h 4401809"/>
              <a:gd name="connsiteX98" fmla="*/ 5407811 w 5411811"/>
              <a:gd name="connsiteY98" fmla="*/ 3287760 h 4401809"/>
              <a:gd name="connsiteX99" fmla="*/ 5403812 w 5411811"/>
              <a:gd name="connsiteY99" fmla="*/ 3373941 h 4401809"/>
              <a:gd name="connsiteX100" fmla="*/ 5398812 w 5411811"/>
              <a:gd name="connsiteY100" fmla="*/ 3459133 h 4401809"/>
              <a:gd name="connsiteX101" fmla="*/ 5390813 w 5411811"/>
              <a:gd name="connsiteY101" fmla="*/ 3546304 h 4401809"/>
              <a:gd name="connsiteX102" fmla="*/ 5378812 w 5411811"/>
              <a:gd name="connsiteY102" fmla="*/ 3636447 h 4401809"/>
              <a:gd name="connsiteX103" fmla="*/ 5363813 w 5411811"/>
              <a:gd name="connsiteY103" fmla="*/ 3725599 h 4401809"/>
              <a:gd name="connsiteX104" fmla="*/ 5346813 w 5411811"/>
              <a:gd name="connsiteY104" fmla="*/ 3816733 h 4401809"/>
              <a:gd name="connsiteX105" fmla="*/ 5323815 w 5411811"/>
              <a:gd name="connsiteY105" fmla="*/ 3907867 h 4401809"/>
              <a:gd name="connsiteX106" fmla="*/ 5298815 w 5411811"/>
              <a:gd name="connsiteY106" fmla="*/ 4000984 h 4401809"/>
              <a:gd name="connsiteX107" fmla="*/ 5267816 w 5411811"/>
              <a:gd name="connsiteY107" fmla="*/ 4094098 h 4401809"/>
              <a:gd name="connsiteX108" fmla="*/ 5232818 w 5411811"/>
              <a:gd name="connsiteY108" fmla="*/ 4186223 h 4401809"/>
              <a:gd name="connsiteX109" fmla="*/ 5229818 w 5411811"/>
              <a:gd name="connsiteY109" fmla="*/ 4187214 h 4401809"/>
              <a:gd name="connsiteX110" fmla="*/ 5221819 w 5411811"/>
              <a:gd name="connsiteY110" fmla="*/ 4193156 h 4401809"/>
              <a:gd name="connsiteX111" fmla="*/ 5209820 w 5411811"/>
              <a:gd name="connsiteY111" fmla="*/ 4199101 h 4401809"/>
              <a:gd name="connsiteX112" fmla="*/ 5190819 w 5411811"/>
              <a:gd name="connsiteY112" fmla="*/ 4209007 h 4401809"/>
              <a:gd name="connsiteX113" fmla="*/ 5167819 w 5411811"/>
              <a:gd name="connsiteY113" fmla="*/ 4219904 h 4401809"/>
              <a:gd name="connsiteX114" fmla="*/ 5138820 w 5411811"/>
              <a:gd name="connsiteY114" fmla="*/ 4231791 h 4401809"/>
              <a:gd name="connsiteX115" fmla="*/ 5104822 w 5411811"/>
              <a:gd name="connsiteY115" fmla="*/ 4244667 h 4401809"/>
              <a:gd name="connsiteX116" fmla="*/ 5065825 w 5411811"/>
              <a:gd name="connsiteY116" fmla="*/ 4259527 h 4401809"/>
              <a:gd name="connsiteX117" fmla="*/ 5023824 w 5411811"/>
              <a:gd name="connsiteY117" fmla="*/ 4275376 h 4401809"/>
              <a:gd name="connsiteX118" fmla="*/ 4973827 w 5411811"/>
              <a:gd name="connsiteY118" fmla="*/ 4290234 h 4401809"/>
              <a:gd name="connsiteX119" fmla="*/ 4920829 w 5411811"/>
              <a:gd name="connsiteY119" fmla="*/ 4305093 h 4401809"/>
              <a:gd name="connsiteX120" fmla="*/ 4862831 w 5411811"/>
              <a:gd name="connsiteY120" fmla="*/ 4320944 h 4401809"/>
              <a:gd name="connsiteX121" fmla="*/ 4799832 w 5411811"/>
              <a:gd name="connsiteY121" fmla="*/ 4335802 h 4401809"/>
              <a:gd name="connsiteX122" fmla="*/ 4729836 w 5411811"/>
              <a:gd name="connsiteY122" fmla="*/ 4351650 h 4401809"/>
              <a:gd name="connsiteX123" fmla="*/ 4657838 w 5411811"/>
              <a:gd name="connsiteY123" fmla="*/ 4364529 h 4401809"/>
              <a:gd name="connsiteX124" fmla="*/ 4580841 w 5411811"/>
              <a:gd name="connsiteY124" fmla="*/ 4377407 h 4401809"/>
              <a:gd name="connsiteX125" fmla="*/ 4497844 w 5411811"/>
              <a:gd name="connsiteY125" fmla="*/ 4389293 h 4401809"/>
              <a:gd name="connsiteX126" fmla="*/ 4409848 w 5411811"/>
              <a:gd name="connsiteY126" fmla="*/ 4397217 h 4401809"/>
              <a:gd name="connsiteX127" fmla="*/ 4348931 w 5411811"/>
              <a:gd name="connsiteY127" fmla="*/ 4401809 h 4401809"/>
              <a:gd name="connsiteX128" fmla="*/ 3811373 w 5411811"/>
              <a:gd name="connsiteY128" fmla="*/ 4401809 h 4401809"/>
              <a:gd name="connsiteX129" fmla="*/ 3787869 w 5411811"/>
              <a:gd name="connsiteY129" fmla="*/ 4400189 h 4401809"/>
              <a:gd name="connsiteX130" fmla="*/ 3668873 w 5411811"/>
              <a:gd name="connsiteY130" fmla="*/ 4391274 h 4401809"/>
              <a:gd name="connsiteX131" fmla="*/ 3543877 w 5411811"/>
              <a:gd name="connsiteY131" fmla="*/ 4376416 h 4401809"/>
              <a:gd name="connsiteX132" fmla="*/ 3414881 w 5411811"/>
              <a:gd name="connsiteY132" fmla="*/ 4356604 h 4401809"/>
              <a:gd name="connsiteX133" fmla="*/ 3282885 w 5411811"/>
              <a:gd name="connsiteY133" fmla="*/ 4333820 h 4401809"/>
              <a:gd name="connsiteX134" fmla="*/ 3146891 w 5411811"/>
              <a:gd name="connsiteY134" fmla="*/ 4305093 h 4401809"/>
              <a:gd name="connsiteX135" fmla="*/ 3004897 w 5411811"/>
              <a:gd name="connsiteY135" fmla="*/ 4273394 h 4401809"/>
              <a:gd name="connsiteX136" fmla="*/ 2897900 w 5411811"/>
              <a:gd name="connsiteY136" fmla="*/ 4245082 h 4401809"/>
              <a:gd name="connsiteX137" fmla="*/ 2897900 w 5411811"/>
              <a:gd name="connsiteY137" fmla="*/ 4245081 h 4401809"/>
              <a:gd name="connsiteX138" fmla="*/ 2866219 w 5411811"/>
              <a:gd name="connsiteY138" fmla="*/ 4236699 h 4401809"/>
              <a:gd name="connsiteX139" fmla="*/ 2858901 w 5411811"/>
              <a:gd name="connsiteY139" fmla="*/ 4234762 h 4401809"/>
              <a:gd name="connsiteX140" fmla="*/ 2706906 w 5411811"/>
              <a:gd name="connsiteY140" fmla="*/ 4191177 h 4401809"/>
              <a:gd name="connsiteX141" fmla="*/ 2704906 w 5411811"/>
              <a:gd name="connsiteY141" fmla="*/ 4193156 h 4401809"/>
              <a:gd name="connsiteX142" fmla="*/ 2693907 w 5411811"/>
              <a:gd name="connsiteY142" fmla="*/ 4197119 h 4401809"/>
              <a:gd name="connsiteX143" fmla="*/ 2675907 w 5411811"/>
              <a:gd name="connsiteY143" fmla="*/ 4203063 h 4401809"/>
              <a:gd name="connsiteX144" fmla="*/ 2650908 w 5411811"/>
              <a:gd name="connsiteY144" fmla="*/ 4209996 h 4401809"/>
              <a:gd name="connsiteX145" fmla="*/ 2620910 w 5411811"/>
              <a:gd name="connsiteY145" fmla="*/ 4221884 h 4401809"/>
              <a:gd name="connsiteX146" fmla="*/ 2583910 w 5411811"/>
              <a:gd name="connsiteY146" fmla="*/ 4233771 h 4401809"/>
              <a:gd name="connsiteX147" fmla="*/ 2539912 w 5411811"/>
              <a:gd name="connsiteY147" fmla="*/ 4244667 h 4401809"/>
              <a:gd name="connsiteX148" fmla="*/ 2491914 w 5411811"/>
              <a:gd name="connsiteY148" fmla="*/ 4259527 h 4401809"/>
              <a:gd name="connsiteX149" fmla="*/ 2435915 w 5411811"/>
              <a:gd name="connsiteY149" fmla="*/ 4273394 h 4401809"/>
              <a:gd name="connsiteX150" fmla="*/ 2376918 w 5411811"/>
              <a:gd name="connsiteY150" fmla="*/ 4288252 h 4401809"/>
              <a:gd name="connsiteX151" fmla="*/ 2310920 w 5411811"/>
              <a:gd name="connsiteY151" fmla="*/ 4304103 h 4401809"/>
              <a:gd name="connsiteX152" fmla="*/ 2241923 w 5411811"/>
              <a:gd name="connsiteY152" fmla="*/ 4318961 h 4401809"/>
              <a:gd name="connsiteX153" fmla="*/ 2166925 w 5411811"/>
              <a:gd name="connsiteY153" fmla="*/ 4333820 h 4401809"/>
              <a:gd name="connsiteX154" fmla="*/ 2088928 w 5411811"/>
              <a:gd name="connsiteY154" fmla="*/ 4347689 h 4401809"/>
              <a:gd name="connsiteX155" fmla="*/ 2005931 w 5411811"/>
              <a:gd name="connsiteY155" fmla="*/ 4360566 h 4401809"/>
              <a:gd name="connsiteX156" fmla="*/ 1919933 w 5411811"/>
              <a:gd name="connsiteY156" fmla="*/ 4372453 h 4401809"/>
              <a:gd name="connsiteX157" fmla="*/ 1827937 w 5411811"/>
              <a:gd name="connsiteY157" fmla="*/ 4383349 h 4401809"/>
              <a:gd name="connsiteX158" fmla="*/ 1733941 w 5411811"/>
              <a:gd name="connsiteY158" fmla="*/ 4391274 h 4401809"/>
              <a:gd name="connsiteX159" fmla="*/ 1637944 w 5411811"/>
              <a:gd name="connsiteY159" fmla="*/ 4399200 h 4401809"/>
              <a:gd name="connsiteX160" fmla="*/ 1548374 w 5411811"/>
              <a:gd name="connsiteY160" fmla="*/ 4401809 h 4401809"/>
              <a:gd name="connsiteX161" fmla="*/ 1263105 w 5411811"/>
              <a:gd name="connsiteY161" fmla="*/ 4401809 h 4401809"/>
              <a:gd name="connsiteX162" fmla="*/ 1218957 w 5411811"/>
              <a:gd name="connsiteY162" fmla="*/ 4400189 h 4401809"/>
              <a:gd name="connsiteX163" fmla="*/ 1107962 w 5411811"/>
              <a:gd name="connsiteY163" fmla="*/ 4393256 h 4401809"/>
              <a:gd name="connsiteX164" fmla="*/ 995966 w 5411811"/>
              <a:gd name="connsiteY164" fmla="*/ 4383349 h 4401809"/>
              <a:gd name="connsiteX165" fmla="*/ 882969 w 5411811"/>
              <a:gd name="connsiteY165" fmla="*/ 4368490 h 4401809"/>
              <a:gd name="connsiteX166" fmla="*/ 767973 w 5411811"/>
              <a:gd name="connsiteY166" fmla="*/ 4349671 h 4401809"/>
              <a:gd name="connsiteX167" fmla="*/ 650978 w 5411811"/>
              <a:gd name="connsiteY167" fmla="*/ 4326887 h 4401809"/>
              <a:gd name="connsiteX168" fmla="*/ 533983 w 5411811"/>
              <a:gd name="connsiteY168" fmla="*/ 4300140 h 4401809"/>
              <a:gd name="connsiteX169" fmla="*/ 414985 w 5411811"/>
              <a:gd name="connsiteY169" fmla="*/ 4267452 h 4401809"/>
              <a:gd name="connsiteX170" fmla="*/ 295991 w 5411811"/>
              <a:gd name="connsiteY170" fmla="*/ 4229808 h 4401809"/>
              <a:gd name="connsiteX171" fmla="*/ 176994 w 5411811"/>
              <a:gd name="connsiteY171" fmla="*/ 4186223 h 4401809"/>
              <a:gd name="connsiteX172" fmla="*/ 174994 w 5411811"/>
              <a:gd name="connsiteY172" fmla="*/ 4180280 h 4401809"/>
              <a:gd name="connsiteX173" fmla="*/ 168995 w 5411811"/>
              <a:gd name="connsiteY173" fmla="*/ 4170373 h 4401809"/>
              <a:gd name="connsiteX174" fmla="*/ 162994 w 5411811"/>
              <a:gd name="connsiteY174" fmla="*/ 4157496 h 4401809"/>
              <a:gd name="connsiteX175" fmla="*/ 155996 w 5411811"/>
              <a:gd name="connsiteY175" fmla="*/ 4138675 h 4401809"/>
              <a:gd name="connsiteX176" fmla="*/ 145996 w 5411811"/>
              <a:gd name="connsiteY176" fmla="*/ 4116882 h 4401809"/>
              <a:gd name="connsiteX177" fmla="*/ 135996 w 5411811"/>
              <a:gd name="connsiteY177" fmla="*/ 4092118 h 4401809"/>
              <a:gd name="connsiteX178" fmla="*/ 124997 w 5411811"/>
              <a:gd name="connsiteY178" fmla="*/ 4064382 h 4401809"/>
              <a:gd name="connsiteX179" fmla="*/ 112997 w 5411811"/>
              <a:gd name="connsiteY179" fmla="*/ 4031692 h 4401809"/>
              <a:gd name="connsiteX180" fmla="*/ 101998 w 5411811"/>
              <a:gd name="connsiteY180" fmla="*/ 3996030 h 4401809"/>
              <a:gd name="connsiteX181" fmla="*/ 87998 w 5411811"/>
              <a:gd name="connsiteY181" fmla="*/ 3955416 h 4401809"/>
              <a:gd name="connsiteX182" fmla="*/ 76999 w 5411811"/>
              <a:gd name="connsiteY182" fmla="*/ 3911829 h 4401809"/>
              <a:gd name="connsiteX183" fmla="*/ 64998 w 5411811"/>
              <a:gd name="connsiteY183" fmla="*/ 3866263 h 4401809"/>
              <a:gd name="connsiteX184" fmla="*/ 54000 w 5411811"/>
              <a:gd name="connsiteY184" fmla="*/ 3814752 h 4401809"/>
              <a:gd name="connsiteX185" fmla="*/ 42000 w 5411811"/>
              <a:gd name="connsiteY185" fmla="*/ 3761261 h 4401809"/>
              <a:gd name="connsiteX186" fmla="*/ 32999 w 5411811"/>
              <a:gd name="connsiteY186" fmla="*/ 3704798 h 4401809"/>
              <a:gd name="connsiteX187" fmla="*/ 23000 w 5411811"/>
              <a:gd name="connsiteY187" fmla="*/ 3643381 h 4401809"/>
              <a:gd name="connsiteX188" fmla="*/ 14999 w 5411811"/>
              <a:gd name="connsiteY188" fmla="*/ 3578992 h 4401809"/>
              <a:gd name="connsiteX189" fmla="*/ 8001 w 5411811"/>
              <a:gd name="connsiteY189" fmla="*/ 3510644 h 4401809"/>
              <a:gd name="connsiteX190" fmla="*/ 4000 w 5411811"/>
              <a:gd name="connsiteY190" fmla="*/ 3440310 h 4401809"/>
              <a:gd name="connsiteX191" fmla="*/ 0 w 5411811"/>
              <a:gd name="connsiteY191" fmla="*/ 3364036 h 4401809"/>
              <a:gd name="connsiteX192" fmla="*/ 0 w 5411811"/>
              <a:gd name="connsiteY192" fmla="*/ 3285779 h 4401809"/>
              <a:gd name="connsiteX193" fmla="*/ 0 w 5411811"/>
              <a:gd name="connsiteY193" fmla="*/ 3204551 h 4401809"/>
              <a:gd name="connsiteX194" fmla="*/ 4000 w 5411811"/>
              <a:gd name="connsiteY194" fmla="*/ 3119360 h 4401809"/>
              <a:gd name="connsiteX195" fmla="*/ 10001 w 5411811"/>
              <a:gd name="connsiteY195" fmla="*/ 3031198 h 4401809"/>
              <a:gd name="connsiteX196" fmla="*/ 18999 w 5411811"/>
              <a:gd name="connsiteY196" fmla="*/ 2940062 h 4401809"/>
              <a:gd name="connsiteX197" fmla="*/ 30999 w 5411811"/>
              <a:gd name="connsiteY197" fmla="*/ 2844966 h 4401809"/>
              <a:gd name="connsiteX198" fmla="*/ 45999 w 5411811"/>
              <a:gd name="connsiteY198" fmla="*/ 2745908 h 4401809"/>
              <a:gd name="connsiteX199" fmla="*/ 64998 w 5411811"/>
              <a:gd name="connsiteY199" fmla="*/ 2644869 h 4401809"/>
              <a:gd name="connsiteX200" fmla="*/ 85998 w 5411811"/>
              <a:gd name="connsiteY200" fmla="*/ 2538877 h 4401809"/>
              <a:gd name="connsiteX201" fmla="*/ 112997 w 5411811"/>
              <a:gd name="connsiteY201" fmla="*/ 2430903 h 4401809"/>
              <a:gd name="connsiteX202" fmla="*/ 143995 w 5411811"/>
              <a:gd name="connsiteY202" fmla="*/ 2319957 h 4401809"/>
              <a:gd name="connsiteX203" fmla="*/ 176994 w 5411811"/>
              <a:gd name="connsiteY203" fmla="*/ 2206039 h 4401809"/>
              <a:gd name="connsiteX204" fmla="*/ 176994 w 5411811"/>
              <a:gd name="connsiteY204" fmla="*/ 2202077 h 4401809"/>
              <a:gd name="connsiteX205" fmla="*/ 172996 w 5411811"/>
              <a:gd name="connsiteY205" fmla="*/ 2194153 h 4401809"/>
              <a:gd name="connsiteX206" fmla="*/ 168995 w 5411811"/>
              <a:gd name="connsiteY206" fmla="*/ 2179291 h 4401809"/>
              <a:gd name="connsiteX207" fmla="*/ 160995 w 5411811"/>
              <a:gd name="connsiteY207" fmla="*/ 2160472 h 4401809"/>
              <a:gd name="connsiteX208" fmla="*/ 153996 w 5411811"/>
              <a:gd name="connsiteY208" fmla="*/ 2137688 h 4401809"/>
              <a:gd name="connsiteX209" fmla="*/ 143995 w 5411811"/>
              <a:gd name="connsiteY209" fmla="*/ 2106980 h 4401809"/>
              <a:gd name="connsiteX210" fmla="*/ 131996 w 5411811"/>
              <a:gd name="connsiteY210" fmla="*/ 2075282 h 4401809"/>
              <a:gd name="connsiteX211" fmla="*/ 122996 w 5411811"/>
              <a:gd name="connsiteY211" fmla="*/ 2034668 h 4401809"/>
              <a:gd name="connsiteX212" fmla="*/ 110996 w 5411811"/>
              <a:gd name="connsiteY212" fmla="*/ 1993062 h 4401809"/>
              <a:gd name="connsiteX213" fmla="*/ 97998 w 5411811"/>
              <a:gd name="connsiteY213" fmla="*/ 1945513 h 4401809"/>
              <a:gd name="connsiteX214" fmla="*/ 85998 w 5411811"/>
              <a:gd name="connsiteY214" fmla="*/ 1895984 h 4401809"/>
              <a:gd name="connsiteX215" fmla="*/ 72999 w 5411811"/>
              <a:gd name="connsiteY215" fmla="*/ 1840512 h 4401809"/>
              <a:gd name="connsiteX216" fmla="*/ 61000 w 5411811"/>
              <a:gd name="connsiteY216" fmla="*/ 1784048 h 4401809"/>
              <a:gd name="connsiteX217" fmla="*/ 49999 w 5411811"/>
              <a:gd name="connsiteY217" fmla="*/ 1720650 h 4401809"/>
              <a:gd name="connsiteX218" fmla="*/ 39999 w 5411811"/>
              <a:gd name="connsiteY218" fmla="*/ 1656263 h 4401809"/>
              <a:gd name="connsiteX219" fmla="*/ 30999 w 5411811"/>
              <a:gd name="connsiteY219" fmla="*/ 1587913 h 4401809"/>
              <a:gd name="connsiteX220" fmla="*/ 21000 w 5411811"/>
              <a:gd name="connsiteY220" fmla="*/ 1517579 h 4401809"/>
              <a:gd name="connsiteX221" fmla="*/ 13001 w 5411811"/>
              <a:gd name="connsiteY221" fmla="*/ 1443286 h 4401809"/>
              <a:gd name="connsiteX222" fmla="*/ 8001 w 5411811"/>
              <a:gd name="connsiteY222" fmla="*/ 1367011 h 4401809"/>
              <a:gd name="connsiteX223" fmla="*/ 4000 w 5411811"/>
              <a:gd name="connsiteY223" fmla="*/ 1289746 h 4401809"/>
              <a:gd name="connsiteX224" fmla="*/ 2001 w 5411811"/>
              <a:gd name="connsiteY224" fmla="*/ 1209508 h 4401809"/>
              <a:gd name="connsiteX225" fmla="*/ 4000 w 5411811"/>
              <a:gd name="connsiteY225" fmla="*/ 1126298 h 4401809"/>
              <a:gd name="connsiteX226" fmla="*/ 6001 w 5411811"/>
              <a:gd name="connsiteY226" fmla="*/ 1042098 h 4401809"/>
              <a:gd name="connsiteX227" fmla="*/ 12001 w 5411811"/>
              <a:gd name="connsiteY227" fmla="*/ 954927 h 4401809"/>
              <a:gd name="connsiteX228" fmla="*/ 18999 w 5411811"/>
              <a:gd name="connsiteY228" fmla="*/ 866765 h 4401809"/>
              <a:gd name="connsiteX229" fmla="*/ 30999 w 5411811"/>
              <a:gd name="connsiteY229" fmla="*/ 779592 h 4401809"/>
              <a:gd name="connsiteX230" fmla="*/ 45999 w 5411811"/>
              <a:gd name="connsiteY230" fmla="*/ 688459 h 4401809"/>
              <a:gd name="connsiteX231" fmla="*/ 64998 w 5411811"/>
              <a:gd name="connsiteY231" fmla="*/ 599306 h 4401809"/>
              <a:gd name="connsiteX232" fmla="*/ 85998 w 5411811"/>
              <a:gd name="connsiteY232" fmla="*/ 506190 h 4401809"/>
              <a:gd name="connsiteX233" fmla="*/ 112997 w 5411811"/>
              <a:gd name="connsiteY233" fmla="*/ 415056 h 4401809"/>
              <a:gd name="connsiteX234" fmla="*/ 141996 w 5411811"/>
              <a:gd name="connsiteY234" fmla="*/ 320951 h 4401809"/>
              <a:gd name="connsiteX235" fmla="*/ 176994 w 5411811"/>
              <a:gd name="connsiteY235" fmla="*/ 227836 h 4401809"/>
              <a:gd name="connsiteX236" fmla="*/ 176994 w 5411811"/>
              <a:gd name="connsiteY236" fmla="*/ 224863 h 4401809"/>
              <a:gd name="connsiteX237" fmla="*/ 179994 w 5411811"/>
              <a:gd name="connsiteY237" fmla="*/ 222883 h 4401809"/>
              <a:gd name="connsiteX238" fmla="*/ 187995 w 5411811"/>
              <a:gd name="connsiteY238" fmla="*/ 218920 h 4401809"/>
              <a:gd name="connsiteX239" fmla="*/ 201995 w 5411811"/>
              <a:gd name="connsiteY239" fmla="*/ 212977 h 4401809"/>
              <a:gd name="connsiteX240" fmla="*/ 218993 w 5411811"/>
              <a:gd name="connsiteY240" fmla="*/ 203071 h 4401809"/>
              <a:gd name="connsiteX241" fmla="*/ 241993 w 5411811"/>
              <a:gd name="connsiteY241" fmla="*/ 194156 h 4401809"/>
              <a:gd name="connsiteX242" fmla="*/ 270990 w 5411811"/>
              <a:gd name="connsiteY242" fmla="*/ 180288 h 4401809"/>
              <a:gd name="connsiteX243" fmla="*/ 304990 w 5411811"/>
              <a:gd name="connsiteY243" fmla="*/ 167411 h 4401809"/>
              <a:gd name="connsiteX244" fmla="*/ 343989 w 5411811"/>
              <a:gd name="connsiteY244" fmla="*/ 154531 h 4401809"/>
              <a:gd name="connsiteX245" fmla="*/ 385988 w 5411811"/>
              <a:gd name="connsiteY245" fmla="*/ 138682 h 4401809"/>
              <a:gd name="connsiteX246" fmla="*/ 435985 w 5411811"/>
              <a:gd name="connsiteY246" fmla="*/ 123824 h 4401809"/>
              <a:gd name="connsiteX247" fmla="*/ 489985 w 5411811"/>
              <a:gd name="connsiteY247" fmla="*/ 106983 h 4401809"/>
              <a:gd name="connsiteX248" fmla="*/ 546981 w 5411811"/>
              <a:gd name="connsiteY248" fmla="*/ 91134 h 4401809"/>
              <a:gd name="connsiteX249" fmla="*/ 610979 w 5411811"/>
              <a:gd name="connsiteY249" fmla="*/ 76275 h 4401809"/>
              <a:gd name="connsiteX250" fmla="*/ 679977 w 5411811"/>
              <a:gd name="connsiteY250" fmla="*/ 60426 h 4401809"/>
              <a:gd name="connsiteX251" fmla="*/ 752974 w 5411811"/>
              <a:gd name="connsiteY251" fmla="*/ 47548 h 4401809"/>
              <a:gd name="connsiteX252" fmla="*/ 828973 w 5411811"/>
              <a:gd name="connsiteY252" fmla="*/ 35662 h 4401809"/>
              <a:gd name="connsiteX253" fmla="*/ 911968 w 5411811"/>
              <a:gd name="connsiteY253" fmla="*/ 24766 h 4401809"/>
              <a:gd name="connsiteX254" fmla="*/ 999966 w 5411811"/>
              <a:gd name="connsiteY254" fmla="*/ 14858 h 4401809"/>
              <a:gd name="connsiteX255" fmla="*/ 1091962 w 5411811"/>
              <a:gd name="connsiteY255" fmla="*/ 7926 h 4401809"/>
              <a:gd name="connsiteX256" fmla="*/ 1187959 w 5411811"/>
              <a:gd name="connsiteY256" fmla="*/ 3963 h 440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5411811" h="4401809">
                <a:moveTo>
                  <a:pt x="1289957" y="0"/>
                </a:moveTo>
                <a:lnTo>
                  <a:pt x="1395952" y="1982"/>
                </a:lnTo>
                <a:lnTo>
                  <a:pt x="1506947" y="5945"/>
                </a:lnTo>
                <a:lnTo>
                  <a:pt x="1621945" y="11887"/>
                </a:lnTo>
                <a:lnTo>
                  <a:pt x="1742940" y="22784"/>
                </a:lnTo>
                <a:lnTo>
                  <a:pt x="1867936" y="37644"/>
                </a:lnTo>
                <a:lnTo>
                  <a:pt x="1996932" y="57456"/>
                </a:lnTo>
                <a:lnTo>
                  <a:pt x="2128926" y="80238"/>
                </a:lnTo>
                <a:lnTo>
                  <a:pt x="2266921" y="107974"/>
                </a:lnTo>
                <a:lnTo>
                  <a:pt x="2408917" y="140664"/>
                </a:lnTo>
                <a:lnTo>
                  <a:pt x="2556912" y="180288"/>
                </a:lnTo>
                <a:lnTo>
                  <a:pt x="2609910" y="196038"/>
                </a:lnTo>
                <a:lnTo>
                  <a:pt x="2706906" y="224863"/>
                </a:lnTo>
                <a:lnTo>
                  <a:pt x="2710906" y="222883"/>
                </a:lnTo>
                <a:lnTo>
                  <a:pt x="2721906" y="218920"/>
                </a:lnTo>
                <a:lnTo>
                  <a:pt x="2739905" y="212977"/>
                </a:lnTo>
                <a:lnTo>
                  <a:pt x="2764905" y="203071"/>
                </a:lnTo>
                <a:lnTo>
                  <a:pt x="2794903" y="194156"/>
                </a:lnTo>
                <a:lnTo>
                  <a:pt x="2831901" y="182269"/>
                </a:lnTo>
                <a:lnTo>
                  <a:pt x="2875901" y="169391"/>
                </a:lnTo>
                <a:lnTo>
                  <a:pt x="2923899" y="155522"/>
                </a:lnTo>
                <a:lnTo>
                  <a:pt x="2977897" y="140664"/>
                </a:lnTo>
                <a:lnTo>
                  <a:pt x="3036895" y="125804"/>
                </a:lnTo>
                <a:lnTo>
                  <a:pt x="3101892" y="109955"/>
                </a:lnTo>
                <a:lnTo>
                  <a:pt x="3171890" y="95097"/>
                </a:lnTo>
                <a:lnTo>
                  <a:pt x="3245887" y="80238"/>
                </a:lnTo>
                <a:lnTo>
                  <a:pt x="3324885" y="66369"/>
                </a:lnTo>
                <a:lnTo>
                  <a:pt x="3407881" y="53493"/>
                </a:lnTo>
                <a:lnTo>
                  <a:pt x="3493879" y="41606"/>
                </a:lnTo>
                <a:lnTo>
                  <a:pt x="3583875" y="30708"/>
                </a:lnTo>
                <a:lnTo>
                  <a:pt x="3677872" y="20803"/>
                </a:lnTo>
                <a:lnTo>
                  <a:pt x="3775868" y="14858"/>
                </a:lnTo>
                <a:lnTo>
                  <a:pt x="3875865" y="9908"/>
                </a:lnTo>
                <a:lnTo>
                  <a:pt x="3979862" y="7926"/>
                </a:lnTo>
                <a:lnTo>
                  <a:pt x="4084858" y="7926"/>
                </a:lnTo>
                <a:lnTo>
                  <a:pt x="4192854" y="11887"/>
                </a:lnTo>
                <a:lnTo>
                  <a:pt x="4301850" y="18821"/>
                </a:lnTo>
                <a:lnTo>
                  <a:pt x="4415846" y="28727"/>
                </a:lnTo>
                <a:lnTo>
                  <a:pt x="4528842" y="43586"/>
                </a:lnTo>
                <a:lnTo>
                  <a:pt x="4643838" y="60426"/>
                </a:lnTo>
                <a:lnTo>
                  <a:pt x="4758834" y="83210"/>
                </a:lnTo>
                <a:lnTo>
                  <a:pt x="4877830" y="111937"/>
                </a:lnTo>
                <a:lnTo>
                  <a:pt x="4994825" y="144627"/>
                </a:lnTo>
                <a:lnTo>
                  <a:pt x="5113823" y="180288"/>
                </a:lnTo>
                <a:lnTo>
                  <a:pt x="5232818" y="224863"/>
                </a:lnTo>
                <a:lnTo>
                  <a:pt x="5232818" y="225854"/>
                </a:lnTo>
                <a:lnTo>
                  <a:pt x="5236818" y="231799"/>
                </a:lnTo>
                <a:lnTo>
                  <a:pt x="5242817" y="243686"/>
                </a:lnTo>
                <a:lnTo>
                  <a:pt x="5248817" y="256562"/>
                </a:lnTo>
                <a:lnTo>
                  <a:pt x="5257818" y="275385"/>
                </a:lnTo>
                <a:lnTo>
                  <a:pt x="5267816" y="296186"/>
                </a:lnTo>
                <a:lnTo>
                  <a:pt x="5277816" y="322933"/>
                </a:lnTo>
                <a:lnTo>
                  <a:pt x="5288816" y="353641"/>
                </a:lnTo>
                <a:lnTo>
                  <a:pt x="5302815" y="388311"/>
                </a:lnTo>
                <a:lnTo>
                  <a:pt x="5313815" y="425953"/>
                </a:lnTo>
                <a:lnTo>
                  <a:pt x="5327814" y="467558"/>
                </a:lnTo>
                <a:lnTo>
                  <a:pt x="5338814" y="513126"/>
                </a:lnTo>
                <a:lnTo>
                  <a:pt x="5351814" y="564637"/>
                </a:lnTo>
                <a:lnTo>
                  <a:pt x="5363813" y="618127"/>
                </a:lnTo>
                <a:lnTo>
                  <a:pt x="5373813" y="675582"/>
                </a:lnTo>
                <a:lnTo>
                  <a:pt x="5384813" y="736007"/>
                </a:lnTo>
                <a:lnTo>
                  <a:pt x="5392812" y="800395"/>
                </a:lnTo>
                <a:lnTo>
                  <a:pt x="5399812" y="868745"/>
                </a:lnTo>
                <a:lnTo>
                  <a:pt x="5405812" y="941059"/>
                </a:lnTo>
                <a:lnTo>
                  <a:pt x="5409812" y="1017335"/>
                </a:lnTo>
                <a:lnTo>
                  <a:pt x="5411811" y="1097571"/>
                </a:lnTo>
                <a:lnTo>
                  <a:pt x="5411811" y="1178800"/>
                </a:lnTo>
                <a:lnTo>
                  <a:pt x="5407811" y="1266962"/>
                </a:lnTo>
                <a:lnTo>
                  <a:pt x="5401813" y="1358096"/>
                </a:lnTo>
                <a:lnTo>
                  <a:pt x="5394811" y="1451212"/>
                </a:lnTo>
                <a:lnTo>
                  <a:pt x="5382812" y="1548289"/>
                </a:lnTo>
                <a:lnTo>
                  <a:pt x="5367813" y="1648337"/>
                </a:lnTo>
                <a:lnTo>
                  <a:pt x="5348814" y="1753340"/>
                </a:lnTo>
                <a:lnTo>
                  <a:pt x="5325814" y="1862304"/>
                </a:lnTo>
                <a:lnTo>
                  <a:pt x="5298815" y="1972261"/>
                </a:lnTo>
                <a:lnTo>
                  <a:pt x="5267816" y="2088158"/>
                </a:lnTo>
                <a:lnTo>
                  <a:pt x="5232818" y="2206039"/>
                </a:lnTo>
                <a:lnTo>
                  <a:pt x="5232818" y="2208020"/>
                </a:lnTo>
                <a:lnTo>
                  <a:pt x="5236818" y="2217926"/>
                </a:lnTo>
                <a:lnTo>
                  <a:pt x="5242817" y="2230802"/>
                </a:lnTo>
                <a:lnTo>
                  <a:pt x="5248817" y="2249625"/>
                </a:lnTo>
                <a:lnTo>
                  <a:pt x="5257818" y="2274388"/>
                </a:lnTo>
                <a:lnTo>
                  <a:pt x="5265817" y="2303116"/>
                </a:lnTo>
                <a:lnTo>
                  <a:pt x="5277816" y="2336796"/>
                </a:lnTo>
                <a:lnTo>
                  <a:pt x="5288816" y="2375429"/>
                </a:lnTo>
                <a:lnTo>
                  <a:pt x="5300816" y="2419014"/>
                </a:lnTo>
                <a:lnTo>
                  <a:pt x="5311814" y="2464581"/>
                </a:lnTo>
                <a:lnTo>
                  <a:pt x="5325814" y="2516091"/>
                </a:lnTo>
                <a:lnTo>
                  <a:pt x="5336815" y="2571567"/>
                </a:lnTo>
                <a:lnTo>
                  <a:pt x="5348814" y="2630010"/>
                </a:lnTo>
                <a:lnTo>
                  <a:pt x="5359813" y="2691426"/>
                </a:lnTo>
                <a:lnTo>
                  <a:pt x="5371813" y="2755814"/>
                </a:lnTo>
                <a:lnTo>
                  <a:pt x="5380813" y="2824166"/>
                </a:lnTo>
                <a:lnTo>
                  <a:pt x="5388813" y="2896477"/>
                </a:lnTo>
                <a:lnTo>
                  <a:pt x="5396812" y="2968791"/>
                </a:lnTo>
                <a:lnTo>
                  <a:pt x="5401813" y="3047048"/>
                </a:lnTo>
                <a:lnTo>
                  <a:pt x="5405812" y="3124313"/>
                </a:lnTo>
                <a:lnTo>
                  <a:pt x="5407811" y="3204551"/>
                </a:lnTo>
                <a:lnTo>
                  <a:pt x="5407811" y="3287760"/>
                </a:lnTo>
                <a:lnTo>
                  <a:pt x="5403812" y="3373941"/>
                </a:lnTo>
                <a:lnTo>
                  <a:pt x="5398812" y="3459133"/>
                </a:lnTo>
                <a:lnTo>
                  <a:pt x="5390813" y="3546304"/>
                </a:lnTo>
                <a:lnTo>
                  <a:pt x="5378812" y="3636447"/>
                </a:lnTo>
                <a:lnTo>
                  <a:pt x="5363813" y="3725599"/>
                </a:lnTo>
                <a:lnTo>
                  <a:pt x="5346813" y="3816733"/>
                </a:lnTo>
                <a:lnTo>
                  <a:pt x="5323815" y="3907867"/>
                </a:lnTo>
                <a:lnTo>
                  <a:pt x="5298815" y="4000984"/>
                </a:lnTo>
                <a:lnTo>
                  <a:pt x="5267816" y="4094098"/>
                </a:lnTo>
                <a:lnTo>
                  <a:pt x="5232818" y="4186223"/>
                </a:lnTo>
                <a:lnTo>
                  <a:pt x="5229818" y="4187214"/>
                </a:lnTo>
                <a:lnTo>
                  <a:pt x="5221819" y="4193156"/>
                </a:lnTo>
                <a:lnTo>
                  <a:pt x="5209820" y="4199101"/>
                </a:lnTo>
                <a:lnTo>
                  <a:pt x="5190819" y="4209007"/>
                </a:lnTo>
                <a:lnTo>
                  <a:pt x="5167819" y="4219904"/>
                </a:lnTo>
                <a:lnTo>
                  <a:pt x="5138820" y="4231791"/>
                </a:lnTo>
                <a:lnTo>
                  <a:pt x="5104822" y="4244667"/>
                </a:lnTo>
                <a:lnTo>
                  <a:pt x="5065825" y="4259527"/>
                </a:lnTo>
                <a:lnTo>
                  <a:pt x="5023824" y="4275376"/>
                </a:lnTo>
                <a:lnTo>
                  <a:pt x="4973827" y="4290234"/>
                </a:lnTo>
                <a:lnTo>
                  <a:pt x="4920829" y="4305093"/>
                </a:lnTo>
                <a:lnTo>
                  <a:pt x="4862831" y="4320944"/>
                </a:lnTo>
                <a:lnTo>
                  <a:pt x="4799832" y="4335802"/>
                </a:lnTo>
                <a:lnTo>
                  <a:pt x="4729836" y="4351650"/>
                </a:lnTo>
                <a:lnTo>
                  <a:pt x="4657838" y="4364529"/>
                </a:lnTo>
                <a:lnTo>
                  <a:pt x="4580841" y="4377407"/>
                </a:lnTo>
                <a:lnTo>
                  <a:pt x="4497844" y="4389293"/>
                </a:lnTo>
                <a:lnTo>
                  <a:pt x="4409848" y="4397217"/>
                </a:lnTo>
                <a:lnTo>
                  <a:pt x="4348931" y="4401809"/>
                </a:lnTo>
                <a:lnTo>
                  <a:pt x="3811373" y="4401809"/>
                </a:lnTo>
                <a:lnTo>
                  <a:pt x="3787869" y="4400189"/>
                </a:lnTo>
                <a:lnTo>
                  <a:pt x="3668873" y="4391274"/>
                </a:lnTo>
                <a:lnTo>
                  <a:pt x="3543877" y="4376416"/>
                </a:lnTo>
                <a:lnTo>
                  <a:pt x="3414881" y="4356604"/>
                </a:lnTo>
                <a:lnTo>
                  <a:pt x="3282885" y="4333820"/>
                </a:lnTo>
                <a:lnTo>
                  <a:pt x="3146891" y="4305093"/>
                </a:lnTo>
                <a:lnTo>
                  <a:pt x="3004897" y="4273394"/>
                </a:lnTo>
                <a:lnTo>
                  <a:pt x="2897900" y="4245082"/>
                </a:lnTo>
                <a:lnTo>
                  <a:pt x="2897900" y="4245081"/>
                </a:lnTo>
                <a:lnTo>
                  <a:pt x="2866219" y="4236699"/>
                </a:lnTo>
                <a:lnTo>
                  <a:pt x="2858901" y="4234762"/>
                </a:lnTo>
                <a:lnTo>
                  <a:pt x="2706906" y="4191177"/>
                </a:lnTo>
                <a:lnTo>
                  <a:pt x="2704906" y="4193156"/>
                </a:lnTo>
                <a:lnTo>
                  <a:pt x="2693907" y="4197119"/>
                </a:lnTo>
                <a:lnTo>
                  <a:pt x="2675907" y="4203063"/>
                </a:lnTo>
                <a:lnTo>
                  <a:pt x="2650908" y="4209996"/>
                </a:lnTo>
                <a:lnTo>
                  <a:pt x="2620910" y="4221884"/>
                </a:lnTo>
                <a:lnTo>
                  <a:pt x="2583910" y="4233771"/>
                </a:lnTo>
                <a:lnTo>
                  <a:pt x="2539912" y="4244667"/>
                </a:lnTo>
                <a:lnTo>
                  <a:pt x="2491914" y="4259527"/>
                </a:lnTo>
                <a:lnTo>
                  <a:pt x="2435915" y="4273394"/>
                </a:lnTo>
                <a:lnTo>
                  <a:pt x="2376918" y="4288252"/>
                </a:lnTo>
                <a:lnTo>
                  <a:pt x="2310920" y="4304103"/>
                </a:lnTo>
                <a:lnTo>
                  <a:pt x="2241923" y="4318961"/>
                </a:lnTo>
                <a:lnTo>
                  <a:pt x="2166925" y="4333820"/>
                </a:lnTo>
                <a:lnTo>
                  <a:pt x="2088928" y="4347689"/>
                </a:lnTo>
                <a:lnTo>
                  <a:pt x="2005931" y="4360566"/>
                </a:lnTo>
                <a:lnTo>
                  <a:pt x="1919933" y="4372453"/>
                </a:lnTo>
                <a:lnTo>
                  <a:pt x="1827937" y="4383349"/>
                </a:lnTo>
                <a:lnTo>
                  <a:pt x="1733941" y="4391274"/>
                </a:lnTo>
                <a:lnTo>
                  <a:pt x="1637944" y="4399200"/>
                </a:lnTo>
                <a:lnTo>
                  <a:pt x="1548374" y="4401809"/>
                </a:lnTo>
                <a:lnTo>
                  <a:pt x="1263105" y="4401809"/>
                </a:lnTo>
                <a:lnTo>
                  <a:pt x="1218957" y="4400189"/>
                </a:lnTo>
                <a:lnTo>
                  <a:pt x="1107962" y="4393256"/>
                </a:lnTo>
                <a:lnTo>
                  <a:pt x="995966" y="4383349"/>
                </a:lnTo>
                <a:lnTo>
                  <a:pt x="882969" y="4368490"/>
                </a:lnTo>
                <a:lnTo>
                  <a:pt x="767973" y="4349671"/>
                </a:lnTo>
                <a:lnTo>
                  <a:pt x="650978" y="4326887"/>
                </a:lnTo>
                <a:lnTo>
                  <a:pt x="533983" y="4300140"/>
                </a:lnTo>
                <a:lnTo>
                  <a:pt x="414985" y="4267452"/>
                </a:lnTo>
                <a:lnTo>
                  <a:pt x="295991" y="4229808"/>
                </a:lnTo>
                <a:lnTo>
                  <a:pt x="176994" y="4186223"/>
                </a:lnTo>
                <a:lnTo>
                  <a:pt x="174994" y="4180280"/>
                </a:lnTo>
                <a:lnTo>
                  <a:pt x="168995" y="4170373"/>
                </a:lnTo>
                <a:lnTo>
                  <a:pt x="162994" y="4157496"/>
                </a:lnTo>
                <a:lnTo>
                  <a:pt x="155996" y="4138675"/>
                </a:lnTo>
                <a:lnTo>
                  <a:pt x="145996" y="4116882"/>
                </a:lnTo>
                <a:lnTo>
                  <a:pt x="135996" y="4092118"/>
                </a:lnTo>
                <a:lnTo>
                  <a:pt x="124997" y="4064382"/>
                </a:lnTo>
                <a:lnTo>
                  <a:pt x="112997" y="4031692"/>
                </a:lnTo>
                <a:lnTo>
                  <a:pt x="101998" y="3996030"/>
                </a:lnTo>
                <a:lnTo>
                  <a:pt x="87998" y="3955416"/>
                </a:lnTo>
                <a:lnTo>
                  <a:pt x="76999" y="3911829"/>
                </a:lnTo>
                <a:lnTo>
                  <a:pt x="64998" y="3866263"/>
                </a:lnTo>
                <a:lnTo>
                  <a:pt x="54000" y="3814752"/>
                </a:lnTo>
                <a:lnTo>
                  <a:pt x="42000" y="3761261"/>
                </a:lnTo>
                <a:lnTo>
                  <a:pt x="32999" y="3704798"/>
                </a:lnTo>
                <a:lnTo>
                  <a:pt x="23000" y="3643381"/>
                </a:lnTo>
                <a:lnTo>
                  <a:pt x="14999" y="3578992"/>
                </a:lnTo>
                <a:lnTo>
                  <a:pt x="8001" y="3510644"/>
                </a:lnTo>
                <a:lnTo>
                  <a:pt x="4000" y="3440310"/>
                </a:lnTo>
                <a:lnTo>
                  <a:pt x="0" y="3364036"/>
                </a:lnTo>
                <a:lnTo>
                  <a:pt x="0" y="3285779"/>
                </a:lnTo>
                <a:lnTo>
                  <a:pt x="0" y="3204551"/>
                </a:lnTo>
                <a:lnTo>
                  <a:pt x="4000" y="3119360"/>
                </a:lnTo>
                <a:lnTo>
                  <a:pt x="10001" y="3031198"/>
                </a:lnTo>
                <a:lnTo>
                  <a:pt x="18999" y="2940062"/>
                </a:lnTo>
                <a:lnTo>
                  <a:pt x="30999" y="2844966"/>
                </a:lnTo>
                <a:lnTo>
                  <a:pt x="45999" y="2745908"/>
                </a:lnTo>
                <a:lnTo>
                  <a:pt x="64998" y="2644869"/>
                </a:lnTo>
                <a:lnTo>
                  <a:pt x="85998" y="2538877"/>
                </a:lnTo>
                <a:lnTo>
                  <a:pt x="112997" y="2430903"/>
                </a:lnTo>
                <a:lnTo>
                  <a:pt x="143995" y="2319957"/>
                </a:lnTo>
                <a:lnTo>
                  <a:pt x="176994" y="2206039"/>
                </a:lnTo>
                <a:lnTo>
                  <a:pt x="176994" y="2202077"/>
                </a:lnTo>
                <a:lnTo>
                  <a:pt x="172996" y="2194153"/>
                </a:lnTo>
                <a:lnTo>
                  <a:pt x="168995" y="2179291"/>
                </a:lnTo>
                <a:lnTo>
                  <a:pt x="160995" y="2160472"/>
                </a:lnTo>
                <a:lnTo>
                  <a:pt x="153996" y="2137688"/>
                </a:lnTo>
                <a:lnTo>
                  <a:pt x="143995" y="2106980"/>
                </a:lnTo>
                <a:lnTo>
                  <a:pt x="131996" y="2075282"/>
                </a:lnTo>
                <a:lnTo>
                  <a:pt x="122996" y="2034668"/>
                </a:lnTo>
                <a:lnTo>
                  <a:pt x="110996" y="1993062"/>
                </a:lnTo>
                <a:lnTo>
                  <a:pt x="97998" y="1945513"/>
                </a:lnTo>
                <a:lnTo>
                  <a:pt x="85998" y="1895984"/>
                </a:lnTo>
                <a:lnTo>
                  <a:pt x="72999" y="1840512"/>
                </a:lnTo>
                <a:lnTo>
                  <a:pt x="61000" y="1784048"/>
                </a:lnTo>
                <a:lnTo>
                  <a:pt x="49999" y="1720650"/>
                </a:lnTo>
                <a:lnTo>
                  <a:pt x="39999" y="1656263"/>
                </a:lnTo>
                <a:lnTo>
                  <a:pt x="30999" y="1587913"/>
                </a:lnTo>
                <a:lnTo>
                  <a:pt x="21000" y="1517579"/>
                </a:lnTo>
                <a:lnTo>
                  <a:pt x="13001" y="1443286"/>
                </a:lnTo>
                <a:lnTo>
                  <a:pt x="8001" y="1367011"/>
                </a:lnTo>
                <a:lnTo>
                  <a:pt x="4000" y="1289746"/>
                </a:lnTo>
                <a:lnTo>
                  <a:pt x="2001" y="1209508"/>
                </a:lnTo>
                <a:lnTo>
                  <a:pt x="4000" y="1126298"/>
                </a:lnTo>
                <a:lnTo>
                  <a:pt x="6001" y="1042098"/>
                </a:lnTo>
                <a:lnTo>
                  <a:pt x="12001" y="954927"/>
                </a:lnTo>
                <a:lnTo>
                  <a:pt x="18999" y="866765"/>
                </a:lnTo>
                <a:lnTo>
                  <a:pt x="30999" y="779592"/>
                </a:lnTo>
                <a:lnTo>
                  <a:pt x="45999" y="688459"/>
                </a:lnTo>
                <a:lnTo>
                  <a:pt x="64998" y="599306"/>
                </a:lnTo>
                <a:lnTo>
                  <a:pt x="85998" y="506190"/>
                </a:lnTo>
                <a:lnTo>
                  <a:pt x="112997" y="415056"/>
                </a:lnTo>
                <a:lnTo>
                  <a:pt x="141996" y="320951"/>
                </a:lnTo>
                <a:lnTo>
                  <a:pt x="176994" y="227836"/>
                </a:lnTo>
                <a:lnTo>
                  <a:pt x="176994" y="224863"/>
                </a:lnTo>
                <a:lnTo>
                  <a:pt x="179994" y="222883"/>
                </a:lnTo>
                <a:lnTo>
                  <a:pt x="187995" y="218920"/>
                </a:lnTo>
                <a:lnTo>
                  <a:pt x="201995" y="212977"/>
                </a:lnTo>
                <a:lnTo>
                  <a:pt x="218993" y="203071"/>
                </a:lnTo>
                <a:lnTo>
                  <a:pt x="241993" y="194156"/>
                </a:lnTo>
                <a:lnTo>
                  <a:pt x="270990" y="180288"/>
                </a:lnTo>
                <a:lnTo>
                  <a:pt x="304990" y="167411"/>
                </a:lnTo>
                <a:lnTo>
                  <a:pt x="343989" y="154531"/>
                </a:lnTo>
                <a:lnTo>
                  <a:pt x="385988" y="138682"/>
                </a:lnTo>
                <a:lnTo>
                  <a:pt x="435985" y="123824"/>
                </a:lnTo>
                <a:lnTo>
                  <a:pt x="489985" y="106983"/>
                </a:lnTo>
                <a:lnTo>
                  <a:pt x="546981" y="91134"/>
                </a:lnTo>
                <a:lnTo>
                  <a:pt x="610979" y="76275"/>
                </a:lnTo>
                <a:lnTo>
                  <a:pt x="679977" y="60426"/>
                </a:lnTo>
                <a:lnTo>
                  <a:pt x="752974" y="47548"/>
                </a:lnTo>
                <a:lnTo>
                  <a:pt x="828973" y="35662"/>
                </a:lnTo>
                <a:lnTo>
                  <a:pt x="911968" y="24766"/>
                </a:lnTo>
                <a:lnTo>
                  <a:pt x="999966" y="14858"/>
                </a:lnTo>
                <a:lnTo>
                  <a:pt x="1091962" y="7926"/>
                </a:lnTo>
                <a:lnTo>
                  <a:pt x="1187959" y="3963"/>
                </a:lnTo>
                <a:close/>
              </a:path>
            </a:pathLst>
          </a:custGeom>
          <a:solidFill>
            <a:schemeClr val="accent1"/>
          </a:solidFill>
        </p:spPr>
        <p:txBody>
          <a:bodyPr wrap="square" tIns="457200">
            <a:noAutofit/>
          </a:bodyPr>
          <a:lstStyle>
            <a:lvl1pPr marL="0" indent="0" algn="ctr" latinLnBrk="0">
              <a:buNone/>
              <a:defRPr lang="vi-VN" sz="2400">
                <a:solidFill>
                  <a:schemeClr val="bg1"/>
                </a:solidFill>
                <a:latin typeface="Times New Roman" panose="02020603050405020304" pitchFamily="18" charset="0"/>
                <a:cs typeface="Times New Roman" panose="02020603050405020304" pitchFamily="18" charset="0"/>
              </a:defRPr>
            </a:lvl1pPr>
            <a:lvl2pPr marL="457200" indent="0" latinLnBrk="0">
              <a:buNone/>
              <a:defRPr lang="vi-VN" sz="2800"/>
            </a:lvl2pPr>
            <a:lvl3pPr marL="914400" indent="0" latinLnBrk="0">
              <a:buNone/>
              <a:defRPr lang="vi-VN" sz="2400"/>
            </a:lvl3pPr>
            <a:lvl4pPr marL="1371600" indent="0" latinLnBrk="0">
              <a:buNone/>
              <a:defRPr lang="vi-VN" sz="2000"/>
            </a:lvl4pPr>
            <a:lvl5pPr marL="1828800" indent="0" latinLnBrk="0">
              <a:buNone/>
              <a:defRPr lang="vi-VN" sz="2000"/>
            </a:lvl5pPr>
            <a:lvl6pPr marL="2286000" indent="0" latinLnBrk="0">
              <a:buNone/>
              <a:defRPr lang="vi-VN" sz="2000"/>
            </a:lvl6pPr>
            <a:lvl7pPr marL="2743200" indent="0" latinLnBrk="0">
              <a:buNone/>
              <a:defRPr lang="vi-VN" sz="2000"/>
            </a:lvl7pPr>
            <a:lvl8pPr marL="3200400" indent="0" latinLnBrk="0">
              <a:buNone/>
              <a:defRPr lang="vi-VN" sz="2000"/>
            </a:lvl8pPr>
            <a:lvl9pPr marL="3657600" indent="0" latinLnBrk="0">
              <a:buNone/>
              <a:defRPr lang="vi-VN" sz="2000"/>
            </a:lvl9pPr>
          </a:lstStyle>
          <a:p>
            <a:r>
              <a:rPr lang="en-US" smtClean="0"/>
              <a:t>Click icon to add picture</a:t>
            </a:r>
            <a:endParaRPr lang="vi-VN"/>
          </a:p>
        </p:txBody>
      </p:sp>
      <p:sp>
        <p:nvSpPr>
          <p:cNvPr id="9" name="Hình tự do 6"/>
          <p:cNvSpPr>
            <a:spLocks/>
          </p:cNvSpPr>
          <p:nvPr/>
        </p:nvSpPr>
        <p:spPr bwMode="auto">
          <a:xfrm>
            <a:off x="4726556" y="457200"/>
            <a:ext cx="3227682" cy="2631987"/>
          </a:xfrm>
          <a:custGeom>
            <a:avLst/>
            <a:gdLst>
              <a:gd name="T0" fmla="*/ 65 w 5412"/>
              <a:gd name="T1" fmla="*/ 2670 h 4454"/>
              <a:gd name="T2" fmla="*/ 4 w 5412"/>
              <a:gd name="T3" fmla="*/ 3149 h 4454"/>
              <a:gd name="T4" fmla="*/ 8 w 5412"/>
              <a:gd name="T5" fmla="*/ 3544 h 4454"/>
              <a:gd name="T6" fmla="*/ 54 w 5412"/>
              <a:gd name="T7" fmla="*/ 3851 h 4454"/>
              <a:gd name="T8" fmla="*/ 113 w 5412"/>
              <a:gd name="T9" fmla="*/ 4070 h 4454"/>
              <a:gd name="T10" fmla="*/ 163 w 5412"/>
              <a:gd name="T11" fmla="*/ 4197 h 4454"/>
              <a:gd name="T12" fmla="*/ 177 w 5412"/>
              <a:gd name="T13" fmla="*/ 4226 h 4454"/>
              <a:gd name="T14" fmla="*/ 768 w 5412"/>
              <a:gd name="T15" fmla="*/ 4391 h 4454"/>
              <a:gd name="T16" fmla="*/ 1327 w 5412"/>
              <a:gd name="T17" fmla="*/ 4446 h 4454"/>
              <a:gd name="T18" fmla="*/ 1828 w 5412"/>
              <a:gd name="T19" fmla="*/ 4425 h 4454"/>
              <a:gd name="T20" fmla="*/ 2242 w 5412"/>
              <a:gd name="T21" fmla="*/ 4360 h 4454"/>
              <a:gd name="T22" fmla="*/ 2540 w 5412"/>
              <a:gd name="T23" fmla="*/ 4285 h 4454"/>
              <a:gd name="T24" fmla="*/ 2694 w 5412"/>
              <a:gd name="T25" fmla="*/ 4237 h 4454"/>
              <a:gd name="T26" fmla="*/ 3147 w 5412"/>
              <a:gd name="T27" fmla="*/ 4346 h 4454"/>
              <a:gd name="T28" fmla="*/ 3788 w 5412"/>
              <a:gd name="T29" fmla="*/ 4442 h 4454"/>
              <a:gd name="T30" fmla="*/ 4318 w 5412"/>
              <a:gd name="T31" fmla="*/ 4446 h 4454"/>
              <a:gd name="T32" fmla="*/ 4730 w 5412"/>
              <a:gd name="T33" fmla="*/ 4393 h 4454"/>
              <a:gd name="T34" fmla="*/ 5024 w 5412"/>
              <a:gd name="T35" fmla="*/ 4316 h 4454"/>
              <a:gd name="T36" fmla="*/ 5191 w 5412"/>
              <a:gd name="T37" fmla="*/ 4249 h 4454"/>
              <a:gd name="T38" fmla="*/ 5233 w 5412"/>
              <a:gd name="T39" fmla="*/ 4226 h 4454"/>
              <a:gd name="T40" fmla="*/ 5364 w 5412"/>
              <a:gd name="T41" fmla="*/ 3761 h 4454"/>
              <a:gd name="T42" fmla="*/ 5408 w 5412"/>
              <a:gd name="T43" fmla="*/ 3319 h 4454"/>
              <a:gd name="T44" fmla="*/ 5389 w 5412"/>
              <a:gd name="T45" fmla="*/ 2924 h 4454"/>
              <a:gd name="T46" fmla="*/ 5337 w 5412"/>
              <a:gd name="T47" fmla="*/ 2596 h 4454"/>
              <a:gd name="T48" fmla="*/ 5278 w 5412"/>
              <a:gd name="T49" fmla="*/ 2359 h 4454"/>
              <a:gd name="T50" fmla="*/ 5237 w 5412"/>
              <a:gd name="T51" fmla="*/ 2239 h 4454"/>
              <a:gd name="T52" fmla="*/ 5326 w 5412"/>
              <a:gd name="T53" fmla="*/ 1880 h 4454"/>
              <a:gd name="T54" fmla="*/ 5402 w 5412"/>
              <a:gd name="T55" fmla="*/ 1371 h 4454"/>
              <a:gd name="T56" fmla="*/ 5406 w 5412"/>
              <a:gd name="T57" fmla="*/ 950 h 4454"/>
              <a:gd name="T58" fmla="*/ 5364 w 5412"/>
              <a:gd name="T59" fmla="*/ 624 h 4454"/>
              <a:gd name="T60" fmla="*/ 5303 w 5412"/>
              <a:gd name="T61" fmla="*/ 392 h 4454"/>
              <a:gd name="T62" fmla="*/ 5249 w 5412"/>
              <a:gd name="T63" fmla="*/ 259 h 4454"/>
              <a:gd name="T64" fmla="*/ 5114 w 5412"/>
              <a:gd name="T65" fmla="*/ 182 h 4454"/>
              <a:gd name="T66" fmla="*/ 4529 w 5412"/>
              <a:gd name="T67" fmla="*/ 44 h 4454"/>
              <a:gd name="T68" fmla="*/ 3980 w 5412"/>
              <a:gd name="T69" fmla="*/ 8 h 4454"/>
              <a:gd name="T70" fmla="*/ 3494 w 5412"/>
              <a:gd name="T71" fmla="*/ 42 h 4454"/>
              <a:gd name="T72" fmla="*/ 3102 w 5412"/>
              <a:gd name="T73" fmla="*/ 111 h 4454"/>
              <a:gd name="T74" fmla="*/ 2832 w 5412"/>
              <a:gd name="T75" fmla="*/ 184 h 4454"/>
              <a:gd name="T76" fmla="*/ 2711 w 5412"/>
              <a:gd name="T77" fmla="*/ 225 h 4454"/>
              <a:gd name="T78" fmla="*/ 2129 w 5412"/>
              <a:gd name="T79" fmla="*/ 81 h 4454"/>
              <a:gd name="T80" fmla="*/ 1507 w 5412"/>
              <a:gd name="T81" fmla="*/ 6 h 4454"/>
              <a:gd name="T82" fmla="*/ 1000 w 5412"/>
              <a:gd name="T83" fmla="*/ 15 h 4454"/>
              <a:gd name="T84" fmla="*/ 611 w 5412"/>
              <a:gd name="T85" fmla="*/ 77 h 4454"/>
              <a:gd name="T86" fmla="*/ 344 w 5412"/>
              <a:gd name="T87" fmla="*/ 156 h 4454"/>
              <a:gd name="T88" fmla="*/ 202 w 5412"/>
              <a:gd name="T89" fmla="*/ 215 h 4454"/>
              <a:gd name="T90" fmla="*/ 177 w 5412"/>
              <a:gd name="T91" fmla="*/ 230 h 4454"/>
              <a:gd name="T92" fmla="*/ 65 w 5412"/>
              <a:gd name="T93" fmla="*/ 605 h 4454"/>
              <a:gd name="T94" fmla="*/ 6 w 5412"/>
              <a:gd name="T95" fmla="*/ 1052 h 4454"/>
              <a:gd name="T96" fmla="*/ 13 w 5412"/>
              <a:gd name="T97" fmla="*/ 1457 h 4454"/>
              <a:gd name="T98" fmla="*/ 61 w 5412"/>
              <a:gd name="T99" fmla="*/ 1801 h 4454"/>
              <a:gd name="T100" fmla="*/ 123 w 5412"/>
              <a:gd name="T101" fmla="*/ 2054 h 4454"/>
              <a:gd name="T102" fmla="*/ 169 w 5412"/>
              <a:gd name="T103" fmla="*/ 2200 h 4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12" h="4454">
                <a:moveTo>
                  <a:pt x="177" y="2227"/>
                </a:moveTo>
                <a:lnTo>
                  <a:pt x="144" y="2342"/>
                </a:lnTo>
                <a:lnTo>
                  <a:pt x="113" y="2454"/>
                </a:lnTo>
                <a:lnTo>
                  <a:pt x="86" y="2563"/>
                </a:lnTo>
                <a:lnTo>
                  <a:pt x="65" y="2670"/>
                </a:lnTo>
                <a:lnTo>
                  <a:pt x="46" y="2772"/>
                </a:lnTo>
                <a:lnTo>
                  <a:pt x="31" y="2872"/>
                </a:lnTo>
                <a:lnTo>
                  <a:pt x="19" y="2968"/>
                </a:lnTo>
                <a:lnTo>
                  <a:pt x="10" y="3060"/>
                </a:lnTo>
                <a:lnTo>
                  <a:pt x="4" y="3149"/>
                </a:lnTo>
                <a:lnTo>
                  <a:pt x="0" y="3235"/>
                </a:lnTo>
                <a:lnTo>
                  <a:pt x="0" y="3317"/>
                </a:lnTo>
                <a:lnTo>
                  <a:pt x="0" y="3396"/>
                </a:lnTo>
                <a:lnTo>
                  <a:pt x="4" y="3473"/>
                </a:lnTo>
                <a:lnTo>
                  <a:pt x="8" y="3544"/>
                </a:lnTo>
                <a:lnTo>
                  <a:pt x="15" y="3613"/>
                </a:lnTo>
                <a:lnTo>
                  <a:pt x="23" y="3678"/>
                </a:lnTo>
                <a:lnTo>
                  <a:pt x="33" y="3740"/>
                </a:lnTo>
                <a:lnTo>
                  <a:pt x="42" y="3797"/>
                </a:lnTo>
                <a:lnTo>
                  <a:pt x="54" y="3851"/>
                </a:lnTo>
                <a:lnTo>
                  <a:pt x="65" y="3903"/>
                </a:lnTo>
                <a:lnTo>
                  <a:pt x="77" y="3949"/>
                </a:lnTo>
                <a:lnTo>
                  <a:pt x="88" y="3993"/>
                </a:lnTo>
                <a:lnTo>
                  <a:pt x="102" y="4034"/>
                </a:lnTo>
                <a:lnTo>
                  <a:pt x="113" y="4070"/>
                </a:lnTo>
                <a:lnTo>
                  <a:pt x="125" y="4103"/>
                </a:lnTo>
                <a:lnTo>
                  <a:pt x="136" y="4131"/>
                </a:lnTo>
                <a:lnTo>
                  <a:pt x="146" y="4156"/>
                </a:lnTo>
                <a:lnTo>
                  <a:pt x="156" y="4178"/>
                </a:lnTo>
                <a:lnTo>
                  <a:pt x="163" y="4197"/>
                </a:lnTo>
                <a:lnTo>
                  <a:pt x="169" y="4210"/>
                </a:lnTo>
                <a:lnTo>
                  <a:pt x="175" y="4220"/>
                </a:lnTo>
                <a:lnTo>
                  <a:pt x="177" y="4226"/>
                </a:lnTo>
                <a:lnTo>
                  <a:pt x="177" y="4226"/>
                </a:lnTo>
                <a:lnTo>
                  <a:pt x="177" y="4226"/>
                </a:lnTo>
                <a:lnTo>
                  <a:pt x="296" y="4270"/>
                </a:lnTo>
                <a:lnTo>
                  <a:pt x="415" y="4308"/>
                </a:lnTo>
                <a:lnTo>
                  <a:pt x="534" y="4341"/>
                </a:lnTo>
                <a:lnTo>
                  <a:pt x="651" y="4368"/>
                </a:lnTo>
                <a:lnTo>
                  <a:pt x="768" y="4391"/>
                </a:lnTo>
                <a:lnTo>
                  <a:pt x="883" y="4410"/>
                </a:lnTo>
                <a:lnTo>
                  <a:pt x="996" y="4425"/>
                </a:lnTo>
                <a:lnTo>
                  <a:pt x="1108" y="4435"/>
                </a:lnTo>
                <a:lnTo>
                  <a:pt x="1219" y="4442"/>
                </a:lnTo>
                <a:lnTo>
                  <a:pt x="1327" y="4446"/>
                </a:lnTo>
                <a:lnTo>
                  <a:pt x="1432" y="4446"/>
                </a:lnTo>
                <a:lnTo>
                  <a:pt x="1536" y="4444"/>
                </a:lnTo>
                <a:lnTo>
                  <a:pt x="1638" y="4441"/>
                </a:lnTo>
                <a:lnTo>
                  <a:pt x="1734" y="4433"/>
                </a:lnTo>
                <a:lnTo>
                  <a:pt x="1828" y="4425"/>
                </a:lnTo>
                <a:lnTo>
                  <a:pt x="1920" y="4414"/>
                </a:lnTo>
                <a:lnTo>
                  <a:pt x="2006" y="4402"/>
                </a:lnTo>
                <a:lnTo>
                  <a:pt x="2089" y="4389"/>
                </a:lnTo>
                <a:lnTo>
                  <a:pt x="2167" y="4375"/>
                </a:lnTo>
                <a:lnTo>
                  <a:pt x="2242" y="4360"/>
                </a:lnTo>
                <a:lnTo>
                  <a:pt x="2311" y="4345"/>
                </a:lnTo>
                <a:lnTo>
                  <a:pt x="2377" y="4329"/>
                </a:lnTo>
                <a:lnTo>
                  <a:pt x="2436" y="4314"/>
                </a:lnTo>
                <a:lnTo>
                  <a:pt x="2492" y="4300"/>
                </a:lnTo>
                <a:lnTo>
                  <a:pt x="2540" y="4285"/>
                </a:lnTo>
                <a:lnTo>
                  <a:pt x="2584" y="4274"/>
                </a:lnTo>
                <a:lnTo>
                  <a:pt x="2621" y="4262"/>
                </a:lnTo>
                <a:lnTo>
                  <a:pt x="2651" y="4250"/>
                </a:lnTo>
                <a:lnTo>
                  <a:pt x="2676" y="4243"/>
                </a:lnTo>
                <a:lnTo>
                  <a:pt x="2694" y="4237"/>
                </a:lnTo>
                <a:lnTo>
                  <a:pt x="2705" y="4233"/>
                </a:lnTo>
                <a:lnTo>
                  <a:pt x="2707" y="4231"/>
                </a:lnTo>
                <a:lnTo>
                  <a:pt x="2859" y="4275"/>
                </a:lnTo>
                <a:lnTo>
                  <a:pt x="3005" y="4314"/>
                </a:lnTo>
                <a:lnTo>
                  <a:pt x="3147" y="4346"/>
                </a:lnTo>
                <a:lnTo>
                  <a:pt x="3283" y="4375"/>
                </a:lnTo>
                <a:lnTo>
                  <a:pt x="3415" y="4398"/>
                </a:lnTo>
                <a:lnTo>
                  <a:pt x="3544" y="4418"/>
                </a:lnTo>
                <a:lnTo>
                  <a:pt x="3669" y="4433"/>
                </a:lnTo>
                <a:lnTo>
                  <a:pt x="3788" y="4442"/>
                </a:lnTo>
                <a:lnTo>
                  <a:pt x="3903" y="4450"/>
                </a:lnTo>
                <a:lnTo>
                  <a:pt x="4014" y="4454"/>
                </a:lnTo>
                <a:lnTo>
                  <a:pt x="4120" y="4454"/>
                </a:lnTo>
                <a:lnTo>
                  <a:pt x="4222" y="4452"/>
                </a:lnTo>
                <a:lnTo>
                  <a:pt x="4318" y="4446"/>
                </a:lnTo>
                <a:lnTo>
                  <a:pt x="4410" y="4439"/>
                </a:lnTo>
                <a:lnTo>
                  <a:pt x="4498" y="4431"/>
                </a:lnTo>
                <a:lnTo>
                  <a:pt x="4581" y="4419"/>
                </a:lnTo>
                <a:lnTo>
                  <a:pt x="4658" y="4406"/>
                </a:lnTo>
                <a:lnTo>
                  <a:pt x="4730" y="4393"/>
                </a:lnTo>
                <a:lnTo>
                  <a:pt x="4800" y="4377"/>
                </a:lnTo>
                <a:lnTo>
                  <a:pt x="4863" y="4362"/>
                </a:lnTo>
                <a:lnTo>
                  <a:pt x="4921" y="4346"/>
                </a:lnTo>
                <a:lnTo>
                  <a:pt x="4974" y="4331"/>
                </a:lnTo>
                <a:lnTo>
                  <a:pt x="5024" y="4316"/>
                </a:lnTo>
                <a:lnTo>
                  <a:pt x="5066" y="4300"/>
                </a:lnTo>
                <a:lnTo>
                  <a:pt x="5105" y="4285"/>
                </a:lnTo>
                <a:lnTo>
                  <a:pt x="5139" y="4272"/>
                </a:lnTo>
                <a:lnTo>
                  <a:pt x="5168" y="4260"/>
                </a:lnTo>
                <a:lnTo>
                  <a:pt x="5191" y="4249"/>
                </a:lnTo>
                <a:lnTo>
                  <a:pt x="5210" y="4239"/>
                </a:lnTo>
                <a:lnTo>
                  <a:pt x="5222" y="4233"/>
                </a:lnTo>
                <a:lnTo>
                  <a:pt x="5230" y="4227"/>
                </a:lnTo>
                <a:lnTo>
                  <a:pt x="5233" y="4226"/>
                </a:lnTo>
                <a:lnTo>
                  <a:pt x="5233" y="4226"/>
                </a:lnTo>
                <a:lnTo>
                  <a:pt x="5268" y="4133"/>
                </a:lnTo>
                <a:lnTo>
                  <a:pt x="5299" y="4039"/>
                </a:lnTo>
                <a:lnTo>
                  <a:pt x="5324" y="3945"/>
                </a:lnTo>
                <a:lnTo>
                  <a:pt x="5347" y="3853"/>
                </a:lnTo>
                <a:lnTo>
                  <a:pt x="5364" y="3761"/>
                </a:lnTo>
                <a:lnTo>
                  <a:pt x="5379" y="3671"/>
                </a:lnTo>
                <a:lnTo>
                  <a:pt x="5391" y="3580"/>
                </a:lnTo>
                <a:lnTo>
                  <a:pt x="5399" y="3492"/>
                </a:lnTo>
                <a:lnTo>
                  <a:pt x="5404" y="3406"/>
                </a:lnTo>
                <a:lnTo>
                  <a:pt x="5408" y="3319"/>
                </a:lnTo>
                <a:lnTo>
                  <a:pt x="5408" y="3235"/>
                </a:lnTo>
                <a:lnTo>
                  <a:pt x="5406" y="3154"/>
                </a:lnTo>
                <a:lnTo>
                  <a:pt x="5402" y="3076"/>
                </a:lnTo>
                <a:lnTo>
                  <a:pt x="5397" y="2997"/>
                </a:lnTo>
                <a:lnTo>
                  <a:pt x="5389" y="2924"/>
                </a:lnTo>
                <a:lnTo>
                  <a:pt x="5381" y="2851"/>
                </a:lnTo>
                <a:lnTo>
                  <a:pt x="5372" y="2782"/>
                </a:lnTo>
                <a:lnTo>
                  <a:pt x="5360" y="2717"/>
                </a:lnTo>
                <a:lnTo>
                  <a:pt x="5349" y="2655"/>
                </a:lnTo>
                <a:lnTo>
                  <a:pt x="5337" y="2596"/>
                </a:lnTo>
                <a:lnTo>
                  <a:pt x="5326" y="2540"/>
                </a:lnTo>
                <a:lnTo>
                  <a:pt x="5312" y="2488"/>
                </a:lnTo>
                <a:lnTo>
                  <a:pt x="5301" y="2442"/>
                </a:lnTo>
                <a:lnTo>
                  <a:pt x="5289" y="2398"/>
                </a:lnTo>
                <a:lnTo>
                  <a:pt x="5278" y="2359"/>
                </a:lnTo>
                <a:lnTo>
                  <a:pt x="5266" y="2325"/>
                </a:lnTo>
                <a:lnTo>
                  <a:pt x="5258" y="2296"/>
                </a:lnTo>
                <a:lnTo>
                  <a:pt x="5249" y="2271"/>
                </a:lnTo>
                <a:lnTo>
                  <a:pt x="5243" y="2252"/>
                </a:lnTo>
                <a:lnTo>
                  <a:pt x="5237" y="2239"/>
                </a:lnTo>
                <a:lnTo>
                  <a:pt x="5233" y="2229"/>
                </a:lnTo>
                <a:lnTo>
                  <a:pt x="5233" y="2227"/>
                </a:lnTo>
                <a:lnTo>
                  <a:pt x="5268" y="2108"/>
                </a:lnTo>
                <a:lnTo>
                  <a:pt x="5299" y="1991"/>
                </a:lnTo>
                <a:lnTo>
                  <a:pt x="5326" y="1880"/>
                </a:lnTo>
                <a:lnTo>
                  <a:pt x="5349" y="1770"/>
                </a:lnTo>
                <a:lnTo>
                  <a:pt x="5368" y="1664"/>
                </a:lnTo>
                <a:lnTo>
                  <a:pt x="5383" y="1563"/>
                </a:lnTo>
                <a:lnTo>
                  <a:pt x="5395" y="1465"/>
                </a:lnTo>
                <a:lnTo>
                  <a:pt x="5402" y="1371"/>
                </a:lnTo>
                <a:lnTo>
                  <a:pt x="5408" y="1279"/>
                </a:lnTo>
                <a:lnTo>
                  <a:pt x="5412" y="1190"/>
                </a:lnTo>
                <a:lnTo>
                  <a:pt x="5412" y="1108"/>
                </a:lnTo>
                <a:lnTo>
                  <a:pt x="5410" y="1027"/>
                </a:lnTo>
                <a:lnTo>
                  <a:pt x="5406" y="950"/>
                </a:lnTo>
                <a:lnTo>
                  <a:pt x="5400" y="877"/>
                </a:lnTo>
                <a:lnTo>
                  <a:pt x="5393" y="808"/>
                </a:lnTo>
                <a:lnTo>
                  <a:pt x="5385" y="743"/>
                </a:lnTo>
                <a:lnTo>
                  <a:pt x="5374" y="682"/>
                </a:lnTo>
                <a:lnTo>
                  <a:pt x="5364" y="624"/>
                </a:lnTo>
                <a:lnTo>
                  <a:pt x="5352" y="570"/>
                </a:lnTo>
                <a:lnTo>
                  <a:pt x="5339" y="518"/>
                </a:lnTo>
                <a:lnTo>
                  <a:pt x="5328" y="472"/>
                </a:lnTo>
                <a:lnTo>
                  <a:pt x="5314" y="430"/>
                </a:lnTo>
                <a:lnTo>
                  <a:pt x="5303" y="392"/>
                </a:lnTo>
                <a:lnTo>
                  <a:pt x="5289" y="357"/>
                </a:lnTo>
                <a:lnTo>
                  <a:pt x="5278" y="326"/>
                </a:lnTo>
                <a:lnTo>
                  <a:pt x="5268" y="299"/>
                </a:lnTo>
                <a:lnTo>
                  <a:pt x="5258" y="278"/>
                </a:lnTo>
                <a:lnTo>
                  <a:pt x="5249" y="259"/>
                </a:lnTo>
                <a:lnTo>
                  <a:pt x="5243" y="246"/>
                </a:lnTo>
                <a:lnTo>
                  <a:pt x="5237" y="234"/>
                </a:lnTo>
                <a:lnTo>
                  <a:pt x="5233" y="228"/>
                </a:lnTo>
                <a:lnTo>
                  <a:pt x="5233" y="227"/>
                </a:lnTo>
                <a:lnTo>
                  <a:pt x="5114" y="182"/>
                </a:lnTo>
                <a:lnTo>
                  <a:pt x="4995" y="146"/>
                </a:lnTo>
                <a:lnTo>
                  <a:pt x="4878" y="113"/>
                </a:lnTo>
                <a:lnTo>
                  <a:pt x="4759" y="84"/>
                </a:lnTo>
                <a:lnTo>
                  <a:pt x="4644" y="61"/>
                </a:lnTo>
                <a:lnTo>
                  <a:pt x="4529" y="44"/>
                </a:lnTo>
                <a:lnTo>
                  <a:pt x="4416" y="29"/>
                </a:lnTo>
                <a:lnTo>
                  <a:pt x="4302" y="19"/>
                </a:lnTo>
                <a:lnTo>
                  <a:pt x="4193" y="12"/>
                </a:lnTo>
                <a:lnTo>
                  <a:pt x="4085" y="8"/>
                </a:lnTo>
                <a:lnTo>
                  <a:pt x="3980" y="8"/>
                </a:lnTo>
                <a:lnTo>
                  <a:pt x="3876" y="10"/>
                </a:lnTo>
                <a:lnTo>
                  <a:pt x="3776" y="15"/>
                </a:lnTo>
                <a:lnTo>
                  <a:pt x="3678" y="21"/>
                </a:lnTo>
                <a:lnTo>
                  <a:pt x="3584" y="31"/>
                </a:lnTo>
                <a:lnTo>
                  <a:pt x="3494" y="42"/>
                </a:lnTo>
                <a:lnTo>
                  <a:pt x="3408" y="54"/>
                </a:lnTo>
                <a:lnTo>
                  <a:pt x="3325" y="67"/>
                </a:lnTo>
                <a:lnTo>
                  <a:pt x="3246" y="81"/>
                </a:lnTo>
                <a:lnTo>
                  <a:pt x="3172" y="96"/>
                </a:lnTo>
                <a:lnTo>
                  <a:pt x="3102" y="111"/>
                </a:lnTo>
                <a:lnTo>
                  <a:pt x="3037" y="127"/>
                </a:lnTo>
                <a:lnTo>
                  <a:pt x="2978" y="142"/>
                </a:lnTo>
                <a:lnTo>
                  <a:pt x="2924" y="157"/>
                </a:lnTo>
                <a:lnTo>
                  <a:pt x="2876" y="171"/>
                </a:lnTo>
                <a:lnTo>
                  <a:pt x="2832" y="184"/>
                </a:lnTo>
                <a:lnTo>
                  <a:pt x="2795" y="196"/>
                </a:lnTo>
                <a:lnTo>
                  <a:pt x="2765" y="205"/>
                </a:lnTo>
                <a:lnTo>
                  <a:pt x="2740" y="215"/>
                </a:lnTo>
                <a:lnTo>
                  <a:pt x="2722" y="221"/>
                </a:lnTo>
                <a:lnTo>
                  <a:pt x="2711" y="225"/>
                </a:lnTo>
                <a:lnTo>
                  <a:pt x="2707" y="227"/>
                </a:lnTo>
                <a:lnTo>
                  <a:pt x="2557" y="182"/>
                </a:lnTo>
                <a:lnTo>
                  <a:pt x="2409" y="142"/>
                </a:lnTo>
                <a:lnTo>
                  <a:pt x="2267" y="109"/>
                </a:lnTo>
                <a:lnTo>
                  <a:pt x="2129" y="81"/>
                </a:lnTo>
                <a:lnTo>
                  <a:pt x="1997" y="58"/>
                </a:lnTo>
                <a:lnTo>
                  <a:pt x="1868" y="38"/>
                </a:lnTo>
                <a:lnTo>
                  <a:pt x="1743" y="23"/>
                </a:lnTo>
                <a:lnTo>
                  <a:pt x="1622" y="12"/>
                </a:lnTo>
                <a:lnTo>
                  <a:pt x="1507" y="6"/>
                </a:lnTo>
                <a:lnTo>
                  <a:pt x="1396" y="2"/>
                </a:lnTo>
                <a:lnTo>
                  <a:pt x="1290" y="0"/>
                </a:lnTo>
                <a:lnTo>
                  <a:pt x="1188" y="4"/>
                </a:lnTo>
                <a:lnTo>
                  <a:pt x="1092" y="8"/>
                </a:lnTo>
                <a:lnTo>
                  <a:pt x="1000" y="15"/>
                </a:lnTo>
                <a:lnTo>
                  <a:pt x="912" y="25"/>
                </a:lnTo>
                <a:lnTo>
                  <a:pt x="829" y="36"/>
                </a:lnTo>
                <a:lnTo>
                  <a:pt x="753" y="48"/>
                </a:lnTo>
                <a:lnTo>
                  <a:pt x="680" y="61"/>
                </a:lnTo>
                <a:lnTo>
                  <a:pt x="611" y="77"/>
                </a:lnTo>
                <a:lnTo>
                  <a:pt x="547" y="92"/>
                </a:lnTo>
                <a:lnTo>
                  <a:pt x="490" y="108"/>
                </a:lnTo>
                <a:lnTo>
                  <a:pt x="436" y="125"/>
                </a:lnTo>
                <a:lnTo>
                  <a:pt x="386" y="140"/>
                </a:lnTo>
                <a:lnTo>
                  <a:pt x="344" y="156"/>
                </a:lnTo>
                <a:lnTo>
                  <a:pt x="305" y="169"/>
                </a:lnTo>
                <a:lnTo>
                  <a:pt x="271" y="182"/>
                </a:lnTo>
                <a:lnTo>
                  <a:pt x="242" y="196"/>
                </a:lnTo>
                <a:lnTo>
                  <a:pt x="219" y="205"/>
                </a:lnTo>
                <a:lnTo>
                  <a:pt x="202" y="215"/>
                </a:lnTo>
                <a:lnTo>
                  <a:pt x="188" y="221"/>
                </a:lnTo>
                <a:lnTo>
                  <a:pt x="180" y="225"/>
                </a:lnTo>
                <a:lnTo>
                  <a:pt x="177" y="227"/>
                </a:lnTo>
                <a:lnTo>
                  <a:pt x="177" y="227"/>
                </a:lnTo>
                <a:lnTo>
                  <a:pt x="177" y="230"/>
                </a:lnTo>
                <a:lnTo>
                  <a:pt x="177" y="230"/>
                </a:lnTo>
                <a:lnTo>
                  <a:pt x="142" y="324"/>
                </a:lnTo>
                <a:lnTo>
                  <a:pt x="113" y="419"/>
                </a:lnTo>
                <a:lnTo>
                  <a:pt x="86" y="511"/>
                </a:lnTo>
                <a:lnTo>
                  <a:pt x="65" y="605"/>
                </a:lnTo>
                <a:lnTo>
                  <a:pt x="46" y="695"/>
                </a:lnTo>
                <a:lnTo>
                  <a:pt x="31" y="787"/>
                </a:lnTo>
                <a:lnTo>
                  <a:pt x="19" y="875"/>
                </a:lnTo>
                <a:lnTo>
                  <a:pt x="12" y="964"/>
                </a:lnTo>
                <a:lnTo>
                  <a:pt x="6" y="1052"/>
                </a:lnTo>
                <a:lnTo>
                  <a:pt x="4" y="1137"/>
                </a:lnTo>
                <a:lnTo>
                  <a:pt x="2" y="1221"/>
                </a:lnTo>
                <a:lnTo>
                  <a:pt x="4" y="1302"/>
                </a:lnTo>
                <a:lnTo>
                  <a:pt x="8" y="1380"/>
                </a:lnTo>
                <a:lnTo>
                  <a:pt x="13" y="1457"/>
                </a:lnTo>
                <a:lnTo>
                  <a:pt x="21" y="1532"/>
                </a:lnTo>
                <a:lnTo>
                  <a:pt x="31" y="1603"/>
                </a:lnTo>
                <a:lnTo>
                  <a:pt x="40" y="1672"/>
                </a:lnTo>
                <a:lnTo>
                  <a:pt x="50" y="1737"/>
                </a:lnTo>
                <a:lnTo>
                  <a:pt x="61" y="1801"/>
                </a:lnTo>
                <a:lnTo>
                  <a:pt x="73" y="1858"/>
                </a:lnTo>
                <a:lnTo>
                  <a:pt x="86" y="1914"/>
                </a:lnTo>
                <a:lnTo>
                  <a:pt x="98" y="1964"/>
                </a:lnTo>
                <a:lnTo>
                  <a:pt x="111" y="2012"/>
                </a:lnTo>
                <a:lnTo>
                  <a:pt x="123" y="2054"/>
                </a:lnTo>
                <a:lnTo>
                  <a:pt x="132" y="2095"/>
                </a:lnTo>
                <a:lnTo>
                  <a:pt x="144" y="2127"/>
                </a:lnTo>
                <a:lnTo>
                  <a:pt x="154" y="2158"/>
                </a:lnTo>
                <a:lnTo>
                  <a:pt x="161" y="2181"/>
                </a:lnTo>
                <a:lnTo>
                  <a:pt x="169" y="2200"/>
                </a:lnTo>
                <a:lnTo>
                  <a:pt x="173" y="2215"/>
                </a:lnTo>
                <a:lnTo>
                  <a:pt x="177" y="2223"/>
                </a:lnTo>
                <a:lnTo>
                  <a:pt x="177" y="222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vi-VN">
              <a:latin typeface="Times New Roman" panose="02020603050405020304" pitchFamily="18" charset="0"/>
              <a:cs typeface="Times New Roman" panose="02020603050405020304" pitchFamily="18" charset="0"/>
            </a:endParaRPr>
          </a:p>
        </p:txBody>
      </p:sp>
      <p:sp>
        <p:nvSpPr>
          <p:cNvPr id="10" name="Chỗ dành sẵn cho Hình ảnh 9"/>
          <p:cNvSpPr>
            <a:spLocks noGrp="1"/>
          </p:cNvSpPr>
          <p:nvPr>
            <p:ph type="pic" idx="13"/>
          </p:nvPr>
        </p:nvSpPr>
        <p:spPr>
          <a:xfrm>
            <a:off x="4809621" y="531070"/>
            <a:ext cx="3061553" cy="2484250"/>
          </a:xfrm>
          <a:custGeom>
            <a:avLst/>
            <a:gdLst>
              <a:gd name="connsiteX0" fmla="*/ 1289957 w 5411811"/>
              <a:gd name="connsiteY0" fmla="*/ 0 h 4401809"/>
              <a:gd name="connsiteX1" fmla="*/ 1395952 w 5411811"/>
              <a:gd name="connsiteY1" fmla="*/ 1982 h 4401809"/>
              <a:gd name="connsiteX2" fmla="*/ 1506947 w 5411811"/>
              <a:gd name="connsiteY2" fmla="*/ 5945 h 4401809"/>
              <a:gd name="connsiteX3" fmla="*/ 1621945 w 5411811"/>
              <a:gd name="connsiteY3" fmla="*/ 11887 h 4401809"/>
              <a:gd name="connsiteX4" fmla="*/ 1742940 w 5411811"/>
              <a:gd name="connsiteY4" fmla="*/ 22784 h 4401809"/>
              <a:gd name="connsiteX5" fmla="*/ 1867936 w 5411811"/>
              <a:gd name="connsiteY5" fmla="*/ 37644 h 4401809"/>
              <a:gd name="connsiteX6" fmla="*/ 1996932 w 5411811"/>
              <a:gd name="connsiteY6" fmla="*/ 57456 h 4401809"/>
              <a:gd name="connsiteX7" fmla="*/ 2128926 w 5411811"/>
              <a:gd name="connsiteY7" fmla="*/ 80238 h 4401809"/>
              <a:gd name="connsiteX8" fmla="*/ 2266921 w 5411811"/>
              <a:gd name="connsiteY8" fmla="*/ 107974 h 4401809"/>
              <a:gd name="connsiteX9" fmla="*/ 2408917 w 5411811"/>
              <a:gd name="connsiteY9" fmla="*/ 140664 h 4401809"/>
              <a:gd name="connsiteX10" fmla="*/ 2556912 w 5411811"/>
              <a:gd name="connsiteY10" fmla="*/ 180288 h 4401809"/>
              <a:gd name="connsiteX11" fmla="*/ 2609910 w 5411811"/>
              <a:gd name="connsiteY11" fmla="*/ 196038 h 4401809"/>
              <a:gd name="connsiteX12" fmla="*/ 2706906 w 5411811"/>
              <a:gd name="connsiteY12" fmla="*/ 224863 h 4401809"/>
              <a:gd name="connsiteX13" fmla="*/ 2710906 w 5411811"/>
              <a:gd name="connsiteY13" fmla="*/ 222883 h 4401809"/>
              <a:gd name="connsiteX14" fmla="*/ 2721906 w 5411811"/>
              <a:gd name="connsiteY14" fmla="*/ 218920 h 4401809"/>
              <a:gd name="connsiteX15" fmla="*/ 2739905 w 5411811"/>
              <a:gd name="connsiteY15" fmla="*/ 212977 h 4401809"/>
              <a:gd name="connsiteX16" fmla="*/ 2764905 w 5411811"/>
              <a:gd name="connsiteY16" fmla="*/ 203071 h 4401809"/>
              <a:gd name="connsiteX17" fmla="*/ 2794903 w 5411811"/>
              <a:gd name="connsiteY17" fmla="*/ 194156 h 4401809"/>
              <a:gd name="connsiteX18" fmla="*/ 2831901 w 5411811"/>
              <a:gd name="connsiteY18" fmla="*/ 182269 h 4401809"/>
              <a:gd name="connsiteX19" fmla="*/ 2875901 w 5411811"/>
              <a:gd name="connsiteY19" fmla="*/ 169391 h 4401809"/>
              <a:gd name="connsiteX20" fmla="*/ 2923899 w 5411811"/>
              <a:gd name="connsiteY20" fmla="*/ 155522 h 4401809"/>
              <a:gd name="connsiteX21" fmla="*/ 2977897 w 5411811"/>
              <a:gd name="connsiteY21" fmla="*/ 140664 h 4401809"/>
              <a:gd name="connsiteX22" fmla="*/ 3036895 w 5411811"/>
              <a:gd name="connsiteY22" fmla="*/ 125804 h 4401809"/>
              <a:gd name="connsiteX23" fmla="*/ 3101892 w 5411811"/>
              <a:gd name="connsiteY23" fmla="*/ 109955 h 4401809"/>
              <a:gd name="connsiteX24" fmla="*/ 3171890 w 5411811"/>
              <a:gd name="connsiteY24" fmla="*/ 95097 h 4401809"/>
              <a:gd name="connsiteX25" fmla="*/ 3245887 w 5411811"/>
              <a:gd name="connsiteY25" fmla="*/ 80238 h 4401809"/>
              <a:gd name="connsiteX26" fmla="*/ 3324885 w 5411811"/>
              <a:gd name="connsiteY26" fmla="*/ 66369 h 4401809"/>
              <a:gd name="connsiteX27" fmla="*/ 3407881 w 5411811"/>
              <a:gd name="connsiteY27" fmla="*/ 53493 h 4401809"/>
              <a:gd name="connsiteX28" fmla="*/ 3493879 w 5411811"/>
              <a:gd name="connsiteY28" fmla="*/ 41606 h 4401809"/>
              <a:gd name="connsiteX29" fmla="*/ 3583875 w 5411811"/>
              <a:gd name="connsiteY29" fmla="*/ 30708 h 4401809"/>
              <a:gd name="connsiteX30" fmla="*/ 3677872 w 5411811"/>
              <a:gd name="connsiteY30" fmla="*/ 20803 h 4401809"/>
              <a:gd name="connsiteX31" fmla="*/ 3775868 w 5411811"/>
              <a:gd name="connsiteY31" fmla="*/ 14858 h 4401809"/>
              <a:gd name="connsiteX32" fmla="*/ 3875865 w 5411811"/>
              <a:gd name="connsiteY32" fmla="*/ 9908 h 4401809"/>
              <a:gd name="connsiteX33" fmla="*/ 3979862 w 5411811"/>
              <a:gd name="connsiteY33" fmla="*/ 7926 h 4401809"/>
              <a:gd name="connsiteX34" fmla="*/ 4084858 w 5411811"/>
              <a:gd name="connsiteY34" fmla="*/ 7926 h 4401809"/>
              <a:gd name="connsiteX35" fmla="*/ 4192854 w 5411811"/>
              <a:gd name="connsiteY35" fmla="*/ 11887 h 4401809"/>
              <a:gd name="connsiteX36" fmla="*/ 4301850 w 5411811"/>
              <a:gd name="connsiteY36" fmla="*/ 18821 h 4401809"/>
              <a:gd name="connsiteX37" fmla="*/ 4415846 w 5411811"/>
              <a:gd name="connsiteY37" fmla="*/ 28727 h 4401809"/>
              <a:gd name="connsiteX38" fmla="*/ 4528842 w 5411811"/>
              <a:gd name="connsiteY38" fmla="*/ 43586 h 4401809"/>
              <a:gd name="connsiteX39" fmla="*/ 4643838 w 5411811"/>
              <a:gd name="connsiteY39" fmla="*/ 60426 h 4401809"/>
              <a:gd name="connsiteX40" fmla="*/ 4758834 w 5411811"/>
              <a:gd name="connsiteY40" fmla="*/ 83210 h 4401809"/>
              <a:gd name="connsiteX41" fmla="*/ 4877830 w 5411811"/>
              <a:gd name="connsiteY41" fmla="*/ 111937 h 4401809"/>
              <a:gd name="connsiteX42" fmla="*/ 4994825 w 5411811"/>
              <a:gd name="connsiteY42" fmla="*/ 144627 h 4401809"/>
              <a:gd name="connsiteX43" fmla="*/ 5113823 w 5411811"/>
              <a:gd name="connsiteY43" fmla="*/ 180288 h 4401809"/>
              <a:gd name="connsiteX44" fmla="*/ 5232818 w 5411811"/>
              <a:gd name="connsiteY44" fmla="*/ 224863 h 4401809"/>
              <a:gd name="connsiteX45" fmla="*/ 5232818 w 5411811"/>
              <a:gd name="connsiteY45" fmla="*/ 225854 h 4401809"/>
              <a:gd name="connsiteX46" fmla="*/ 5236818 w 5411811"/>
              <a:gd name="connsiteY46" fmla="*/ 231799 h 4401809"/>
              <a:gd name="connsiteX47" fmla="*/ 5242817 w 5411811"/>
              <a:gd name="connsiteY47" fmla="*/ 243686 h 4401809"/>
              <a:gd name="connsiteX48" fmla="*/ 5248817 w 5411811"/>
              <a:gd name="connsiteY48" fmla="*/ 256562 h 4401809"/>
              <a:gd name="connsiteX49" fmla="*/ 5257818 w 5411811"/>
              <a:gd name="connsiteY49" fmla="*/ 275385 h 4401809"/>
              <a:gd name="connsiteX50" fmla="*/ 5267816 w 5411811"/>
              <a:gd name="connsiteY50" fmla="*/ 296186 h 4401809"/>
              <a:gd name="connsiteX51" fmla="*/ 5277816 w 5411811"/>
              <a:gd name="connsiteY51" fmla="*/ 322933 h 4401809"/>
              <a:gd name="connsiteX52" fmla="*/ 5288816 w 5411811"/>
              <a:gd name="connsiteY52" fmla="*/ 353641 h 4401809"/>
              <a:gd name="connsiteX53" fmla="*/ 5302815 w 5411811"/>
              <a:gd name="connsiteY53" fmla="*/ 388311 h 4401809"/>
              <a:gd name="connsiteX54" fmla="*/ 5313815 w 5411811"/>
              <a:gd name="connsiteY54" fmla="*/ 425953 h 4401809"/>
              <a:gd name="connsiteX55" fmla="*/ 5327814 w 5411811"/>
              <a:gd name="connsiteY55" fmla="*/ 467558 h 4401809"/>
              <a:gd name="connsiteX56" fmla="*/ 5338814 w 5411811"/>
              <a:gd name="connsiteY56" fmla="*/ 513126 h 4401809"/>
              <a:gd name="connsiteX57" fmla="*/ 5351814 w 5411811"/>
              <a:gd name="connsiteY57" fmla="*/ 564637 h 4401809"/>
              <a:gd name="connsiteX58" fmla="*/ 5363813 w 5411811"/>
              <a:gd name="connsiteY58" fmla="*/ 618127 h 4401809"/>
              <a:gd name="connsiteX59" fmla="*/ 5373813 w 5411811"/>
              <a:gd name="connsiteY59" fmla="*/ 675582 h 4401809"/>
              <a:gd name="connsiteX60" fmla="*/ 5384813 w 5411811"/>
              <a:gd name="connsiteY60" fmla="*/ 736007 h 4401809"/>
              <a:gd name="connsiteX61" fmla="*/ 5392812 w 5411811"/>
              <a:gd name="connsiteY61" fmla="*/ 800395 h 4401809"/>
              <a:gd name="connsiteX62" fmla="*/ 5399812 w 5411811"/>
              <a:gd name="connsiteY62" fmla="*/ 868745 h 4401809"/>
              <a:gd name="connsiteX63" fmla="*/ 5405812 w 5411811"/>
              <a:gd name="connsiteY63" fmla="*/ 941059 h 4401809"/>
              <a:gd name="connsiteX64" fmla="*/ 5409812 w 5411811"/>
              <a:gd name="connsiteY64" fmla="*/ 1017335 h 4401809"/>
              <a:gd name="connsiteX65" fmla="*/ 5411811 w 5411811"/>
              <a:gd name="connsiteY65" fmla="*/ 1097571 h 4401809"/>
              <a:gd name="connsiteX66" fmla="*/ 5411811 w 5411811"/>
              <a:gd name="connsiteY66" fmla="*/ 1178800 h 4401809"/>
              <a:gd name="connsiteX67" fmla="*/ 5407811 w 5411811"/>
              <a:gd name="connsiteY67" fmla="*/ 1266962 h 4401809"/>
              <a:gd name="connsiteX68" fmla="*/ 5401813 w 5411811"/>
              <a:gd name="connsiteY68" fmla="*/ 1358096 h 4401809"/>
              <a:gd name="connsiteX69" fmla="*/ 5394811 w 5411811"/>
              <a:gd name="connsiteY69" fmla="*/ 1451212 h 4401809"/>
              <a:gd name="connsiteX70" fmla="*/ 5382812 w 5411811"/>
              <a:gd name="connsiteY70" fmla="*/ 1548289 h 4401809"/>
              <a:gd name="connsiteX71" fmla="*/ 5367813 w 5411811"/>
              <a:gd name="connsiteY71" fmla="*/ 1648337 h 4401809"/>
              <a:gd name="connsiteX72" fmla="*/ 5348814 w 5411811"/>
              <a:gd name="connsiteY72" fmla="*/ 1753340 h 4401809"/>
              <a:gd name="connsiteX73" fmla="*/ 5325814 w 5411811"/>
              <a:gd name="connsiteY73" fmla="*/ 1862304 h 4401809"/>
              <a:gd name="connsiteX74" fmla="*/ 5298815 w 5411811"/>
              <a:gd name="connsiteY74" fmla="*/ 1972261 h 4401809"/>
              <a:gd name="connsiteX75" fmla="*/ 5267816 w 5411811"/>
              <a:gd name="connsiteY75" fmla="*/ 2088158 h 4401809"/>
              <a:gd name="connsiteX76" fmla="*/ 5232818 w 5411811"/>
              <a:gd name="connsiteY76" fmla="*/ 2206039 h 4401809"/>
              <a:gd name="connsiteX77" fmla="*/ 5232818 w 5411811"/>
              <a:gd name="connsiteY77" fmla="*/ 2208020 h 4401809"/>
              <a:gd name="connsiteX78" fmla="*/ 5236818 w 5411811"/>
              <a:gd name="connsiteY78" fmla="*/ 2217926 h 4401809"/>
              <a:gd name="connsiteX79" fmla="*/ 5242817 w 5411811"/>
              <a:gd name="connsiteY79" fmla="*/ 2230802 h 4401809"/>
              <a:gd name="connsiteX80" fmla="*/ 5248817 w 5411811"/>
              <a:gd name="connsiteY80" fmla="*/ 2249625 h 4401809"/>
              <a:gd name="connsiteX81" fmla="*/ 5257818 w 5411811"/>
              <a:gd name="connsiteY81" fmla="*/ 2274388 h 4401809"/>
              <a:gd name="connsiteX82" fmla="*/ 5265817 w 5411811"/>
              <a:gd name="connsiteY82" fmla="*/ 2303116 h 4401809"/>
              <a:gd name="connsiteX83" fmla="*/ 5277816 w 5411811"/>
              <a:gd name="connsiteY83" fmla="*/ 2336796 h 4401809"/>
              <a:gd name="connsiteX84" fmla="*/ 5288816 w 5411811"/>
              <a:gd name="connsiteY84" fmla="*/ 2375429 h 4401809"/>
              <a:gd name="connsiteX85" fmla="*/ 5300816 w 5411811"/>
              <a:gd name="connsiteY85" fmla="*/ 2419014 h 4401809"/>
              <a:gd name="connsiteX86" fmla="*/ 5311814 w 5411811"/>
              <a:gd name="connsiteY86" fmla="*/ 2464581 h 4401809"/>
              <a:gd name="connsiteX87" fmla="*/ 5325814 w 5411811"/>
              <a:gd name="connsiteY87" fmla="*/ 2516091 h 4401809"/>
              <a:gd name="connsiteX88" fmla="*/ 5336815 w 5411811"/>
              <a:gd name="connsiteY88" fmla="*/ 2571567 h 4401809"/>
              <a:gd name="connsiteX89" fmla="*/ 5348814 w 5411811"/>
              <a:gd name="connsiteY89" fmla="*/ 2630010 h 4401809"/>
              <a:gd name="connsiteX90" fmla="*/ 5359813 w 5411811"/>
              <a:gd name="connsiteY90" fmla="*/ 2691426 h 4401809"/>
              <a:gd name="connsiteX91" fmla="*/ 5371813 w 5411811"/>
              <a:gd name="connsiteY91" fmla="*/ 2755814 h 4401809"/>
              <a:gd name="connsiteX92" fmla="*/ 5380813 w 5411811"/>
              <a:gd name="connsiteY92" fmla="*/ 2824166 h 4401809"/>
              <a:gd name="connsiteX93" fmla="*/ 5388813 w 5411811"/>
              <a:gd name="connsiteY93" fmla="*/ 2896477 h 4401809"/>
              <a:gd name="connsiteX94" fmla="*/ 5396812 w 5411811"/>
              <a:gd name="connsiteY94" fmla="*/ 2968791 h 4401809"/>
              <a:gd name="connsiteX95" fmla="*/ 5401813 w 5411811"/>
              <a:gd name="connsiteY95" fmla="*/ 3047048 h 4401809"/>
              <a:gd name="connsiteX96" fmla="*/ 5405812 w 5411811"/>
              <a:gd name="connsiteY96" fmla="*/ 3124313 h 4401809"/>
              <a:gd name="connsiteX97" fmla="*/ 5407811 w 5411811"/>
              <a:gd name="connsiteY97" fmla="*/ 3204551 h 4401809"/>
              <a:gd name="connsiteX98" fmla="*/ 5407811 w 5411811"/>
              <a:gd name="connsiteY98" fmla="*/ 3287760 h 4401809"/>
              <a:gd name="connsiteX99" fmla="*/ 5403812 w 5411811"/>
              <a:gd name="connsiteY99" fmla="*/ 3373941 h 4401809"/>
              <a:gd name="connsiteX100" fmla="*/ 5398812 w 5411811"/>
              <a:gd name="connsiteY100" fmla="*/ 3459133 h 4401809"/>
              <a:gd name="connsiteX101" fmla="*/ 5390813 w 5411811"/>
              <a:gd name="connsiteY101" fmla="*/ 3546304 h 4401809"/>
              <a:gd name="connsiteX102" fmla="*/ 5378812 w 5411811"/>
              <a:gd name="connsiteY102" fmla="*/ 3636447 h 4401809"/>
              <a:gd name="connsiteX103" fmla="*/ 5363813 w 5411811"/>
              <a:gd name="connsiteY103" fmla="*/ 3725599 h 4401809"/>
              <a:gd name="connsiteX104" fmla="*/ 5346813 w 5411811"/>
              <a:gd name="connsiteY104" fmla="*/ 3816733 h 4401809"/>
              <a:gd name="connsiteX105" fmla="*/ 5323815 w 5411811"/>
              <a:gd name="connsiteY105" fmla="*/ 3907867 h 4401809"/>
              <a:gd name="connsiteX106" fmla="*/ 5298815 w 5411811"/>
              <a:gd name="connsiteY106" fmla="*/ 4000984 h 4401809"/>
              <a:gd name="connsiteX107" fmla="*/ 5267816 w 5411811"/>
              <a:gd name="connsiteY107" fmla="*/ 4094098 h 4401809"/>
              <a:gd name="connsiteX108" fmla="*/ 5232818 w 5411811"/>
              <a:gd name="connsiteY108" fmla="*/ 4186223 h 4401809"/>
              <a:gd name="connsiteX109" fmla="*/ 5229818 w 5411811"/>
              <a:gd name="connsiteY109" fmla="*/ 4187214 h 4401809"/>
              <a:gd name="connsiteX110" fmla="*/ 5221819 w 5411811"/>
              <a:gd name="connsiteY110" fmla="*/ 4193156 h 4401809"/>
              <a:gd name="connsiteX111" fmla="*/ 5209820 w 5411811"/>
              <a:gd name="connsiteY111" fmla="*/ 4199101 h 4401809"/>
              <a:gd name="connsiteX112" fmla="*/ 5190819 w 5411811"/>
              <a:gd name="connsiteY112" fmla="*/ 4209007 h 4401809"/>
              <a:gd name="connsiteX113" fmla="*/ 5167819 w 5411811"/>
              <a:gd name="connsiteY113" fmla="*/ 4219904 h 4401809"/>
              <a:gd name="connsiteX114" fmla="*/ 5138820 w 5411811"/>
              <a:gd name="connsiteY114" fmla="*/ 4231791 h 4401809"/>
              <a:gd name="connsiteX115" fmla="*/ 5104822 w 5411811"/>
              <a:gd name="connsiteY115" fmla="*/ 4244667 h 4401809"/>
              <a:gd name="connsiteX116" fmla="*/ 5065825 w 5411811"/>
              <a:gd name="connsiteY116" fmla="*/ 4259527 h 4401809"/>
              <a:gd name="connsiteX117" fmla="*/ 5023824 w 5411811"/>
              <a:gd name="connsiteY117" fmla="*/ 4275376 h 4401809"/>
              <a:gd name="connsiteX118" fmla="*/ 4973827 w 5411811"/>
              <a:gd name="connsiteY118" fmla="*/ 4290234 h 4401809"/>
              <a:gd name="connsiteX119" fmla="*/ 4920829 w 5411811"/>
              <a:gd name="connsiteY119" fmla="*/ 4305093 h 4401809"/>
              <a:gd name="connsiteX120" fmla="*/ 4862831 w 5411811"/>
              <a:gd name="connsiteY120" fmla="*/ 4320944 h 4401809"/>
              <a:gd name="connsiteX121" fmla="*/ 4799832 w 5411811"/>
              <a:gd name="connsiteY121" fmla="*/ 4335802 h 4401809"/>
              <a:gd name="connsiteX122" fmla="*/ 4729836 w 5411811"/>
              <a:gd name="connsiteY122" fmla="*/ 4351650 h 4401809"/>
              <a:gd name="connsiteX123" fmla="*/ 4657838 w 5411811"/>
              <a:gd name="connsiteY123" fmla="*/ 4364529 h 4401809"/>
              <a:gd name="connsiteX124" fmla="*/ 4580841 w 5411811"/>
              <a:gd name="connsiteY124" fmla="*/ 4377407 h 4401809"/>
              <a:gd name="connsiteX125" fmla="*/ 4497844 w 5411811"/>
              <a:gd name="connsiteY125" fmla="*/ 4389293 h 4401809"/>
              <a:gd name="connsiteX126" fmla="*/ 4409848 w 5411811"/>
              <a:gd name="connsiteY126" fmla="*/ 4397217 h 4401809"/>
              <a:gd name="connsiteX127" fmla="*/ 4348931 w 5411811"/>
              <a:gd name="connsiteY127" fmla="*/ 4401809 h 4401809"/>
              <a:gd name="connsiteX128" fmla="*/ 3811373 w 5411811"/>
              <a:gd name="connsiteY128" fmla="*/ 4401809 h 4401809"/>
              <a:gd name="connsiteX129" fmla="*/ 3787869 w 5411811"/>
              <a:gd name="connsiteY129" fmla="*/ 4400189 h 4401809"/>
              <a:gd name="connsiteX130" fmla="*/ 3668873 w 5411811"/>
              <a:gd name="connsiteY130" fmla="*/ 4391274 h 4401809"/>
              <a:gd name="connsiteX131" fmla="*/ 3543877 w 5411811"/>
              <a:gd name="connsiteY131" fmla="*/ 4376416 h 4401809"/>
              <a:gd name="connsiteX132" fmla="*/ 3414881 w 5411811"/>
              <a:gd name="connsiteY132" fmla="*/ 4356604 h 4401809"/>
              <a:gd name="connsiteX133" fmla="*/ 3282885 w 5411811"/>
              <a:gd name="connsiteY133" fmla="*/ 4333820 h 4401809"/>
              <a:gd name="connsiteX134" fmla="*/ 3146891 w 5411811"/>
              <a:gd name="connsiteY134" fmla="*/ 4305093 h 4401809"/>
              <a:gd name="connsiteX135" fmla="*/ 3004897 w 5411811"/>
              <a:gd name="connsiteY135" fmla="*/ 4273394 h 4401809"/>
              <a:gd name="connsiteX136" fmla="*/ 2897900 w 5411811"/>
              <a:gd name="connsiteY136" fmla="*/ 4245082 h 4401809"/>
              <a:gd name="connsiteX137" fmla="*/ 2897900 w 5411811"/>
              <a:gd name="connsiteY137" fmla="*/ 4245081 h 4401809"/>
              <a:gd name="connsiteX138" fmla="*/ 2866219 w 5411811"/>
              <a:gd name="connsiteY138" fmla="*/ 4236699 h 4401809"/>
              <a:gd name="connsiteX139" fmla="*/ 2858901 w 5411811"/>
              <a:gd name="connsiteY139" fmla="*/ 4234762 h 4401809"/>
              <a:gd name="connsiteX140" fmla="*/ 2706906 w 5411811"/>
              <a:gd name="connsiteY140" fmla="*/ 4191177 h 4401809"/>
              <a:gd name="connsiteX141" fmla="*/ 2704906 w 5411811"/>
              <a:gd name="connsiteY141" fmla="*/ 4193156 h 4401809"/>
              <a:gd name="connsiteX142" fmla="*/ 2693907 w 5411811"/>
              <a:gd name="connsiteY142" fmla="*/ 4197119 h 4401809"/>
              <a:gd name="connsiteX143" fmla="*/ 2675907 w 5411811"/>
              <a:gd name="connsiteY143" fmla="*/ 4203063 h 4401809"/>
              <a:gd name="connsiteX144" fmla="*/ 2650908 w 5411811"/>
              <a:gd name="connsiteY144" fmla="*/ 4209996 h 4401809"/>
              <a:gd name="connsiteX145" fmla="*/ 2620910 w 5411811"/>
              <a:gd name="connsiteY145" fmla="*/ 4221884 h 4401809"/>
              <a:gd name="connsiteX146" fmla="*/ 2583910 w 5411811"/>
              <a:gd name="connsiteY146" fmla="*/ 4233771 h 4401809"/>
              <a:gd name="connsiteX147" fmla="*/ 2539912 w 5411811"/>
              <a:gd name="connsiteY147" fmla="*/ 4244667 h 4401809"/>
              <a:gd name="connsiteX148" fmla="*/ 2491914 w 5411811"/>
              <a:gd name="connsiteY148" fmla="*/ 4259527 h 4401809"/>
              <a:gd name="connsiteX149" fmla="*/ 2435915 w 5411811"/>
              <a:gd name="connsiteY149" fmla="*/ 4273394 h 4401809"/>
              <a:gd name="connsiteX150" fmla="*/ 2376918 w 5411811"/>
              <a:gd name="connsiteY150" fmla="*/ 4288252 h 4401809"/>
              <a:gd name="connsiteX151" fmla="*/ 2310920 w 5411811"/>
              <a:gd name="connsiteY151" fmla="*/ 4304103 h 4401809"/>
              <a:gd name="connsiteX152" fmla="*/ 2241923 w 5411811"/>
              <a:gd name="connsiteY152" fmla="*/ 4318961 h 4401809"/>
              <a:gd name="connsiteX153" fmla="*/ 2166925 w 5411811"/>
              <a:gd name="connsiteY153" fmla="*/ 4333820 h 4401809"/>
              <a:gd name="connsiteX154" fmla="*/ 2088928 w 5411811"/>
              <a:gd name="connsiteY154" fmla="*/ 4347689 h 4401809"/>
              <a:gd name="connsiteX155" fmla="*/ 2005931 w 5411811"/>
              <a:gd name="connsiteY155" fmla="*/ 4360566 h 4401809"/>
              <a:gd name="connsiteX156" fmla="*/ 1919933 w 5411811"/>
              <a:gd name="connsiteY156" fmla="*/ 4372453 h 4401809"/>
              <a:gd name="connsiteX157" fmla="*/ 1827937 w 5411811"/>
              <a:gd name="connsiteY157" fmla="*/ 4383349 h 4401809"/>
              <a:gd name="connsiteX158" fmla="*/ 1733941 w 5411811"/>
              <a:gd name="connsiteY158" fmla="*/ 4391274 h 4401809"/>
              <a:gd name="connsiteX159" fmla="*/ 1637944 w 5411811"/>
              <a:gd name="connsiteY159" fmla="*/ 4399200 h 4401809"/>
              <a:gd name="connsiteX160" fmla="*/ 1548374 w 5411811"/>
              <a:gd name="connsiteY160" fmla="*/ 4401809 h 4401809"/>
              <a:gd name="connsiteX161" fmla="*/ 1263105 w 5411811"/>
              <a:gd name="connsiteY161" fmla="*/ 4401809 h 4401809"/>
              <a:gd name="connsiteX162" fmla="*/ 1218957 w 5411811"/>
              <a:gd name="connsiteY162" fmla="*/ 4400189 h 4401809"/>
              <a:gd name="connsiteX163" fmla="*/ 1107962 w 5411811"/>
              <a:gd name="connsiteY163" fmla="*/ 4393256 h 4401809"/>
              <a:gd name="connsiteX164" fmla="*/ 995966 w 5411811"/>
              <a:gd name="connsiteY164" fmla="*/ 4383349 h 4401809"/>
              <a:gd name="connsiteX165" fmla="*/ 882969 w 5411811"/>
              <a:gd name="connsiteY165" fmla="*/ 4368490 h 4401809"/>
              <a:gd name="connsiteX166" fmla="*/ 767973 w 5411811"/>
              <a:gd name="connsiteY166" fmla="*/ 4349671 h 4401809"/>
              <a:gd name="connsiteX167" fmla="*/ 650978 w 5411811"/>
              <a:gd name="connsiteY167" fmla="*/ 4326887 h 4401809"/>
              <a:gd name="connsiteX168" fmla="*/ 533983 w 5411811"/>
              <a:gd name="connsiteY168" fmla="*/ 4300140 h 4401809"/>
              <a:gd name="connsiteX169" fmla="*/ 414985 w 5411811"/>
              <a:gd name="connsiteY169" fmla="*/ 4267452 h 4401809"/>
              <a:gd name="connsiteX170" fmla="*/ 295991 w 5411811"/>
              <a:gd name="connsiteY170" fmla="*/ 4229808 h 4401809"/>
              <a:gd name="connsiteX171" fmla="*/ 176994 w 5411811"/>
              <a:gd name="connsiteY171" fmla="*/ 4186223 h 4401809"/>
              <a:gd name="connsiteX172" fmla="*/ 174994 w 5411811"/>
              <a:gd name="connsiteY172" fmla="*/ 4180280 h 4401809"/>
              <a:gd name="connsiteX173" fmla="*/ 168995 w 5411811"/>
              <a:gd name="connsiteY173" fmla="*/ 4170373 h 4401809"/>
              <a:gd name="connsiteX174" fmla="*/ 162994 w 5411811"/>
              <a:gd name="connsiteY174" fmla="*/ 4157496 h 4401809"/>
              <a:gd name="connsiteX175" fmla="*/ 155996 w 5411811"/>
              <a:gd name="connsiteY175" fmla="*/ 4138675 h 4401809"/>
              <a:gd name="connsiteX176" fmla="*/ 145996 w 5411811"/>
              <a:gd name="connsiteY176" fmla="*/ 4116882 h 4401809"/>
              <a:gd name="connsiteX177" fmla="*/ 135996 w 5411811"/>
              <a:gd name="connsiteY177" fmla="*/ 4092118 h 4401809"/>
              <a:gd name="connsiteX178" fmla="*/ 124997 w 5411811"/>
              <a:gd name="connsiteY178" fmla="*/ 4064382 h 4401809"/>
              <a:gd name="connsiteX179" fmla="*/ 112997 w 5411811"/>
              <a:gd name="connsiteY179" fmla="*/ 4031692 h 4401809"/>
              <a:gd name="connsiteX180" fmla="*/ 101998 w 5411811"/>
              <a:gd name="connsiteY180" fmla="*/ 3996030 h 4401809"/>
              <a:gd name="connsiteX181" fmla="*/ 87998 w 5411811"/>
              <a:gd name="connsiteY181" fmla="*/ 3955416 h 4401809"/>
              <a:gd name="connsiteX182" fmla="*/ 76999 w 5411811"/>
              <a:gd name="connsiteY182" fmla="*/ 3911829 h 4401809"/>
              <a:gd name="connsiteX183" fmla="*/ 64998 w 5411811"/>
              <a:gd name="connsiteY183" fmla="*/ 3866263 h 4401809"/>
              <a:gd name="connsiteX184" fmla="*/ 54000 w 5411811"/>
              <a:gd name="connsiteY184" fmla="*/ 3814752 h 4401809"/>
              <a:gd name="connsiteX185" fmla="*/ 42000 w 5411811"/>
              <a:gd name="connsiteY185" fmla="*/ 3761261 h 4401809"/>
              <a:gd name="connsiteX186" fmla="*/ 32999 w 5411811"/>
              <a:gd name="connsiteY186" fmla="*/ 3704798 h 4401809"/>
              <a:gd name="connsiteX187" fmla="*/ 23000 w 5411811"/>
              <a:gd name="connsiteY187" fmla="*/ 3643381 h 4401809"/>
              <a:gd name="connsiteX188" fmla="*/ 14999 w 5411811"/>
              <a:gd name="connsiteY188" fmla="*/ 3578992 h 4401809"/>
              <a:gd name="connsiteX189" fmla="*/ 8001 w 5411811"/>
              <a:gd name="connsiteY189" fmla="*/ 3510644 h 4401809"/>
              <a:gd name="connsiteX190" fmla="*/ 4000 w 5411811"/>
              <a:gd name="connsiteY190" fmla="*/ 3440310 h 4401809"/>
              <a:gd name="connsiteX191" fmla="*/ 0 w 5411811"/>
              <a:gd name="connsiteY191" fmla="*/ 3364036 h 4401809"/>
              <a:gd name="connsiteX192" fmla="*/ 0 w 5411811"/>
              <a:gd name="connsiteY192" fmla="*/ 3285779 h 4401809"/>
              <a:gd name="connsiteX193" fmla="*/ 0 w 5411811"/>
              <a:gd name="connsiteY193" fmla="*/ 3204551 h 4401809"/>
              <a:gd name="connsiteX194" fmla="*/ 4000 w 5411811"/>
              <a:gd name="connsiteY194" fmla="*/ 3119360 h 4401809"/>
              <a:gd name="connsiteX195" fmla="*/ 10001 w 5411811"/>
              <a:gd name="connsiteY195" fmla="*/ 3031198 h 4401809"/>
              <a:gd name="connsiteX196" fmla="*/ 18999 w 5411811"/>
              <a:gd name="connsiteY196" fmla="*/ 2940062 h 4401809"/>
              <a:gd name="connsiteX197" fmla="*/ 30999 w 5411811"/>
              <a:gd name="connsiteY197" fmla="*/ 2844966 h 4401809"/>
              <a:gd name="connsiteX198" fmla="*/ 45999 w 5411811"/>
              <a:gd name="connsiteY198" fmla="*/ 2745908 h 4401809"/>
              <a:gd name="connsiteX199" fmla="*/ 64998 w 5411811"/>
              <a:gd name="connsiteY199" fmla="*/ 2644869 h 4401809"/>
              <a:gd name="connsiteX200" fmla="*/ 85998 w 5411811"/>
              <a:gd name="connsiteY200" fmla="*/ 2538877 h 4401809"/>
              <a:gd name="connsiteX201" fmla="*/ 112997 w 5411811"/>
              <a:gd name="connsiteY201" fmla="*/ 2430903 h 4401809"/>
              <a:gd name="connsiteX202" fmla="*/ 143995 w 5411811"/>
              <a:gd name="connsiteY202" fmla="*/ 2319957 h 4401809"/>
              <a:gd name="connsiteX203" fmla="*/ 176994 w 5411811"/>
              <a:gd name="connsiteY203" fmla="*/ 2206039 h 4401809"/>
              <a:gd name="connsiteX204" fmla="*/ 176994 w 5411811"/>
              <a:gd name="connsiteY204" fmla="*/ 2202077 h 4401809"/>
              <a:gd name="connsiteX205" fmla="*/ 172996 w 5411811"/>
              <a:gd name="connsiteY205" fmla="*/ 2194153 h 4401809"/>
              <a:gd name="connsiteX206" fmla="*/ 168995 w 5411811"/>
              <a:gd name="connsiteY206" fmla="*/ 2179291 h 4401809"/>
              <a:gd name="connsiteX207" fmla="*/ 160995 w 5411811"/>
              <a:gd name="connsiteY207" fmla="*/ 2160472 h 4401809"/>
              <a:gd name="connsiteX208" fmla="*/ 153996 w 5411811"/>
              <a:gd name="connsiteY208" fmla="*/ 2137688 h 4401809"/>
              <a:gd name="connsiteX209" fmla="*/ 143995 w 5411811"/>
              <a:gd name="connsiteY209" fmla="*/ 2106980 h 4401809"/>
              <a:gd name="connsiteX210" fmla="*/ 131996 w 5411811"/>
              <a:gd name="connsiteY210" fmla="*/ 2075282 h 4401809"/>
              <a:gd name="connsiteX211" fmla="*/ 122996 w 5411811"/>
              <a:gd name="connsiteY211" fmla="*/ 2034668 h 4401809"/>
              <a:gd name="connsiteX212" fmla="*/ 110996 w 5411811"/>
              <a:gd name="connsiteY212" fmla="*/ 1993062 h 4401809"/>
              <a:gd name="connsiteX213" fmla="*/ 97998 w 5411811"/>
              <a:gd name="connsiteY213" fmla="*/ 1945513 h 4401809"/>
              <a:gd name="connsiteX214" fmla="*/ 85998 w 5411811"/>
              <a:gd name="connsiteY214" fmla="*/ 1895984 h 4401809"/>
              <a:gd name="connsiteX215" fmla="*/ 72999 w 5411811"/>
              <a:gd name="connsiteY215" fmla="*/ 1840512 h 4401809"/>
              <a:gd name="connsiteX216" fmla="*/ 61000 w 5411811"/>
              <a:gd name="connsiteY216" fmla="*/ 1784048 h 4401809"/>
              <a:gd name="connsiteX217" fmla="*/ 49999 w 5411811"/>
              <a:gd name="connsiteY217" fmla="*/ 1720650 h 4401809"/>
              <a:gd name="connsiteX218" fmla="*/ 39999 w 5411811"/>
              <a:gd name="connsiteY218" fmla="*/ 1656263 h 4401809"/>
              <a:gd name="connsiteX219" fmla="*/ 30999 w 5411811"/>
              <a:gd name="connsiteY219" fmla="*/ 1587913 h 4401809"/>
              <a:gd name="connsiteX220" fmla="*/ 21000 w 5411811"/>
              <a:gd name="connsiteY220" fmla="*/ 1517579 h 4401809"/>
              <a:gd name="connsiteX221" fmla="*/ 13001 w 5411811"/>
              <a:gd name="connsiteY221" fmla="*/ 1443286 h 4401809"/>
              <a:gd name="connsiteX222" fmla="*/ 8001 w 5411811"/>
              <a:gd name="connsiteY222" fmla="*/ 1367011 h 4401809"/>
              <a:gd name="connsiteX223" fmla="*/ 4000 w 5411811"/>
              <a:gd name="connsiteY223" fmla="*/ 1289746 h 4401809"/>
              <a:gd name="connsiteX224" fmla="*/ 2001 w 5411811"/>
              <a:gd name="connsiteY224" fmla="*/ 1209508 h 4401809"/>
              <a:gd name="connsiteX225" fmla="*/ 4000 w 5411811"/>
              <a:gd name="connsiteY225" fmla="*/ 1126298 h 4401809"/>
              <a:gd name="connsiteX226" fmla="*/ 6001 w 5411811"/>
              <a:gd name="connsiteY226" fmla="*/ 1042098 h 4401809"/>
              <a:gd name="connsiteX227" fmla="*/ 12001 w 5411811"/>
              <a:gd name="connsiteY227" fmla="*/ 954927 h 4401809"/>
              <a:gd name="connsiteX228" fmla="*/ 18999 w 5411811"/>
              <a:gd name="connsiteY228" fmla="*/ 866765 h 4401809"/>
              <a:gd name="connsiteX229" fmla="*/ 30999 w 5411811"/>
              <a:gd name="connsiteY229" fmla="*/ 779592 h 4401809"/>
              <a:gd name="connsiteX230" fmla="*/ 45999 w 5411811"/>
              <a:gd name="connsiteY230" fmla="*/ 688459 h 4401809"/>
              <a:gd name="connsiteX231" fmla="*/ 64998 w 5411811"/>
              <a:gd name="connsiteY231" fmla="*/ 599306 h 4401809"/>
              <a:gd name="connsiteX232" fmla="*/ 85998 w 5411811"/>
              <a:gd name="connsiteY232" fmla="*/ 506190 h 4401809"/>
              <a:gd name="connsiteX233" fmla="*/ 112997 w 5411811"/>
              <a:gd name="connsiteY233" fmla="*/ 415056 h 4401809"/>
              <a:gd name="connsiteX234" fmla="*/ 141996 w 5411811"/>
              <a:gd name="connsiteY234" fmla="*/ 320951 h 4401809"/>
              <a:gd name="connsiteX235" fmla="*/ 176994 w 5411811"/>
              <a:gd name="connsiteY235" fmla="*/ 227836 h 4401809"/>
              <a:gd name="connsiteX236" fmla="*/ 176994 w 5411811"/>
              <a:gd name="connsiteY236" fmla="*/ 224863 h 4401809"/>
              <a:gd name="connsiteX237" fmla="*/ 179994 w 5411811"/>
              <a:gd name="connsiteY237" fmla="*/ 222883 h 4401809"/>
              <a:gd name="connsiteX238" fmla="*/ 187995 w 5411811"/>
              <a:gd name="connsiteY238" fmla="*/ 218920 h 4401809"/>
              <a:gd name="connsiteX239" fmla="*/ 201995 w 5411811"/>
              <a:gd name="connsiteY239" fmla="*/ 212977 h 4401809"/>
              <a:gd name="connsiteX240" fmla="*/ 218993 w 5411811"/>
              <a:gd name="connsiteY240" fmla="*/ 203071 h 4401809"/>
              <a:gd name="connsiteX241" fmla="*/ 241993 w 5411811"/>
              <a:gd name="connsiteY241" fmla="*/ 194156 h 4401809"/>
              <a:gd name="connsiteX242" fmla="*/ 270990 w 5411811"/>
              <a:gd name="connsiteY242" fmla="*/ 180288 h 4401809"/>
              <a:gd name="connsiteX243" fmla="*/ 304990 w 5411811"/>
              <a:gd name="connsiteY243" fmla="*/ 167411 h 4401809"/>
              <a:gd name="connsiteX244" fmla="*/ 343989 w 5411811"/>
              <a:gd name="connsiteY244" fmla="*/ 154531 h 4401809"/>
              <a:gd name="connsiteX245" fmla="*/ 385988 w 5411811"/>
              <a:gd name="connsiteY245" fmla="*/ 138682 h 4401809"/>
              <a:gd name="connsiteX246" fmla="*/ 435985 w 5411811"/>
              <a:gd name="connsiteY246" fmla="*/ 123824 h 4401809"/>
              <a:gd name="connsiteX247" fmla="*/ 489985 w 5411811"/>
              <a:gd name="connsiteY247" fmla="*/ 106983 h 4401809"/>
              <a:gd name="connsiteX248" fmla="*/ 546981 w 5411811"/>
              <a:gd name="connsiteY248" fmla="*/ 91134 h 4401809"/>
              <a:gd name="connsiteX249" fmla="*/ 610979 w 5411811"/>
              <a:gd name="connsiteY249" fmla="*/ 76275 h 4401809"/>
              <a:gd name="connsiteX250" fmla="*/ 679977 w 5411811"/>
              <a:gd name="connsiteY250" fmla="*/ 60426 h 4401809"/>
              <a:gd name="connsiteX251" fmla="*/ 752974 w 5411811"/>
              <a:gd name="connsiteY251" fmla="*/ 47548 h 4401809"/>
              <a:gd name="connsiteX252" fmla="*/ 828973 w 5411811"/>
              <a:gd name="connsiteY252" fmla="*/ 35662 h 4401809"/>
              <a:gd name="connsiteX253" fmla="*/ 911968 w 5411811"/>
              <a:gd name="connsiteY253" fmla="*/ 24766 h 4401809"/>
              <a:gd name="connsiteX254" fmla="*/ 999966 w 5411811"/>
              <a:gd name="connsiteY254" fmla="*/ 14858 h 4401809"/>
              <a:gd name="connsiteX255" fmla="*/ 1091962 w 5411811"/>
              <a:gd name="connsiteY255" fmla="*/ 7926 h 4401809"/>
              <a:gd name="connsiteX256" fmla="*/ 1187959 w 5411811"/>
              <a:gd name="connsiteY256" fmla="*/ 3963 h 440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5411811" h="4401809">
                <a:moveTo>
                  <a:pt x="1289957" y="0"/>
                </a:moveTo>
                <a:lnTo>
                  <a:pt x="1395952" y="1982"/>
                </a:lnTo>
                <a:lnTo>
                  <a:pt x="1506947" y="5945"/>
                </a:lnTo>
                <a:lnTo>
                  <a:pt x="1621945" y="11887"/>
                </a:lnTo>
                <a:lnTo>
                  <a:pt x="1742940" y="22784"/>
                </a:lnTo>
                <a:lnTo>
                  <a:pt x="1867936" y="37644"/>
                </a:lnTo>
                <a:lnTo>
                  <a:pt x="1996932" y="57456"/>
                </a:lnTo>
                <a:lnTo>
                  <a:pt x="2128926" y="80238"/>
                </a:lnTo>
                <a:lnTo>
                  <a:pt x="2266921" y="107974"/>
                </a:lnTo>
                <a:lnTo>
                  <a:pt x="2408917" y="140664"/>
                </a:lnTo>
                <a:lnTo>
                  <a:pt x="2556912" y="180288"/>
                </a:lnTo>
                <a:lnTo>
                  <a:pt x="2609910" y="196038"/>
                </a:lnTo>
                <a:lnTo>
                  <a:pt x="2706906" y="224863"/>
                </a:lnTo>
                <a:lnTo>
                  <a:pt x="2710906" y="222883"/>
                </a:lnTo>
                <a:lnTo>
                  <a:pt x="2721906" y="218920"/>
                </a:lnTo>
                <a:lnTo>
                  <a:pt x="2739905" y="212977"/>
                </a:lnTo>
                <a:lnTo>
                  <a:pt x="2764905" y="203071"/>
                </a:lnTo>
                <a:lnTo>
                  <a:pt x="2794903" y="194156"/>
                </a:lnTo>
                <a:lnTo>
                  <a:pt x="2831901" y="182269"/>
                </a:lnTo>
                <a:lnTo>
                  <a:pt x="2875901" y="169391"/>
                </a:lnTo>
                <a:lnTo>
                  <a:pt x="2923899" y="155522"/>
                </a:lnTo>
                <a:lnTo>
                  <a:pt x="2977897" y="140664"/>
                </a:lnTo>
                <a:lnTo>
                  <a:pt x="3036895" y="125804"/>
                </a:lnTo>
                <a:lnTo>
                  <a:pt x="3101892" y="109955"/>
                </a:lnTo>
                <a:lnTo>
                  <a:pt x="3171890" y="95097"/>
                </a:lnTo>
                <a:lnTo>
                  <a:pt x="3245887" y="80238"/>
                </a:lnTo>
                <a:lnTo>
                  <a:pt x="3324885" y="66369"/>
                </a:lnTo>
                <a:lnTo>
                  <a:pt x="3407881" y="53493"/>
                </a:lnTo>
                <a:lnTo>
                  <a:pt x="3493879" y="41606"/>
                </a:lnTo>
                <a:lnTo>
                  <a:pt x="3583875" y="30708"/>
                </a:lnTo>
                <a:lnTo>
                  <a:pt x="3677872" y="20803"/>
                </a:lnTo>
                <a:lnTo>
                  <a:pt x="3775868" y="14858"/>
                </a:lnTo>
                <a:lnTo>
                  <a:pt x="3875865" y="9908"/>
                </a:lnTo>
                <a:lnTo>
                  <a:pt x="3979862" y="7926"/>
                </a:lnTo>
                <a:lnTo>
                  <a:pt x="4084858" y="7926"/>
                </a:lnTo>
                <a:lnTo>
                  <a:pt x="4192854" y="11887"/>
                </a:lnTo>
                <a:lnTo>
                  <a:pt x="4301850" y="18821"/>
                </a:lnTo>
                <a:lnTo>
                  <a:pt x="4415846" y="28727"/>
                </a:lnTo>
                <a:lnTo>
                  <a:pt x="4528842" y="43586"/>
                </a:lnTo>
                <a:lnTo>
                  <a:pt x="4643838" y="60426"/>
                </a:lnTo>
                <a:lnTo>
                  <a:pt x="4758834" y="83210"/>
                </a:lnTo>
                <a:lnTo>
                  <a:pt x="4877830" y="111937"/>
                </a:lnTo>
                <a:lnTo>
                  <a:pt x="4994825" y="144627"/>
                </a:lnTo>
                <a:lnTo>
                  <a:pt x="5113823" y="180288"/>
                </a:lnTo>
                <a:lnTo>
                  <a:pt x="5232818" y="224863"/>
                </a:lnTo>
                <a:lnTo>
                  <a:pt x="5232818" y="225854"/>
                </a:lnTo>
                <a:lnTo>
                  <a:pt x="5236818" y="231799"/>
                </a:lnTo>
                <a:lnTo>
                  <a:pt x="5242817" y="243686"/>
                </a:lnTo>
                <a:lnTo>
                  <a:pt x="5248817" y="256562"/>
                </a:lnTo>
                <a:lnTo>
                  <a:pt x="5257818" y="275385"/>
                </a:lnTo>
                <a:lnTo>
                  <a:pt x="5267816" y="296186"/>
                </a:lnTo>
                <a:lnTo>
                  <a:pt x="5277816" y="322933"/>
                </a:lnTo>
                <a:lnTo>
                  <a:pt x="5288816" y="353641"/>
                </a:lnTo>
                <a:lnTo>
                  <a:pt x="5302815" y="388311"/>
                </a:lnTo>
                <a:lnTo>
                  <a:pt x="5313815" y="425953"/>
                </a:lnTo>
                <a:lnTo>
                  <a:pt x="5327814" y="467558"/>
                </a:lnTo>
                <a:lnTo>
                  <a:pt x="5338814" y="513126"/>
                </a:lnTo>
                <a:lnTo>
                  <a:pt x="5351814" y="564637"/>
                </a:lnTo>
                <a:lnTo>
                  <a:pt x="5363813" y="618127"/>
                </a:lnTo>
                <a:lnTo>
                  <a:pt x="5373813" y="675582"/>
                </a:lnTo>
                <a:lnTo>
                  <a:pt x="5384813" y="736007"/>
                </a:lnTo>
                <a:lnTo>
                  <a:pt x="5392812" y="800395"/>
                </a:lnTo>
                <a:lnTo>
                  <a:pt x="5399812" y="868745"/>
                </a:lnTo>
                <a:lnTo>
                  <a:pt x="5405812" y="941059"/>
                </a:lnTo>
                <a:lnTo>
                  <a:pt x="5409812" y="1017335"/>
                </a:lnTo>
                <a:lnTo>
                  <a:pt x="5411811" y="1097571"/>
                </a:lnTo>
                <a:lnTo>
                  <a:pt x="5411811" y="1178800"/>
                </a:lnTo>
                <a:lnTo>
                  <a:pt x="5407811" y="1266962"/>
                </a:lnTo>
                <a:lnTo>
                  <a:pt x="5401813" y="1358096"/>
                </a:lnTo>
                <a:lnTo>
                  <a:pt x="5394811" y="1451212"/>
                </a:lnTo>
                <a:lnTo>
                  <a:pt x="5382812" y="1548289"/>
                </a:lnTo>
                <a:lnTo>
                  <a:pt x="5367813" y="1648337"/>
                </a:lnTo>
                <a:lnTo>
                  <a:pt x="5348814" y="1753340"/>
                </a:lnTo>
                <a:lnTo>
                  <a:pt x="5325814" y="1862304"/>
                </a:lnTo>
                <a:lnTo>
                  <a:pt x="5298815" y="1972261"/>
                </a:lnTo>
                <a:lnTo>
                  <a:pt x="5267816" y="2088158"/>
                </a:lnTo>
                <a:lnTo>
                  <a:pt x="5232818" y="2206039"/>
                </a:lnTo>
                <a:lnTo>
                  <a:pt x="5232818" y="2208020"/>
                </a:lnTo>
                <a:lnTo>
                  <a:pt x="5236818" y="2217926"/>
                </a:lnTo>
                <a:lnTo>
                  <a:pt x="5242817" y="2230802"/>
                </a:lnTo>
                <a:lnTo>
                  <a:pt x="5248817" y="2249625"/>
                </a:lnTo>
                <a:lnTo>
                  <a:pt x="5257818" y="2274388"/>
                </a:lnTo>
                <a:lnTo>
                  <a:pt x="5265817" y="2303116"/>
                </a:lnTo>
                <a:lnTo>
                  <a:pt x="5277816" y="2336796"/>
                </a:lnTo>
                <a:lnTo>
                  <a:pt x="5288816" y="2375429"/>
                </a:lnTo>
                <a:lnTo>
                  <a:pt x="5300816" y="2419014"/>
                </a:lnTo>
                <a:lnTo>
                  <a:pt x="5311814" y="2464581"/>
                </a:lnTo>
                <a:lnTo>
                  <a:pt x="5325814" y="2516091"/>
                </a:lnTo>
                <a:lnTo>
                  <a:pt x="5336815" y="2571567"/>
                </a:lnTo>
                <a:lnTo>
                  <a:pt x="5348814" y="2630010"/>
                </a:lnTo>
                <a:lnTo>
                  <a:pt x="5359813" y="2691426"/>
                </a:lnTo>
                <a:lnTo>
                  <a:pt x="5371813" y="2755814"/>
                </a:lnTo>
                <a:lnTo>
                  <a:pt x="5380813" y="2824166"/>
                </a:lnTo>
                <a:lnTo>
                  <a:pt x="5388813" y="2896477"/>
                </a:lnTo>
                <a:lnTo>
                  <a:pt x="5396812" y="2968791"/>
                </a:lnTo>
                <a:lnTo>
                  <a:pt x="5401813" y="3047048"/>
                </a:lnTo>
                <a:lnTo>
                  <a:pt x="5405812" y="3124313"/>
                </a:lnTo>
                <a:lnTo>
                  <a:pt x="5407811" y="3204551"/>
                </a:lnTo>
                <a:lnTo>
                  <a:pt x="5407811" y="3287760"/>
                </a:lnTo>
                <a:lnTo>
                  <a:pt x="5403812" y="3373941"/>
                </a:lnTo>
                <a:lnTo>
                  <a:pt x="5398812" y="3459133"/>
                </a:lnTo>
                <a:lnTo>
                  <a:pt x="5390813" y="3546304"/>
                </a:lnTo>
                <a:lnTo>
                  <a:pt x="5378812" y="3636447"/>
                </a:lnTo>
                <a:lnTo>
                  <a:pt x="5363813" y="3725599"/>
                </a:lnTo>
                <a:lnTo>
                  <a:pt x="5346813" y="3816733"/>
                </a:lnTo>
                <a:lnTo>
                  <a:pt x="5323815" y="3907867"/>
                </a:lnTo>
                <a:lnTo>
                  <a:pt x="5298815" y="4000984"/>
                </a:lnTo>
                <a:lnTo>
                  <a:pt x="5267816" y="4094098"/>
                </a:lnTo>
                <a:lnTo>
                  <a:pt x="5232818" y="4186223"/>
                </a:lnTo>
                <a:lnTo>
                  <a:pt x="5229818" y="4187214"/>
                </a:lnTo>
                <a:lnTo>
                  <a:pt x="5221819" y="4193156"/>
                </a:lnTo>
                <a:lnTo>
                  <a:pt x="5209820" y="4199101"/>
                </a:lnTo>
                <a:lnTo>
                  <a:pt x="5190819" y="4209007"/>
                </a:lnTo>
                <a:lnTo>
                  <a:pt x="5167819" y="4219904"/>
                </a:lnTo>
                <a:lnTo>
                  <a:pt x="5138820" y="4231791"/>
                </a:lnTo>
                <a:lnTo>
                  <a:pt x="5104822" y="4244667"/>
                </a:lnTo>
                <a:lnTo>
                  <a:pt x="5065825" y="4259527"/>
                </a:lnTo>
                <a:lnTo>
                  <a:pt x="5023824" y="4275376"/>
                </a:lnTo>
                <a:lnTo>
                  <a:pt x="4973827" y="4290234"/>
                </a:lnTo>
                <a:lnTo>
                  <a:pt x="4920829" y="4305093"/>
                </a:lnTo>
                <a:lnTo>
                  <a:pt x="4862831" y="4320944"/>
                </a:lnTo>
                <a:lnTo>
                  <a:pt x="4799832" y="4335802"/>
                </a:lnTo>
                <a:lnTo>
                  <a:pt x="4729836" y="4351650"/>
                </a:lnTo>
                <a:lnTo>
                  <a:pt x="4657838" y="4364529"/>
                </a:lnTo>
                <a:lnTo>
                  <a:pt x="4580841" y="4377407"/>
                </a:lnTo>
                <a:lnTo>
                  <a:pt x="4497844" y="4389293"/>
                </a:lnTo>
                <a:lnTo>
                  <a:pt x="4409848" y="4397217"/>
                </a:lnTo>
                <a:lnTo>
                  <a:pt x="4348931" y="4401809"/>
                </a:lnTo>
                <a:lnTo>
                  <a:pt x="3811373" y="4401809"/>
                </a:lnTo>
                <a:lnTo>
                  <a:pt x="3787869" y="4400189"/>
                </a:lnTo>
                <a:lnTo>
                  <a:pt x="3668873" y="4391274"/>
                </a:lnTo>
                <a:lnTo>
                  <a:pt x="3543877" y="4376416"/>
                </a:lnTo>
                <a:lnTo>
                  <a:pt x="3414881" y="4356604"/>
                </a:lnTo>
                <a:lnTo>
                  <a:pt x="3282885" y="4333820"/>
                </a:lnTo>
                <a:lnTo>
                  <a:pt x="3146891" y="4305093"/>
                </a:lnTo>
                <a:lnTo>
                  <a:pt x="3004897" y="4273394"/>
                </a:lnTo>
                <a:lnTo>
                  <a:pt x="2897900" y="4245082"/>
                </a:lnTo>
                <a:lnTo>
                  <a:pt x="2897900" y="4245081"/>
                </a:lnTo>
                <a:lnTo>
                  <a:pt x="2866219" y="4236699"/>
                </a:lnTo>
                <a:lnTo>
                  <a:pt x="2858901" y="4234762"/>
                </a:lnTo>
                <a:lnTo>
                  <a:pt x="2706906" y="4191177"/>
                </a:lnTo>
                <a:lnTo>
                  <a:pt x="2704906" y="4193156"/>
                </a:lnTo>
                <a:lnTo>
                  <a:pt x="2693907" y="4197119"/>
                </a:lnTo>
                <a:lnTo>
                  <a:pt x="2675907" y="4203063"/>
                </a:lnTo>
                <a:lnTo>
                  <a:pt x="2650908" y="4209996"/>
                </a:lnTo>
                <a:lnTo>
                  <a:pt x="2620910" y="4221884"/>
                </a:lnTo>
                <a:lnTo>
                  <a:pt x="2583910" y="4233771"/>
                </a:lnTo>
                <a:lnTo>
                  <a:pt x="2539912" y="4244667"/>
                </a:lnTo>
                <a:lnTo>
                  <a:pt x="2491914" y="4259527"/>
                </a:lnTo>
                <a:lnTo>
                  <a:pt x="2435915" y="4273394"/>
                </a:lnTo>
                <a:lnTo>
                  <a:pt x="2376918" y="4288252"/>
                </a:lnTo>
                <a:lnTo>
                  <a:pt x="2310920" y="4304103"/>
                </a:lnTo>
                <a:lnTo>
                  <a:pt x="2241923" y="4318961"/>
                </a:lnTo>
                <a:lnTo>
                  <a:pt x="2166925" y="4333820"/>
                </a:lnTo>
                <a:lnTo>
                  <a:pt x="2088928" y="4347689"/>
                </a:lnTo>
                <a:lnTo>
                  <a:pt x="2005931" y="4360566"/>
                </a:lnTo>
                <a:lnTo>
                  <a:pt x="1919933" y="4372453"/>
                </a:lnTo>
                <a:lnTo>
                  <a:pt x="1827937" y="4383349"/>
                </a:lnTo>
                <a:lnTo>
                  <a:pt x="1733941" y="4391274"/>
                </a:lnTo>
                <a:lnTo>
                  <a:pt x="1637944" y="4399200"/>
                </a:lnTo>
                <a:lnTo>
                  <a:pt x="1548374" y="4401809"/>
                </a:lnTo>
                <a:lnTo>
                  <a:pt x="1263105" y="4401809"/>
                </a:lnTo>
                <a:lnTo>
                  <a:pt x="1218957" y="4400189"/>
                </a:lnTo>
                <a:lnTo>
                  <a:pt x="1107962" y="4393256"/>
                </a:lnTo>
                <a:lnTo>
                  <a:pt x="995966" y="4383349"/>
                </a:lnTo>
                <a:lnTo>
                  <a:pt x="882969" y="4368490"/>
                </a:lnTo>
                <a:lnTo>
                  <a:pt x="767973" y="4349671"/>
                </a:lnTo>
                <a:lnTo>
                  <a:pt x="650978" y="4326887"/>
                </a:lnTo>
                <a:lnTo>
                  <a:pt x="533983" y="4300140"/>
                </a:lnTo>
                <a:lnTo>
                  <a:pt x="414985" y="4267452"/>
                </a:lnTo>
                <a:lnTo>
                  <a:pt x="295991" y="4229808"/>
                </a:lnTo>
                <a:lnTo>
                  <a:pt x="176994" y="4186223"/>
                </a:lnTo>
                <a:lnTo>
                  <a:pt x="174994" y="4180280"/>
                </a:lnTo>
                <a:lnTo>
                  <a:pt x="168995" y="4170373"/>
                </a:lnTo>
                <a:lnTo>
                  <a:pt x="162994" y="4157496"/>
                </a:lnTo>
                <a:lnTo>
                  <a:pt x="155996" y="4138675"/>
                </a:lnTo>
                <a:lnTo>
                  <a:pt x="145996" y="4116882"/>
                </a:lnTo>
                <a:lnTo>
                  <a:pt x="135996" y="4092118"/>
                </a:lnTo>
                <a:lnTo>
                  <a:pt x="124997" y="4064382"/>
                </a:lnTo>
                <a:lnTo>
                  <a:pt x="112997" y="4031692"/>
                </a:lnTo>
                <a:lnTo>
                  <a:pt x="101998" y="3996030"/>
                </a:lnTo>
                <a:lnTo>
                  <a:pt x="87998" y="3955416"/>
                </a:lnTo>
                <a:lnTo>
                  <a:pt x="76999" y="3911829"/>
                </a:lnTo>
                <a:lnTo>
                  <a:pt x="64998" y="3866263"/>
                </a:lnTo>
                <a:lnTo>
                  <a:pt x="54000" y="3814752"/>
                </a:lnTo>
                <a:lnTo>
                  <a:pt x="42000" y="3761261"/>
                </a:lnTo>
                <a:lnTo>
                  <a:pt x="32999" y="3704798"/>
                </a:lnTo>
                <a:lnTo>
                  <a:pt x="23000" y="3643381"/>
                </a:lnTo>
                <a:lnTo>
                  <a:pt x="14999" y="3578992"/>
                </a:lnTo>
                <a:lnTo>
                  <a:pt x="8001" y="3510644"/>
                </a:lnTo>
                <a:lnTo>
                  <a:pt x="4000" y="3440310"/>
                </a:lnTo>
                <a:lnTo>
                  <a:pt x="0" y="3364036"/>
                </a:lnTo>
                <a:lnTo>
                  <a:pt x="0" y="3285779"/>
                </a:lnTo>
                <a:lnTo>
                  <a:pt x="0" y="3204551"/>
                </a:lnTo>
                <a:lnTo>
                  <a:pt x="4000" y="3119360"/>
                </a:lnTo>
                <a:lnTo>
                  <a:pt x="10001" y="3031198"/>
                </a:lnTo>
                <a:lnTo>
                  <a:pt x="18999" y="2940062"/>
                </a:lnTo>
                <a:lnTo>
                  <a:pt x="30999" y="2844966"/>
                </a:lnTo>
                <a:lnTo>
                  <a:pt x="45999" y="2745908"/>
                </a:lnTo>
                <a:lnTo>
                  <a:pt x="64998" y="2644869"/>
                </a:lnTo>
                <a:lnTo>
                  <a:pt x="85998" y="2538877"/>
                </a:lnTo>
                <a:lnTo>
                  <a:pt x="112997" y="2430903"/>
                </a:lnTo>
                <a:lnTo>
                  <a:pt x="143995" y="2319957"/>
                </a:lnTo>
                <a:lnTo>
                  <a:pt x="176994" y="2206039"/>
                </a:lnTo>
                <a:lnTo>
                  <a:pt x="176994" y="2202077"/>
                </a:lnTo>
                <a:lnTo>
                  <a:pt x="172996" y="2194153"/>
                </a:lnTo>
                <a:lnTo>
                  <a:pt x="168995" y="2179291"/>
                </a:lnTo>
                <a:lnTo>
                  <a:pt x="160995" y="2160472"/>
                </a:lnTo>
                <a:lnTo>
                  <a:pt x="153996" y="2137688"/>
                </a:lnTo>
                <a:lnTo>
                  <a:pt x="143995" y="2106980"/>
                </a:lnTo>
                <a:lnTo>
                  <a:pt x="131996" y="2075282"/>
                </a:lnTo>
                <a:lnTo>
                  <a:pt x="122996" y="2034668"/>
                </a:lnTo>
                <a:lnTo>
                  <a:pt x="110996" y="1993062"/>
                </a:lnTo>
                <a:lnTo>
                  <a:pt x="97998" y="1945513"/>
                </a:lnTo>
                <a:lnTo>
                  <a:pt x="85998" y="1895984"/>
                </a:lnTo>
                <a:lnTo>
                  <a:pt x="72999" y="1840512"/>
                </a:lnTo>
                <a:lnTo>
                  <a:pt x="61000" y="1784048"/>
                </a:lnTo>
                <a:lnTo>
                  <a:pt x="49999" y="1720650"/>
                </a:lnTo>
                <a:lnTo>
                  <a:pt x="39999" y="1656263"/>
                </a:lnTo>
                <a:lnTo>
                  <a:pt x="30999" y="1587913"/>
                </a:lnTo>
                <a:lnTo>
                  <a:pt x="21000" y="1517579"/>
                </a:lnTo>
                <a:lnTo>
                  <a:pt x="13001" y="1443286"/>
                </a:lnTo>
                <a:lnTo>
                  <a:pt x="8001" y="1367011"/>
                </a:lnTo>
                <a:lnTo>
                  <a:pt x="4000" y="1289746"/>
                </a:lnTo>
                <a:lnTo>
                  <a:pt x="2001" y="1209508"/>
                </a:lnTo>
                <a:lnTo>
                  <a:pt x="4000" y="1126298"/>
                </a:lnTo>
                <a:lnTo>
                  <a:pt x="6001" y="1042098"/>
                </a:lnTo>
                <a:lnTo>
                  <a:pt x="12001" y="954927"/>
                </a:lnTo>
                <a:lnTo>
                  <a:pt x="18999" y="866765"/>
                </a:lnTo>
                <a:lnTo>
                  <a:pt x="30999" y="779592"/>
                </a:lnTo>
                <a:lnTo>
                  <a:pt x="45999" y="688459"/>
                </a:lnTo>
                <a:lnTo>
                  <a:pt x="64998" y="599306"/>
                </a:lnTo>
                <a:lnTo>
                  <a:pt x="85998" y="506190"/>
                </a:lnTo>
                <a:lnTo>
                  <a:pt x="112997" y="415056"/>
                </a:lnTo>
                <a:lnTo>
                  <a:pt x="141996" y="320951"/>
                </a:lnTo>
                <a:lnTo>
                  <a:pt x="176994" y="227836"/>
                </a:lnTo>
                <a:lnTo>
                  <a:pt x="176994" y="224863"/>
                </a:lnTo>
                <a:lnTo>
                  <a:pt x="179994" y="222883"/>
                </a:lnTo>
                <a:lnTo>
                  <a:pt x="187995" y="218920"/>
                </a:lnTo>
                <a:lnTo>
                  <a:pt x="201995" y="212977"/>
                </a:lnTo>
                <a:lnTo>
                  <a:pt x="218993" y="203071"/>
                </a:lnTo>
                <a:lnTo>
                  <a:pt x="241993" y="194156"/>
                </a:lnTo>
                <a:lnTo>
                  <a:pt x="270990" y="180288"/>
                </a:lnTo>
                <a:lnTo>
                  <a:pt x="304990" y="167411"/>
                </a:lnTo>
                <a:lnTo>
                  <a:pt x="343989" y="154531"/>
                </a:lnTo>
                <a:lnTo>
                  <a:pt x="385988" y="138682"/>
                </a:lnTo>
                <a:lnTo>
                  <a:pt x="435985" y="123824"/>
                </a:lnTo>
                <a:lnTo>
                  <a:pt x="489985" y="106983"/>
                </a:lnTo>
                <a:lnTo>
                  <a:pt x="546981" y="91134"/>
                </a:lnTo>
                <a:lnTo>
                  <a:pt x="610979" y="76275"/>
                </a:lnTo>
                <a:lnTo>
                  <a:pt x="679977" y="60426"/>
                </a:lnTo>
                <a:lnTo>
                  <a:pt x="752974" y="47548"/>
                </a:lnTo>
                <a:lnTo>
                  <a:pt x="828973" y="35662"/>
                </a:lnTo>
                <a:lnTo>
                  <a:pt x="911968" y="24766"/>
                </a:lnTo>
                <a:lnTo>
                  <a:pt x="999966" y="14858"/>
                </a:lnTo>
                <a:lnTo>
                  <a:pt x="1091962" y="7926"/>
                </a:lnTo>
                <a:lnTo>
                  <a:pt x="1187959" y="3963"/>
                </a:lnTo>
                <a:close/>
              </a:path>
            </a:pathLst>
          </a:custGeom>
          <a:solidFill>
            <a:schemeClr val="accent1"/>
          </a:solidFill>
        </p:spPr>
        <p:txBody>
          <a:bodyPr wrap="square" tIns="457200">
            <a:noAutofit/>
          </a:bodyPr>
          <a:lstStyle>
            <a:lvl1pPr marL="0" indent="0" algn="ctr" latinLnBrk="0">
              <a:buNone/>
              <a:defRPr lang="vi-VN" sz="2400">
                <a:solidFill>
                  <a:schemeClr val="bg1"/>
                </a:solidFill>
                <a:latin typeface="Times New Roman" panose="02020603050405020304" pitchFamily="18" charset="0"/>
                <a:cs typeface="Times New Roman" panose="02020603050405020304" pitchFamily="18" charset="0"/>
              </a:defRPr>
            </a:lvl1pPr>
            <a:lvl2pPr marL="457200" indent="0" latinLnBrk="0">
              <a:buNone/>
              <a:defRPr lang="vi-VN" sz="2800"/>
            </a:lvl2pPr>
            <a:lvl3pPr marL="914400" indent="0" latinLnBrk="0">
              <a:buNone/>
              <a:defRPr lang="vi-VN" sz="2400"/>
            </a:lvl3pPr>
            <a:lvl4pPr marL="1371600" indent="0" latinLnBrk="0">
              <a:buNone/>
              <a:defRPr lang="vi-VN" sz="2000"/>
            </a:lvl4pPr>
            <a:lvl5pPr marL="1828800" indent="0" latinLnBrk="0">
              <a:buNone/>
              <a:defRPr lang="vi-VN" sz="2000"/>
            </a:lvl5pPr>
            <a:lvl6pPr marL="2286000" indent="0" latinLnBrk="0">
              <a:buNone/>
              <a:defRPr lang="vi-VN" sz="2000"/>
            </a:lvl6pPr>
            <a:lvl7pPr marL="2743200" indent="0" latinLnBrk="0">
              <a:buNone/>
              <a:defRPr lang="vi-VN" sz="2000"/>
            </a:lvl7pPr>
            <a:lvl8pPr marL="3200400" indent="0" latinLnBrk="0">
              <a:buNone/>
              <a:defRPr lang="vi-VN" sz="2000"/>
            </a:lvl8pPr>
            <a:lvl9pPr marL="3657600" indent="0" latinLnBrk="0">
              <a:buNone/>
              <a:defRPr lang="vi-VN" sz="2000"/>
            </a:lvl9pPr>
          </a:lstStyle>
          <a:p>
            <a:r>
              <a:rPr lang="en-US" smtClean="0"/>
              <a:t>Click icon to add picture</a:t>
            </a:r>
            <a:endParaRPr lang="vi-VN"/>
          </a:p>
        </p:txBody>
      </p:sp>
      <p:sp>
        <p:nvSpPr>
          <p:cNvPr id="11" name="Chỗ dành sẵn cho Văn bản 3"/>
          <p:cNvSpPr>
            <a:spLocks noGrp="1"/>
          </p:cNvSpPr>
          <p:nvPr>
            <p:ph type="body" sz="half" idx="14"/>
          </p:nvPr>
        </p:nvSpPr>
        <p:spPr>
          <a:xfrm>
            <a:off x="8211412" y="1125494"/>
            <a:ext cx="2743200" cy="1295400"/>
          </a:xfrm>
        </p:spPr>
        <p:txBody>
          <a:bodyPr/>
          <a:lstStyle>
            <a:lvl1pPr marL="0" indent="0" latinLnBrk="0">
              <a:buNone/>
              <a:defRPr lang="vi-VN" sz="1600">
                <a:solidFill>
                  <a:schemeClr val="tx1">
                    <a:lumMod val="65000"/>
                    <a:lumOff val="35000"/>
                  </a:schemeClr>
                </a:solidFill>
                <a:latin typeface="Times New Roman" panose="02020603050405020304" pitchFamily="18" charset="0"/>
                <a:cs typeface="Times New Roman" panose="02020603050405020304" pitchFamily="18" charset="0"/>
              </a:defRPr>
            </a:lvl1pPr>
            <a:lvl2pPr marL="457200" indent="0" latinLnBrk="0">
              <a:buNone/>
              <a:defRPr lang="vi-VN" sz="1400"/>
            </a:lvl2pPr>
            <a:lvl3pPr marL="914400" indent="0" latinLnBrk="0">
              <a:buNone/>
              <a:defRPr lang="vi-VN" sz="1200"/>
            </a:lvl3pPr>
            <a:lvl4pPr marL="1371600" indent="0" latinLnBrk="0">
              <a:buNone/>
              <a:defRPr lang="vi-VN" sz="1000"/>
            </a:lvl4pPr>
            <a:lvl5pPr marL="1828800" indent="0" latinLnBrk="0">
              <a:buNone/>
              <a:defRPr lang="vi-VN" sz="1000"/>
            </a:lvl5pPr>
            <a:lvl6pPr marL="2286000" indent="0" latinLnBrk="0">
              <a:buNone/>
              <a:defRPr lang="vi-VN" sz="1000"/>
            </a:lvl6pPr>
            <a:lvl7pPr marL="2743200" indent="0" latinLnBrk="0">
              <a:buNone/>
              <a:defRPr lang="vi-VN" sz="1000"/>
            </a:lvl7pPr>
            <a:lvl8pPr marL="3200400" indent="0" latinLnBrk="0">
              <a:buNone/>
              <a:defRPr lang="vi-VN" sz="1000"/>
            </a:lvl8pPr>
            <a:lvl9pPr marL="3657600" indent="0" latinLnBrk="0">
              <a:buNone/>
              <a:defRPr lang="vi-VN" sz="1000"/>
            </a:lvl9pPr>
          </a:lstStyle>
          <a:p>
            <a:pPr lvl="0"/>
            <a:r>
              <a:rPr lang="en-US" smtClean="0"/>
              <a:t>Edit Master text styles</a:t>
            </a:r>
          </a:p>
        </p:txBody>
      </p:sp>
      <p:sp>
        <p:nvSpPr>
          <p:cNvPr id="12" name="Hình tự do 6"/>
          <p:cNvSpPr>
            <a:spLocks/>
          </p:cNvSpPr>
          <p:nvPr/>
        </p:nvSpPr>
        <p:spPr bwMode="auto">
          <a:xfrm>
            <a:off x="4231256" y="3248025"/>
            <a:ext cx="3227682" cy="2631987"/>
          </a:xfrm>
          <a:custGeom>
            <a:avLst/>
            <a:gdLst>
              <a:gd name="T0" fmla="*/ 65 w 5412"/>
              <a:gd name="T1" fmla="*/ 2670 h 4454"/>
              <a:gd name="T2" fmla="*/ 4 w 5412"/>
              <a:gd name="T3" fmla="*/ 3149 h 4454"/>
              <a:gd name="T4" fmla="*/ 8 w 5412"/>
              <a:gd name="T5" fmla="*/ 3544 h 4454"/>
              <a:gd name="T6" fmla="*/ 54 w 5412"/>
              <a:gd name="T7" fmla="*/ 3851 h 4454"/>
              <a:gd name="T8" fmla="*/ 113 w 5412"/>
              <a:gd name="T9" fmla="*/ 4070 h 4454"/>
              <a:gd name="T10" fmla="*/ 163 w 5412"/>
              <a:gd name="T11" fmla="*/ 4197 h 4454"/>
              <a:gd name="T12" fmla="*/ 177 w 5412"/>
              <a:gd name="T13" fmla="*/ 4226 h 4454"/>
              <a:gd name="T14" fmla="*/ 768 w 5412"/>
              <a:gd name="T15" fmla="*/ 4391 h 4454"/>
              <a:gd name="T16" fmla="*/ 1327 w 5412"/>
              <a:gd name="T17" fmla="*/ 4446 h 4454"/>
              <a:gd name="T18" fmla="*/ 1828 w 5412"/>
              <a:gd name="T19" fmla="*/ 4425 h 4454"/>
              <a:gd name="T20" fmla="*/ 2242 w 5412"/>
              <a:gd name="T21" fmla="*/ 4360 h 4454"/>
              <a:gd name="T22" fmla="*/ 2540 w 5412"/>
              <a:gd name="T23" fmla="*/ 4285 h 4454"/>
              <a:gd name="T24" fmla="*/ 2694 w 5412"/>
              <a:gd name="T25" fmla="*/ 4237 h 4454"/>
              <a:gd name="T26" fmla="*/ 3147 w 5412"/>
              <a:gd name="T27" fmla="*/ 4346 h 4454"/>
              <a:gd name="T28" fmla="*/ 3788 w 5412"/>
              <a:gd name="T29" fmla="*/ 4442 h 4454"/>
              <a:gd name="T30" fmla="*/ 4318 w 5412"/>
              <a:gd name="T31" fmla="*/ 4446 h 4454"/>
              <a:gd name="T32" fmla="*/ 4730 w 5412"/>
              <a:gd name="T33" fmla="*/ 4393 h 4454"/>
              <a:gd name="T34" fmla="*/ 5024 w 5412"/>
              <a:gd name="T35" fmla="*/ 4316 h 4454"/>
              <a:gd name="T36" fmla="*/ 5191 w 5412"/>
              <a:gd name="T37" fmla="*/ 4249 h 4454"/>
              <a:gd name="T38" fmla="*/ 5233 w 5412"/>
              <a:gd name="T39" fmla="*/ 4226 h 4454"/>
              <a:gd name="T40" fmla="*/ 5364 w 5412"/>
              <a:gd name="T41" fmla="*/ 3761 h 4454"/>
              <a:gd name="T42" fmla="*/ 5408 w 5412"/>
              <a:gd name="T43" fmla="*/ 3319 h 4454"/>
              <a:gd name="T44" fmla="*/ 5389 w 5412"/>
              <a:gd name="T45" fmla="*/ 2924 h 4454"/>
              <a:gd name="T46" fmla="*/ 5337 w 5412"/>
              <a:gd name="T47" fmla="*/ 2596 h 4454"/>
              <a:gd name="T48" fmla="*/ 5278 w 5412"/>
              <a:gd name="T49" fmla="*/ 2359 h 4454"/>
              <a:gd name="T50" fmla="*/ 5237 w 5412"/>
              <a:gd name="T51" fmla="*/ 2239 h 4454"/>
              <a:gd name="T52" fmla="*/ 5326 w 5412"/>
              <a:gd name="T53" fmla="*/ 1880 h 4454"/>
              <a:gd name="T54" fmla="*/ 5402 w 5412"/>
              <a:gd name="T55" fmla="*/ 1371 h 4454"/>
              <a:gd name="T56" fmla="*/ 5406 w 5412"/>
              <a:gd name="T57" fmla="*/ 950 h 4454"/>
              <a:gd name="T58" fmla="*/ 5364 w 5412"/>
              <a:gd name="T59" fmla="*/ 624 h 4454"/>
              <a:gd name="T60" fmla="*/ 5303 w 5412"/>
              <a:gd name="T61" fmla="*/ 392 h 4454"/>
              <a:gd name="T62" fmla="*/ 5249 w 5412"/>
              <a:gd name="T63" fmla="*/ 259 h 4454"/>
              <a:gd name="T64" fmla="*/ 5114 w 5412"/>
              <a:gd name="T65" fmla="*/ 182 h 4454"/>
              <a:gd name="T66" fmla="*/ 4529 w 5412"/>
              <a:gd name="T67" fmla="*/ 44 h 4454"/>
              <a:gd name="T68" fmla="*/ 3980 w 5412"/>
              <a:gd name="T69" fmla="*/ 8 h 4454"/>
              <a:gd name="T70" fmla="*/ 3494 w 5412"/>
              <a:gd name="T71" fmla="*/ 42 h 4454"/>
              <a:gd name="T72" fmla="*/ 3102 w 5412"/>
              <a:gd name="T73" fmla="*/ 111 h 4454"/>
              <a:gd name="T74" fmla="*/ 2832 w 5412"/>
              <a:gd name="T75" fmla="*/ 184 h 4454"/>
              <a:gd name="T76" fmla="*/ 2711 w 5412"/>
              <a:gd name="T77" fmla="*/ 225 h 4454"/>
              <a:gd name="T78" fmla="*/ 2129 w 5412"/>
              <a:gd name="T79" fmla="*/ 81 h 4454"/>
              <a:gd name="T80" fmla="*/ 1507 w 5412"/>
              <a:gd name="T81" fmla="*/ 6 h 4454"/>
              <a:gd name="T82" fmla="*/ 1000 w 5412"/>
              <a:gd name="T83" fmla="*/ 15 h 4454"/>
              <a:gd name="T84" fmla="*/ 611 w 5412"/>
              <a:gd name="T85" fmla="*/ 77 h 4454"/>
              <a:gd name="T86" fmla="*/ 344 w 5412"/>
              <a:gd name="T87" fmla="*/ 156 h 4454"/>
              <a:gd name="T88" fmla="*/ 202 w 5412"/>
              <a:gd name="T89" fmla="*/ 215 h 4454"/>
              <a:gd name="T90" fmla="*/ 177 w 5412"/>
              <a:gd name="T91" fmla="*/ 230 h 4454"/>
              <a:gd name="T92" fmla="*/ 65 w 5412"/>
              <a:gd name="T93" fmla="*/ 605 h 4454"/>
              <a:gd name="T94" fmla="*/ 6 w 5412"/>
              <a:gd name="T95" fmla="*/ 1052 h 4454"/>
              <a:gd name="T96" fmla="*/ 13 w 5412"/>
              <a:gd name="T97" fmla="*/ 1457 h 4454"/>
              <a:gd name="T98" fmla="*/ 61 w 5412"/>
              <a:gd name="T99" fmla="*/ 1801 h 4454"/>
              <a:gd name="T100" fmla="*/ 123 w 5412"/>
              <a:gd name="T101" fmla="*/ 2054 h 4454"/>
              <a:gd name="T102" fmla="*/ 169 w 5412"/>
              <a:gd name="T103" fmla="*/ 2200 h 4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12" h="4454">
                <a:moveTo>
                  <a:pt x="177" y="2227"/>
                </a:moveTo>
                <a:lnTo>
                  <a:pt x="144" y="2342"/>
                </a:lnTo>
                <a:lnTo>
                  <a:pt x="113" y="2454"/>
                </a:lnTo>
                <a:lnTo>
                  <a:pt x="86" y="2563"/>
                </a:lnTo>
                <a:lnTo>
                  <a:pt x="65" y="2670"/>
                </a:lnTo>
                <a:lnTo>
                  <a:pt x="46" y="2772"/>
                </a:lnTo>
                <a:lnTo>
                  <a:pt x="31" y="2872"/>
                </a:lnTo>
                <a:lnTo>
                  <a:pt x="19" y="2968"/>
                </a:lnTo>
                <a:lnTo>
                  <a:pt x="10" y="3060"/>
                </a:lnTo>
                <a:lnTo>
                  <a:pt x="4" y="3149"/>
                </a:lnTo>
                <a:lnTo>
                  <a:pt x="0" y="3235"/>
                </a:lnTo>
                <a:lnTo>
                  <a:pt x="0" y="3317"/>
                </a:lnTo>
                <a:lnTo>
                  <a:pt x="0" y="3396"/>
                </a:lnTo>
                <a:lnTo>
                  <a:pt x="4" y="3473"/>
                </a:lnTo>
                <a:lnTo>
                  <a:pt x="8" y="3544"/>
                </a:lnTo>
                <a:lnTo>
                  <a:pt x="15" y="3613"/>
                </a:lnTo>
                <a:lnTo>
                  <a:pt x="23" y="3678"/>
                </a:lnTo>
                <a:lnTo>
                  <a:pt x="33" y="3740"/>
                </a:lnTo>
                <a:lnTo>
                  <a:pt x="42" y="3797"/>
                </a:lnTo>
                <a:lnTo>
                  <a:pt x="54" y="3851"/>
                </a:lnTo>
                <a:lnTo>
                  <a:pt x="65" y="3903"/>
                </a:lnTo>
                <a:lnTo>
                  <a:pt x="77" y="3949"/>
                </a:lnTo>
                <a:lnTo>
                  <a:pt x="88" y="3993"/>
                </a:lnTo>
                <a:lnTo>
                  <a:pt x="102" y="4034"/>
                </a:lnTo>
                <a:lnTo>
                  <a:pt x="113" y="4070"/>
                </a:lnTo>
                <a:lnTo>
                  <a:pt x="125" y="4103"/>
                </a:lnTo>
                <a:lnTo>
                  <a:pt x="136" y="4131"/>
                </a:lnTo>
                <a:lnTo>
                  <a:pt x="146" y="4156"/>
                </a:lnTo>
                <a:lnTo>
                  <a:pt x="156" y="4178"/>
                </a:lnTo>
                <a:lnTo>
                  <a:pt x="163" y="4197"/>
                </a:lnTo>
                <a:lnTo>
                  <a:pt x="169" y="4210"/>
                </a:lnTo>
                <a:lnTo>
                  <a:pt x="175" y="4220"/>
                </a:lnTo>
                <a:lnTo>
                  <a:pt x="177" y="4226"/>
                </a:lnTo>
                <a:lnTo>
                  <a:pt x="177" y="4226"/>
                </a:lnTo>
                <a:lnTo>
                  <a:pt x="177" y="4226"/>
                </a:lnTo>
                <a:lnTo>
                  <a:pt x="296" y="4270"/>
                </a:lnTo>
                <a:lnTo>
                  <a:pt x="415" y="4308"/>
                </a:lnTo>
                <a:lnTo>
                  <a:pt x="534" y="4341"/>
                </a:lnTo>
                <a:lnTo>
                  <a:pt x="651" y="4368"/>
                </a:lnTo>
                <a:lnTo>
                  <a:pt x="768" y="4391"/>
                </a:lnTo>
                <a:lnTo>
                  <a:pt x="883" y="4410"/>
                </a:lnTo>
                <a:lnTo>
                  <a:pt x="996" y="4425"/>
                </a:lnTo>
                <a:lnTo>
                  <a:pt x="1108" y="4435"/>
                </a:lnTo>
                <a:lnTo>
                  <a:pt x="1219" y="4442"/>
                </a:lnTo>
                <a:lnTo>
                  <a:pt x="1327" y="4446"/>
                </a:lnTo>
                <a:lnTo>
                  <a:pt x="1432" y="4446"/>
                </a:lnTo>
                <a:lnTo>
                  <a:pt x="1536" y="4444"/>
                </a:lnTo>
                <a:lnTo>
                  <a:pt x="1638" y="4441"/>
                </a:lnTo>
                <a:lnTo>
                  <a:pt x="1734" y="4433"/>
                </a:lnTo>
                <a:lnTo>
                  <a:pt x="1828" y="4425"/>
                </a:lnTo>
                <a:lnTo>
                  <a:pt x="1920" y="4414"/>
                </a:lnTo>
                <a:lnTo>
                  <a:pt x="2006" y="4402"/>
                </a:lnTo>
                <a:lnTo>
                  <a:pt x="2089" y="4389"/>
                </a:lnTo>
                <a:lnTo>
                  <a:pt x="2167" y="4375"/>
                </a:lnTo>
                <a:lnTo>
                  <a:pt x="2242" y="4360"/>
                </a:lnTo>
                <a:lnTo>
                  <a:pt x="2311" y="4345"/>
                </a:lnTo>
                <a:lnTo>
                  <a:pt x="2377" y="4329"/>
                </a:lnTo>
                <a:lnTo>
                  <a:pt x="2436" y="4314"/>
                </a:lnTo>
                <a:lnTo>
                  <a:pt x="2492" y="4300"/>
                </a:lnTo>
                <a:lnTo>
                  <a:pt x="2540" y="4285"/>
                </a:lnTo>
                <a:lnTo>
                  <a:pt x="2584" y="4274"/>
                </a:lnTo>
                <a:lnTo>
                  <a:pt x="2621" y="4262"/>
                </a:lnTo>
                <a:lnTo>
                  <a:pt x="2651" y="4250"/>
                </a:lnTo>
                <a:lnTo>
                  <a:pt x="2676" y="4243"/>
                </a:lnTo>
                <a:lnTo>
                  <a:pt x="2694" y="4237"/>
                </a:lnTo>
                <a:lnTo>
                  <a:pt x="2705" y="4233"/>
                </a:lnTo>
                <a:lnTo>
                  <a:pt x="2707" y="4231"/>
                </a:lnTo>
                <a:lnTo>
                  <a:pt x="2859" y="4275"/>
                </a:lnTo>
                <a:lnTo>
                  <a:pt x="3005" y="4314"/>
                </a:lnTo>
                <a:lnTo>
                  <a:pt x="3147" y="4346"/>
                </a:lnTo>
                <a:lnTo>
                  <a:pt x="3283" y="4375"/>
                </a:lnTo>
                <a:lnTo>
                  <a:pt x="3415" y="4398"/>
                </a:lnTo>
                <a:lnTo>
                  <a:pt x="3544" y="4418"/>
                </a:lnTo>
                <a:lnTo>
                  <a:pt x="3669" y="4433"/>
                </a:lnTo>
                <a:lnTo>
                  <a:pt x="3788" y="4442"/>
                </a:lnTo>
                <a:lnTo>
                  <a:pt x="3903" y="4450"/>
                </a:lnTo>
                <a:lnTo>
                  <a:pt x="4014" y="4454"/>
                </a:lnTo>
                <a:lnTo>
                  <a:pt x="4120" y="4454"/>
                </a:lnTo>
                <a:lnTo>
                  <a:pt x="4222" y="4452"/>
                </a:lnTo>
                <a:lnTo>
                  <a:pt x="4318" y="4446"/>
                </a:lnTo>
                <a:lnTo>
                  <a:pt x="4410" y="4439"/>
                </a:lnTo>
                <a:lnTo>
                  <a:pt x="4498" y="4431"/>
                </a:lnTo>
                <a:lnTo>
                  <a:pt x="4581" y="4419"/>
                </a:lnTo>
                <a:lnTo>
                  <a:pt x="4658" y="4406"/>
                </a:lnTo>
                <a:lnTo>
                  <a:pt x="4730" y="4393"/>
                </a:lnTo>
                <a:lnTo>
                  <a:pt x="4800" y="4377"/>
                </a:lnTo>
                <a:lnTo>
                  <a:pt x="4863" y="4362"/>
                </a:lnTo>
                <a:lnTo>
                  <a:pt x="4921" y="4346"/>
                </a:lnTo>
                <a:lnTo>
                  <a:pt x="4974" y="4331"/>
                </a:lnTo>
                <a:lnTo>
                  <a:pt x="5024" y="4316"/>
                </a:lnTo>
                <a:lnTo>
                  <a:pt x="5066" y="4300"/>
                </a:lnTo>
                <a:lnTo>
                  <a:pt x="5105" y="4285"/>
                </a:lnTo>
                <a:lnTo>
                  <a:pt x="5139" y="4272"/>
                </a:lnTo>
                <a:lnTo>
                  <a:pt x="5168" y="4260"/>
                </a:lnTo>
                <a:lnTo>
                  <a:pt x="5191" y="4249"/>
                </a:lnTo>
                <a:lnTo>
                  <a:pt x="5210" y="4239"/>
                </a:lnTo>
                <a:lnTo>
                  <a:pt x="5222" y="4233"/>
                </a:lnTo>
                <a:lnTo>
                  <a:pt x="5230" y="4227"/>
                </a:lnTo>
                <a:lnTo>
                  <a:pt x="5233" y="4226"/>
                </a:lnTo>
                <a:lnTo>
                  <a:pt x="5233" y="4226"/>
                </a:lnTo>
                <a:lnTo>
                  <a:pt x="5268" y="4133"/>
                </a:lnTo>
                <a:lnTo>
                  <a:pt x="5299" y="4039"/>
                </a:lnTo>
                <a:lnTo>
                  <a:pt x="5324" y="3945"/>
                </a:lnTo>
                <a:lnTo>
                  <a:pt x="5347" y="3853"/>
                </a:lnTo>
                <a:lnTo>
                  <a:pt x="5364" y="3761"/>
                </a:lnTo>
                <a:lnTo>
                  <a:pt x="5379" y="3671"/>
                </a:lnTo>
                <a:lnTo>
                  <a:pt x="5391" y="3580"/>
                </a:lnTo>
                <a:lnTo>
                  <a:pt x="5399" y="3492"/>
                </a:lnTo>
                <a:lnTo>
                  <a:pt x="5404" y="3406"/>
                </a:lnTo>
                <a:lnTo>
                  <a:pt x="5408" y="3319"/>
                </a:lnTo>
                <a:lnTo>
                  <a:pt x="5408" y="3235"/>
                </a:lnTo>
                <a:lnTo>
                  <a:pt x="5406" y="3154"/>
                </a:lnTo>
                <a:lnTo>
                  <a:pt x="5402" y="3076"/>
                </a:lnTo>
                <a:lnTo>
                  <a:pt x="5397" y="2997"/>
                </a:lnTo>
                <a:lnTo>
                  <a:pt x="5389" y="2924"/>
                </a:lnTo>
                <a:lnTo>
                  <a:pt x="5381" y="2851"/>
                </a:lnTo>
                <a:lnTo>
                  <a:pt x="5372" y="2782"/>
                </a:lnTo>
                <a:lnTo>
                  <a:pt x="5360" y="2717"/>
                </a:lnTo>
                <a:lnTo>
                  <a:pt x="5349" y="2655"/>
                </a:lnTo>
                <a:lnTo>
                  <a:pt x="5337" y="2596"/>
                </a:lnTo>
                <a:lnTo>
                  <a:pt x="5326" y="2540"/>
                </a:lnTo>
                <a:lnTo>
                  <a:pt x="5312" y="2488"/>
                </a:lnTo>
                <a:lnTo>
                  <a:pt x="5301" y="2442"/>
                </a:lnTo>
                <a:lnTo>
                  <a:pt x="5289" y="2398"/>
                </a:lnTo>
                <a:lnTo>
                  <a:pt x="5278" y="2359"/>
                </a:lnTo>
                <a:lnTo>
                  <a:pt x="5266" y="2325"/>
                </a:lnTo>
                <a:lnTo>
                  <a:pt x="5258" y="2296"/>
                </a:lnTo>
                <a:lnTo>
                  <a:pt x="5249" y="2271"/>
                </a:lnTo>
                <a:lnTo>
                  <a:pt x="5243" y="2252"/>
                </a:lnTo>
                <a:lnTo>
                  <a:pt x="5237" y="2239"/>
                </a:lnTo>
                <a:lnTo>
                  <a:pt x="5233" y="2229"/>
                </a:lnTo>
                <a:lnTo>
                  <a:pt x="5233" y="2227"/>
                </a:lnTo>
                <a:lnTo>
                  <a:pt x="5268" y="2108"/>
                </a:lnTo>
                <a:lnTo>
                  <a:pt x="5299" y="1991"/>
                </a:lnTo>
                <a:lnTo>
                  <a:pt x="5326" y="1880"/>
                </a:lnTo>
                <a:lnTo>
                  <a:pt x="5349" y="1770"/>
                </a:lnTo>
                <a:lnTo>
                  <a:pt x="5368" y="1664"/>
                </a:lnTo>
                <a:lnTo>
                  <a:pt x="5383" y="1563"/>
                </a:lnTo>
                <a:lnTo>
                  <a:pt x="5395" y="1465"/>
                </a:lnTo>
                <a:lnTo>
                  <a:pt x="5402" y="1371"/>
                </a:lnTo>
                <a:lnTo>
                  <a:pt x="5408" y="1279"/>
                </a:lnTo>
                <a:lnTo>
                  <a:pt x="5412" y="1190"/>
                </a:lnTo>
                <a:lnTo>
                  <a:pt x="5412" y="1108"/>
                </a:lnTo>
                <a:lnTo>
                  <a:pt x="5410" y="1027"/>
                </a:lnTo>
                <a:lnTo>
                  <a:pt x="5406" y="950"/>
                </a:lnTo>
                <a:lnTo>
                  <a:pt x="5400" y="877"/>
                </a:lnTo>
                <a:lnTo>
                  <a:pt x="5393" y="808"/>
                </a:lnTo>
                <a:lnTo>
                  <a:pt x="5385" y="743"/>
                </a:lnTo>
                <a:lnTo>
                  <a:pt x="5374" y="682"/>
                </a:lnTo>
                <a:lnTo>
                  <a:pt x="5364" y="624"/>
                </a:lnTo>
                <a:lnTo>
                  <a:pt x="5352" y="570"/>
                </a:lnTo>
                <a:lnTo>
                  <a:pt x="5339" y="518"/>
                </a:lnTo>
                <a:lnTo>
                  <a:pt x="5328" y="472"/>
                </a:lnTo>
                <a:lnTo>
                  <a:pt x="5314" y="430"/>
                </a:lnTo>
                <a:lnTo>
                  <a:pt x="5303" y="392"/>
                </a:lnTo>
                <a:lnTo>
                  <a:pt x="5289" y="357"/>
                </a:lnTo>
                <a:lnTo>
                  <a:pt x="5278" y="326"/>
                </a:lnTo>
                <a:lnTo>
                  <a:pt x="5268" y="299"/>
                </a:lnTo>
                <a:lnTo>
                  <a:pt x="5258" y="278"/>
                </a:lnTo>
                <a:lnTo>
                  <a:pt x="5249" y="259"/>
                </a:lnTo>
                <a:lnTo>
                  <a:pt x="5243" y="246"/>
                </a:lnTo>
                <a:lnTo>
                  <a:pt x="5237" y="234"/>
                </a:lnTo>
                <a:lnTo>
                  <a:pt x="5233" y="228"/>
                </a:lnTo>
                <a:lnTo>
                  <a:pt x="5233" y="227"/>
                </a:lnTo>
                <a:lnTo>
                  <a:pt x="5114" y="182"/>
                </a:lnTo>
                <a:lnTo>
                  <a:pt x="4995" y="146"/>
                </a:lnTo>
                <a:lnTo>
                  <a:pt x="4878" y="113"/>
                </a:lnTo>
                <a:lnTo>
                  <a:pt x="4759" y="84"/>
                </a:lnTo>
                <a:lnTo>
                  <a:pt x="4644" y="61"/>
                </a:lnTo>
                <a:lnTo>
                  <a:pt x="4529" y="44"/>
                </a:lnTo>
                <a:lnTo>
                  <a:pt x="4416" y="29"/>
                </a:lnTo>
                <a:lnTo>
                  <a:pt x="4302" y="19"/>
                </a:lnTo>
                <a:lnTo>
                  <a:pt x="4193" y="12"/>
                </a:lnTo>
                <a:lnTo>
                  <a:pt x="4085" y="8"/>
                </a:lnTo>
                <a:lnTo>
                  <a:pt x="3980" y="8"/>
                </a:lnTo>
                <a:lnTo>
                  <a:pt x="3876" y="10"/>
                </a:lnTo>
                <a:lnTo>
                  <a:pt x="3776" y="15"/>
                </a:lnTo>
                <a:lnTo>
                  <a:pt x="3678" y="21"/>
                </a:lnTo>
                <a:lnTo>
                  <a:pt x="3584" y="31"/>
                </a:lnTo>
                <a:lnTo>
                  <a:pt x="3494" y="42"/>
                </a:lnTo>
                <a:lnTo>
                  <a:pt x="3408" y="54"/>
                </a:lnTo>
                <a:lnTo>
                  <a:pt x="3325" y="67"/>
                </a:lnTo>
                <a:lnTo>
                  <a:pt x="3246" y="81"/>
                </a:lnTo>
                <a:lnTo>
                  <a:pt x="3172" y="96"/>
                </a:lnTo>
                <a:lnTo>
                  <a:pt x="3102" y="111"/>
                </a:lnTo>
                <a:lnTo>
                  <a:pt x="3037" y="127"/>
                </a:lnTo>
                <a:lnTo>
                  <a:pt x="2978" y="142"/>
                </a:lnTo>
                <a:lnTo>
                  <a:pt x="2924" y="157"/>
                </a:lnTo>
                <a:lnTo>
                  <a:pt x="2876" y="171"/>
                </a:lnTo>
                <a:lnTo>
                  <a:pt x="2832" y="184"/>
                </a:lnTo>
                <a:lnTo>
                  <a:pt x="2795" y="196"/>
                </a:lnTo>
                <a:lnTo>
                  <a:pt x="2765" y="205"/>
                </a:lnTo>
                <a:lnTo>
                  <a:pt x="2740" y="215"/>
                </a:lnTo>
                <a:lnTo>
                  <a:pt x="2722" y="221"/>
                </a:lnTo>
                <a:lnTo>
                  <a:pt x="2711" y="225"/>
                </a:lnTo>
                <a:lnTo>
                  <a:pt x="2707" y="227"/>
                </a:lnTo>
                <a:lnTo>
                  <a:pt x="2557" y="182"/>
                </a:lnTo>
                <a:lnTo>
                  <a:pt x="2409" y="142"/>
                </a:lnTo>
                <a:lnTo>
                  <a:pt x="2267" y="109"/>
                </a:lnTo>
                <a:lnTo>
                  <a:pt x="2129" y="81"/>
                </a:lnTo>
                <a:lnTo>
                  <a:pt x="1997" y="58"/>
                </a:lnTo>
                <a:lnTo>
                  <a:pt x="1868" y="38"/>
                </a:lnTo>
                <a:lnTo>
                  <a:pt x="1743" y="23"/>
                </a:lnTo>
                <a:lnTo>
                  <a:pt x="1622" y="12"/>
                </a:lnTo>
                <a:lnTo>
                  <a:pt x="1507" y="6"/>
                </a:lnTo>
                <a:lnTo>
                  <a:pt x="1396" y="2"/>
                </a:lnTo>
                <a:lnTo>
                  <a:pt x="1290" y="0"/>
                </a:lnTo>
                <a:lnTo>
                  <a:pt x="1188" y="4"/>
                </a:lnTo>
                <a:lnTo>
                  <a:pt x="1092" y="8"/>
                </a:lnTo>
                <a:lnTo>
                  <a:pt x="1000" y="15"/>
                </a:lnTo>
                <a:lnTo>
                  <a:pt x="912" y="25"/>
                </a:lnTo>
                <a:lnTo>
                  <a:pt x="829" y="36"/>
                </a:lnTo>
                <a:lnTo>
                  <a:pt x="753" y="48"/>
                </a:lnTo>
                <a:lnTo>
                  <a:pt x="680" y="61"/>
                </a:lnTo>
                <a:lnTo>
                  <a:pt x="611" y="77"/>
                </a:lnTo>
                <a:lnTo>
                  <a:pt x="547" y="92"/>
                </a:lnTo>
                <a:lnTo>
                  <a:pt x="490" y="108"/>
                </a:lnTo>
                <a:lnTo>
                  <a:pt x="436" y="125"/>
                </a:lnTo>
                <a:lnTo>
                  <a:pt x="386" y="140"/>
                </a:lnTo>
                <a:lnTo>
                  <a:pt x="344" y="156"/>
                </a:lnTo>
                <a:lnTo>
                  <a:pt x="305" y="169"/>
                </a:lnTo>
                <a:lnTo>
                  <a:pt x="271" y="182"/>
                </a:lnTo>
                <a:lnTo>
                  <a:pt x="242" y="196"/>
                </a:lnTo>
                <a:lnTo>
                  <a:pt x="219" y="205"/>
                </a:lnTo>
                <a:lnTo>
                  <a:pt x="202" y="215"/>
                </a:lnTo>
                <a:lnTo>
                  <a:pt x="188" y="221"/>
                </a:lnTo>
                <a:lnTo>
                  <a:pt x="180" y="225"/>
                </a:lnTo>
                <a:lnTo>
                  <a:pt x="177" y="227"/>
                </a:lnTo>
                <a:lnTo>
                  <a:pt x="177" y="227"/>
                </a:lnTo>
                <a:lnTo>
                  <a:pt x="177" y="230"/>
                </a:lnTo>
                <a:lnTo>
                  <a:pt x="177" y="230"/>
                </a:lnTo>
                <a:lnTo>
                  <a:pt x="142" y="324"/>
                </a:lnTo>
                <a:lnTo>
                  <a:pt x="113" y="419"/>
                </a:lnTo>
                <a:lnTo>
                  <a:pt x="86" y="511"/>
                </a:lnTo>
                <a:lnTo>
                  <a:pt x="65" y="605"/>
                </a:lnTo>
                <a:lnTo>
                  <a:pt x="46" y="695"/>
                </a:lnTo>
                <a:lnTo>
                  <a:pt x="31" y="787"/>
                </a:lnTo>
                <a:lnTo>
                  <a:pt x="19" y="875"/>
                </a:lnTo>
                <a:lnTo>
                  <a:pt x="12" y="964"/>
                </a:lnTo>
                <a:lnTo>
                  <a:pt x="6" y="1052"/>
                </a:lnTo>
                <a:lnTo>
                  <a:pt x="4" y="1137"/>
                </a:lnTo>
                <a:lnTo>
                  <a:pt x="2" y="1221"/>
                </a:lnTo>
                <a:lnTo>
                  <a:pt x="4" y="1302"/>
                </a:lnTo>
                <a:lnTo>
                  <a:pt x="8" y="1380"/>
                </a:lnTo>
                <a:lnTo>
                  <a:pt x="13" y="1457"/>
                </a:lnTo>
                <a:lnTo>
                  <a:pt x="21" y="1532"/>
                </a:lnTo>
                <a:lnTo>
                  <a:pt x="31" y="1603"/>
                </a:lnTo>
                <a:lnTo>
                  <a:pt x="40" y="1672"/>
                </a:lnTo>
                <a:lnTo>
                  <a:pt x="50" y="1737"/>
                </a:lnTo>
                <a:lnTo>
                  <a:pt x="61" y="1801"/>
                </a:lnTo>
                <a:lnTo>
                  <a:pt x="73" y="1858"/>
                </a:lnTo>
                <a:lnTo>
                  <a:pt x="86" y="1914"/>
                </a:lnTo>
                <a:lnTo>
                  <a:pt x="98" y="1964"/>
                </a:lnTo>
                <a:lnTo>
                  <a:pt x="111" y="2012"/>
                </a:lnTo>
                <a:lnTo>
                  <a:pt x="123" y="2054"/>
                </a:lnTo>
                <a:lnTo>
                  <a:pt x="132" y="2095"/>
                </a:lnTo>
                <a:lnTo>
                  <a:pt x="144" y="2127"/>
                </a:lnTo>
                <a:lnTo>
                  <a:pt x="154" y="2158"/>
                </a:lnTo>
                <a:lnTo>
                  <a:pt x="161" y="2181"/>
                </a:lnTo>
                <a:lnTo>
                  <a:pt x="169" y="2200"/>
                </a:lnTo>
                <a:lnTo>
                  <a:pt x="173" y="2215"/>
                </a:lnTo>
                <a:lnTo>
                  <a:pt x="177" y="2223"/>
                </a:lnTo>
                <a:lnTo>
                  <a:pt x="177" y="222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vi-VN">
              <a:latin typeface="Times New Roman" panose="02020603050405020304" pitchFamily="18" charset="0"/>
              <a:cs typeface="Times New Roman" panose="02020603050405020304" pitchFamily="18" charset="0"/>
            </a:endParaRPr>
          </a:p>
        </p:txBody>
      </p:sp>
      <p:sp>
        <p:nvSpPr>
          <p:cNvPr id="14" name="Chỗ dành sẵn cho Hình ảnh 13"/>
          <p:cNvSpPr>
            <a:spLocks noGrp="1"/>
          </p:cNvSpPr>
          <p:nvPr>
            <p:ph type="pic" idx="15"/>
          </p:nvPr>
        </p:nvSpPr>
        <p:spPr>
          <a:xfrm>
            <a:off x="4314321" y="3321895"/>
            <a:ext cx="3061553" cy="2484250"/>
          </a:xfrm>
          <a:custGeom>
            <a:avLst/>
            <a:gdLst>
              <a:gd name="connsiteX0" fmla="*/ 1289957 w 5411811"/>
              <a:gd name="connsiteY0" fmla="*/ 0 h 4401809"/>
              <a:gd name="connsiteX1" fmla="*/ 1395952 w 5411811"/>
              <a:gd name="connsiteY1" fmla="*/ 1982 h 4401809"/>
              <a:gd name="connsiteX2" fmla="*/ 1506947 w 5411811"/>
              <a:gd name="connsiteY2" fmla="*/ 5945 h 4401809"/>
              <a:gd name="connsiteX3" fmla="*/ 1621945 w 5411811"/>
              <a:gd name="connsiteY3" fmla="*/ 11887 h 4401809"/>
              <a:gd name="connsiteX4" fmla="*/ 1742940 w 5411811"/>
              <a:gd name="connsiteY4" fmla="*/ 22784 h 4401809"/>
              <a:gd name="connsiteX5" fmla="*/ 1867936 w 5411811"/>
              <a:gd name="connsiteY5" fmla="*/ 37644 h 4401809"/>
              <a:gd name="connsiteX6" fmla="*/ 1996932 w 5411811"/>
              <a:gd name="connsiteY6" fmla="*/ 57456 h 4401809"/>
              <a:gd name="connsiteX7" fmla="*/ 2128926 w 5411811"/>
              <a:gd name="connsiteY7" fmla="*/ 80238 h 4401809"/>
              <a:gd name="connsiteX8" fmla="*/ 2266921 w 5411811"/>
              <a:gd name="connsiteY8" fmla="*/ 107974 h 4401809"/>
              <a:gd name="connsiteX9" fmla="*/ 2408917 w 5411811"/>
              <a:gd name="connsiteY9" fmla="*/ 140664 h 4401809"/>
              <a:gd name="connsiteX10" fmla="*/ 2556912 w 5411811"/>
              <a:gd name="connsiteY10" fmla="*/ 180288 h 4401809"/>
              <a:gd name="connsiteX11" fmla="*/ 2609910 w 5411811"/>
              <a:gd name="connsiteY11" fmla="*/ 196038 h 4401809"/>
              <a:gd name="connsiteX12" fmla="*/ 2706906 w 5411811"/>
              <a:gd name="connsiteY12" fmla="*/ 224863 h 4401809"/>
              <a:gd name="connsiteX13" fmla="*/ 2710906 w 5411811"/>
              <a:gd name="connsiteY13" fmla="*/ 222883 h 4401809"/>
              <a:gd name="connsiteX14" fmla="*/ 2721906 w 5411811"/>
              <a:gd name="connsiteY14" fmla="*/ 218920 h 4401809"/>
              <a:gd name="connsiteX15" fmla="*/ 2739905 w 5411811"/>
              <a:gd name="connsiteY15" fmla="*/ 212977 h 4401809"/>
              <a:gd name="connsiteX16" fmla="*/ 2764905 w 5411811"/>
              <a:gd name="connsiteY16" fmla="*/ 203071 h 4401809"/>
              <a:gd name="connsiteX17" fmla="*/ 2794903 w 5411811"/>
              <a:gd name="connsiteY17" fmla="*/ 194156 h 4401809"/>
              <a:gd name="connsiteX18" fmla="*/ 2831901 w 5411811"/>
              <a:gd name="connsiteY18" fmla="*/ 182269 h 4401809"/>
              <a:gd name="connsiteX19" fmla="*/ 2875901 w 5411811"/>
              <a:gd name="connsiteY19" fmla="*/ 169391 h 4401809"/>
              <a:gd name="connsiteX20" fmla="*/ 2923899 w 5411811"/>
              <a:gd name="connsiteY20" fmla="*/ 155522 h 4401809"/>
              <a:gd name="connsiteX21" fmla="*/ 2977897 w 5411811"/>
              <a:gd name="connsiteY21" fmla="*/ 140664 h 4401809"/>
              <a:gd name="connsiteX22" fmla="*/ 3036895 w 5411811"/>
              <a:gd name="connsiteY22" fmla="*/ 125804 h 4401809"/>
              <a:gd name="connsiteX23" fmla="*/ 3101892 w 5411811"/>
              <a:gd name="connsiteY23" fmla="*/ 109955 h 4401809"/>
              <a:gd name="connsiteX24" fmla="*/ 3171890 w 5411811"/>
              <a:gd name="connsiteY24" fmla="*/ 95097 h 4401809"/>
              <a:gd name="connsiteX25" fmla="*/ 3245887 w 5411811"/>
              <a:gd name="connsiteY25" fmla="*/ 80238 h 4401809"/>
              <a:gd name="connsiteX26" fmla="*/ 3324885 w 5411811"/>
              <a:gd name="connsiteY26" fmla="*/ 66369 h 4401809"/>
              <a:gd name="connsiteX27" fmla="*/ 3407881 w 5411811"/>
              <a:gd name="connsiteY27" fmla="*/ 53493 h 4401809"/>
              <a:gd name="connsiteX28" fmla="*/ 3493879 w 5411811"/>
              <a:gd name="connsiteY28" fmla="*/ 41606 h 4401809"/>
              <a:gd name="connsiteX29" fmla="*/ 3583875 w 5411811"/>
              <a:gd name="connsiteY29" fmla="*/ 30708 h 4401809"/>
              <a:gd name="connsiteX30" fmla="*/ 3677872 w 5411811"/>
              <a:gd name="connsiteY30" fmla="*/ 20803 h 4401809"/>
              <a:gd name="connsiteX31" fmla="*/ 3775868 w 5411811"/>
              <a:gd name="connsiteY31" fmla="*/ 14858 h 4401809"/>
              <a:gd name="connsiteX32" fmla="*/ 3875865 w 5411811"/>
              <a:gd name="connsiteY32" fmla="*/ 9908 h 4401809"/>
              <a:gd name="connsiteX33" fmla="*/ 3979862 w 5411811"/>
              <a:gd name="connsiteY33" fmla="*/ 7926 h 4401809"/>
              <a:gd name="connsiteX34" fmla="*/ 4084858 w 5411811"/>
              <a:gd name="connsiteY34" fmla="*/ 7926 h 4401809"/>
              <a:gd name="connsiteX35" fmla="*/ 4192854 w 5411811"/>
              <a:gd name="connsiteY35" fmla="*/ 11887 h 4401809"/>
              <a:gd name="connsiteX36" fmla="*/ 4301850 w 5411811"/>
              <a:gd name="connsiteY36" fmla="*/ 18821 h 4401809"/>
              <a:gd name="connsiteX37" fmla="*/ 4415846 w 5411811"/>
              <a:gd name="connsiteY37" fmla="*/ 28727 h 4401809"/>
              <a:gd name="connsiteX38" fmla="*/ 4528842 w 5411811"/>
              <a:gd name="connsiteY38" fmla="*/ 43586 h 4401809"/>
              <a:gd name="connsiteX39" fmla="*/ 4643838 w 5411811"/>
              <a:gd name="connsiteY39" fmla="*/ 60426 h 4401809"/>
              <a:gd name="connsiteX40" fmla="*/ 4758834 w 5411811"/>
              <a:gd name="connsiteY40" fmla="*/ 83210 h 4401809"/>
              <a:gd name="connsiteX41" fmla="*/ 4877830 w 5411811"/>
              <a:gd name="connsiteY41" fmla="*/ 111937 h 4401809"/>
              <a:gd name="connsiteX42" fmla="*/ 4994825 w 5411811"/>
              <a:gd name="connsiteY42" fmla="*/ 144627 h 4401809"/>
              <a:gd name="connsiteX43" fmla="*/ 5113823 w 5411811"/>
              <a:gd name="connsiteY43" fmla="*/ 180288 h 4401809"/>
              <a:gd name="connsiteX44" fmla="*/ 5232818 w 5411811"/>
              <a:gd name="connsiteY44" fmla="*/ 224863 h 4401809"/>
              <a:gd name="connsiteX45" fmla="*/ 5232818 w 5411811"/>
              <a:gd name="connsiteY45" fmla="*/ 225854 h 4401809"/>
              <a:gd name="connsiteX46" fmla="*/ 5236818 w 5411811"/>
              <a:gd name="connsiteY46" fmla="*/ 231799 h 4401809"/>
              <a:gd name="connsiteX47" fmla="*/ 5242817 w 5411811"/>
              <a:gd name="connsiteY47" fmla="*/ 243686 h 4401809"/>
              <a:gd name="connsiteX48" fmla="*/ 5248817 w 5411811"/>
              <a:gd name="connsiteY48" fmla="*/ 256562 h 4401809"/>
              <a:gd name="connsiteX49" fmla="*/ 5257818 w 5411811"/>
              <a:gd name="connsiteY49" fmla="*/ 275385 h 4401809"/>
              <a:gd name="connsiteX50" fmla="*/ 5267816 w 5411811"/>
              <a:gd name="connsiteY50" fmla="*/ 296186 h 4401809"/>
              <a:gd name="connsiteX51" fmla="*/ 5277816 w 5411811"/>
              <a:gd name="connsiteY51" fmla="*/ 322933 h 4401809"/>
              <a:gd name="connsiteX52" fmla="*/ 5288816 w 5411811"/>
              <a:gd name="connsiteY52" fmla="*/ 353641 h 4401809"/>
              <a:gd name="connsiteX53" fmla="*/ 5302815 w 5411811"/>
              <a:gd name="connsiteY53" fmla="*/ 388311 h 4401809"/>
              <a:gd name="connsiteX54" fmla="*/ 5313815 w 5411811"/>
              <a:gd name="connsiteY54" fmla="*/ 425953 h 4401809"/>
              <a:gd name="connsiteX55" fmla="*/ 5327814 w 5411811"/>
              <a:gd name="connsiteY55" fmla="*/ 467558 h 4401809"/>
              <a:gd name="connsiteX56" fmla="*/ 5338814 w 5411811"/>
              <a:gd name="connsiteY56" fmla="*/ 513126 h 4401809"/>
              <a:gd name="connsiteX57" fmla="*/ 5351814 w 5411811"/>
              <a:gd name="connsiteY57" fmla="*/ 564637 h 4401809"/>
              <a:gd name="connsiteX58" fmla="*/ 5363813 w 5411811"/>
              <a:gd name="connsiteY58" fmla="*/ 618127 h 4401809"/>
              <a:gd name="connsiteX59" fmla="*/ 5373813 w 5411811"/>
              <a:gd name="connsiteY59" fmla="*/ 675582 h 4401809"/>
              <a:gd name="connsiteX60" fmla="*/ 5384813 w 5411811"/>
              <a:gd name="connsiteY60" fmla="*/ 736007 h 4401809"/>
              <a:gd name="connsiteX61" fmla="*/ 5392812 w 5411811"/>
              <a:gd name="connsiteY61" fmla="*/ 800395 h 4401809"/>
              <a:gd name="connsiteX62" fmla="*/ 5399812 w 5411811"/>
              <a:gd name="connsiteY62" fmla="*/ 868745 h 4401809"/>
              <a:gd name="connsiteX63" fmla="*/ 5405812 w 5411811"/>
              <a:gd name="connsiteY63" fmla="*/ 941059 h 4401809"/>
              <a:gd name="connsiteX64" fmla="*/ 5409812 w 5411811"/>
              <a:gd name="connsiteY64" fmla="*/ 1017335 h 4401809"/>
              <a:gd name="connsiteX65" fmla="*/ 5411811 w 5411811"/>
              <a:gd name="connsiteY65" fmla="*/ 1097571 h 4401809"/>
              <a:gd name="connsiteX66" fmla="*/ 5411811 w 5411811"/>
              <a:gd name="connsiteY66" fmla="*/ 1178800 h 4401809"/>
              <a:gd name="connsiteX67" fmla="*/ 5407811 w 5411811"/>
              <a:gd name="connsiteY67" fmla="*/ 1266962 h 4401809"/>
              <a:gd name="connsiteX68" fmla="*/ 5401813 w 5411811"/>
              <a:gd name="connsiteY68" fmla="*/ 1358096 h 4401809"/>
              <a:gd name="connsiteX69" fmla="*/ 5394811 w 5411811"/>
              <a:gd name="connsiteY69" fmla="*/ 1451212 h 4401809"/>
              <a:gd name="connsiteX70" fmla="*/ 5382812 w 5411811"/>
              <a:gd name="connsiteY70" fmla="*/ 1548289 h 4401809"/>
              <a:gd name="connsiteX71" fmla="*/ 5367813 w 5411811"/>
              <a:gd name="connsiteY71" fmla="*/ 1648337 h 4401809"/>
              <a:gd name="connsiteX72" fmla="*/ 5348814 w 5411811"/>
              <a:gd name="connsiteY72" fmla="*/ 1753340 h 4401809"/>
              <a:gd name="connsiteX73" fmla="*/ 5325814 w 5411811"/>
              <a:gd name="connsiteY73" fmla="*/ 1862304 h 4401809"/>
              <a:gd name="connsiteX74" fmla="*/ 5298815 w 5411811"/>
              <a:gd name="connsiteY74" fmla="*/ 1972261 h 4401809"/>
              <a:gd name="connsiteX75" fmla="*/ 5267816 w 5411811"/>
              <a:gd name="connsiteY75" fmla="*/ 2088158 h 4401809"/>
              <a:gd name="connsiteX76" fmla="*/ 5232818 w 5411811"/>
              <a:gd name="connsiteY76" fmla="*/ 2206039 h 4401809"/>
              <a:gd name="connsiteX77" fmla="*/ 5232818 w 5411811"/>
              <a:gd name="connsiteY77" fmla="*/ 2208020 h 4401809"/>
              <a:gd name="connsiteX78" fmla="*/ 5236818 w 5411811"/>
              <a:gd name="connsiteY78" fmla="*/ 2217926 h 4401809"/>
              <a:gd name="connsiteX79" fmla="*/ 5242817 w 5411811"/>
              <a:gd name="connsiteY79" fmla="*/ 2230802 h 4401809"/>
              <a:gd name="connsiteX80" fmla="*/ 5248817 w 5411811"/>
              <a:gd name="connsiteY80" fmla="*/ 2249625 h 4401809"/>
              <a:gd name="connsiteX81" fmla="*/ 5257818 w 5411811"/>
              <a:gd name="connsiteY81" fmla="*/ 2274388 h 4401809"/>
              <a:gd name="connsiteX82" fmla="*/ 5265817 w 5411811"/>
              <a:gd name="connsiteY82" fmla="*/ 2303116 h 4401809"/>
              <a:gd name="connsiteX83" fmla="*/ 5277816 w 5411811"/>
              <a:gd name="connsiteY83" fmla="*/ 2336796 h 4401809"/>
              <a:gd name="connsiteX84" fmla="*/ 5288816 w 5411811"/>
              <a:gd name="connsiteY84" fmla="*/ 2375429 h 4401809"/>
              <a:gd name="connsiteX85" fmla="*/ 5300816 w 5411811"/>
              <a:gd name="connsiteY85" fmla="*/ 2419014 h 4401809"/>
              <a:gd name="connsiteX86" fmla="*/ 5311814 w 5411811"/>
              <a:gd name="connsiteY86" fmla="*/ 2464581 h 4401809"/>
              <a:gd name="connsiteX87" fmla="*/ 5325814 w 5411811"/>
              <a:gd name="connsiteY87" fmla="*/ 2516091 h 4401809"/>
              <a:gd name="connsiteX88" fmla="*/ 5336815 w 5411811"/>
              <a:gd name="connsiteY88" fmla="*/ 2571567 h 4401809"/>
              <a:gd name="connsiteX89" fmla="*/ 5348814 w 5411811"/>
              <a:gd name="connsiteY89" fmla="*/ 2630010 h 4401809"/>
              <a:gd name="connsiteX90" fmla="*/ 5359813 w 5411811"/>
              <a:gd name="connsiteY90" fmla="*/ 2691426 h 4401809"/>
              <a:gd name="connsiteX91" fmla="*/ 5371813 w 5411811"/>
              <a:gd name="connsiteY91" fmla="*/ 2755814 h 4401809"/>
              <a:gd name="connsiteX92" fmla="*/ 5380813 w 5411811"/>
              <a:gd name="connsiteY92" fmla="*/ 2824166 h 4401809"/>
              <a:gd name="connsiteX93" fmla="*/ 5388813 w 5411811"/>
              <a:gd name="connsiteY93" fmla="*/ 2896477 h 4401809"/>
              <a:gd name="connsiteX94" fmla="*/ 5396812 w 5411811"/>
              <a:gd name="connsiteY94" fmla="*/ 2968791 h 4401809"/>
              <a:gd name="connsiteX95" fmla="*/ 5401813 w 5411811"/>
              <a:gd name="connsiteY95" fmla="*/ 3047048 h 4401809"/>
              <a:gd name="connsiteX96" fmla="*/ 5405812 w 5411811"/>
              <a:gd name="connsiteY96" fmla="*/ 3124313 h 4401809"/>
              <a:gd name="connsiteX97" fmla="*/ 5407811 w 5411811"/>
              <a:gd name="connsiteY97" fmla="*/ 3204551 h 4401809"/>
              <a:gd name="connsiteX98" fmla="*/ 5407811 w 5411811"/>
              <a:gd name="connsiteY98" fmla="*/ 3287760 h 4401809"/>
              <a:gd name="connsiteX99" fmla="*/ 5403812 w 5411811"/>
              <a:gd name="connsiteY99" fmla="*/ 3373941 h 4401809"/>
              <a:gd name="connsiteX100" fmla="*/ 5398812 w 5411811"/>
              <a:gd name="connsiteY100" fmla="*/ 3459133 h 4401809"/>
              <a:gd name="connsiteX101" fmla="*/ 5390813 w 5411811"/>
              <a:gd name="connsiteY101" fmla="*/ 3546304 h 4401809"/>
              <a:gd name="connsiteX102" fmla="*/ 5378812 w 5411811"/>
              <a:gd name="connsiteY102" fmla="*/ 3636447 h 4401809"/>
              <a:gd name="connsiteX103" fmla="*/ 5363813 w 5411811"/>
              <a:gd name="connsiteY103" fmla="*/ 3725599 h 4401809"/>
              <a:gd name="connsiteX104" fmla="*/ 5346813 w 5411811"/>
              <a:gd name="connsiteY104" fmla="*/ 3816733 h 4401809"/>
              <a:gd name="connsiteX105" fmla="*/ 5323815 w 5411811"/>
              <a:gd name="connsiteY105" fmla="*/ 3907867 h 4401809"/>
              <a:gd name="connsiteX106" fmla="*/ 5298815 w 5411811"/>
              <a:gd name="connsiteY106" fmla="*/ 4000984 h 4401809"/>
              <a:gd name="connsiteX107" fmla="*/ 5267816 w 5411811"/>
              <a:gd name="connsiteY107" fmla="*/ 4094098 h 4401809"/>
              <a:gd name="connsiteX108" fmla="*/ 5232818 w 5411811"/>
              <a:gd name="connsiteY108" fmla="*/ 4186223 h 4401809"/>
              <a:gd name="connsiteX109" fmla="*/ 5229818 w 5411811"/>
              <a:gd name="connsiteY109" fmla="*/ 4187214 h 4401809"/>
              <a:gd name="connsiteX110" fmla="*/ 5221819 w 5411811"/>
              <a:gd name="connsiteY110" fmla="*/ 4193156 h 4401809"/>
              <a:gd name="connsiteX111" fmla="*/ 5209820 w 5411811"/>
              <a:gd name="connsiteY111" fmla="*/ 4199101 h 4401809"/>
              <a:gd name="connsiteX112" fmla="*/ 5190819 w 5411811"/>
              <a:gd name="connsiteY112" fmla="*/ 4209007 h 4401809"/>
              <a:gd name="connsiteX113" fmla="*/ 5167819 w 5411811"/>
              <a:gd name="connsiteY113" fmla="*/ 4219904 h 4401809"/>
              <a:gd name="connsiteX114" fmla="*/ 5138820 w 5411811"/>
              <a:gd name="connsiteY114" fmla="*/ 4231791 h 4401809"/>
              <a:gd name="connsiteX115" fmla="*/ 5104822 w 5411811"/>
              <a:gd name="connsiteY115" fmla="*/ 4244667 h 4401809"/>
              <a:gd name="connsiteX116" fmla="*/ 5065825 w 5411811"/>
              <a:gd name="connsiteY116" fmla="*/ 4259527 h 4401809"/>
              <a:gd name="connsiteX117" fmla="*/ 5023824 w 5411811"/>
              <a:gd name="connsiteY117" fmla="*/ 4275376 h 4401809"/>
              <a:gd name="connsiteX118" fmla="*/ 4973827 w 5411811"/>
              <a:gd name="connsiteY118" fmla="*/ 4290234 h 4401809"/>
              <a:gd name="connsiteX119" fmla="*/ 4920829 w 5411811"/>
              <a:gd name="connsiteY119" fmla="*/ 4305093 h 4401809"/>
              <a:gd name="connsiteX120" fmla="*/ 4862831 w 5411811"/>
              <a:gd name="connsiteY120" fmla="*/ 4320944 h 4401809"/>
              <a:gd name="connsiteX121" fmla="*/ 4799832 w 5411811"/>
              <a:gd name="connsiteY121" fmla="*/ 4335802 h 4401809"/>
              <a:gd name="connsiteX122" fmla="*/ 4729836 w 5411811"/>
              <a:gd name="connsiteY122" fmla="*/ 4351650 h 4401809"/>
              <a:gd name="connsiteX123" fmla="*/ 4657838 w 5411811"/>
              <a:gd name="connsiteY123" fmla="*/ 4364529 h 4401809"/>
              <a:gd name="connsiteX124" fmla="*/ 4580841 w 5411811"/>
              <a:gd name="connsiteY124" fmla="*/ 4377407 h 4401809"/>
              <a:gd name="connsiteX125" fmla="*/ 4497844 w 5411811"/>
              <a:gd name="connsiteY125" fmla="*/ 4389293 h 4401809"/>
              <a:gd name="connsiteX126" fmla="*/ 4409848 w 5411811"/>
              <a:gd name="connsiteY126" fmla="*/ 4397217 h 4401809"/>
              <a:gd name="connsiteX127" fmla="*/ 4348931 w 5411811"/>
              <a:gd name="connsiteY127" fmla="*/ 4401809 h 4401809"/>
              <a:gd name="connsiteX128" fmla="*/ 3811373 w 5411811"/>
              <a:gd name="connsiteY128" fmla="*/ 4401809 h 4401809"/>
              <a:gd name="connsiteX129" fmla="*/ 3787869 w 5411811"/>
              <a:gd name="connsiteY129" fmla="*/ 4400189 h 4401809"/>
              <a:gd name="connsiteX130" fmla="*/ 3668873 w 5411811"/>
              <a:gd name="connsiteY130" fmla="*/ 4391274 h 4401809"/>
              <a:gd name="connsiteX131" fmla="*/ 3543877 w 5411811"/>
              <a:gd name="connsiteY131" fmla="*/ 4376416 h 4401809"/>
              <a:gd name="connsiteX132" fmla="*/ 3414881 w 5411811"/>
              <a:gd name="connsiteY132" fmla="*/ 4356604 h 4401809"/>
              <a:gd name="connsiteX133" fmla="*/ 3282885 w 5411811"/>
              <a:gd name="connsiteY133" fmla="*/ 4333820 h 4401809"/>
              <a:gd name="connsiteX134" fmla="*/ 3146891 w 5411811"/>
              <a:gd name="connsiteY134" fmla="*/ 4305093 h 4401809"/>
              <a:gd name="connsiteX135" fmla="*/ 3004897 w 5411811"/>
              <a:gd name="connsiteY135" fmla="*/ 4273394 h 4401809"/>
              <a:gd name="connsiteX136" fmla="*/ 2897900 w 5411811"/>
              <a:gd name="connsiteY136" fmla="*/ 4245082 h 4401809"/>
              <a:gd name="connsiteX137" fmla="*/ 2897900 w 5411811"/>
              <a:gd name="connsiteY137" fmla="*/ 4245081 h 4401809"/>
              <a:gd name="connsiteX138" fmla="*/ 2866219 w 5411811"/>
              <a:gd name="connsiteY138" fmla="*/ 4236699 h 4401809"/>
              <a:gd name="connsiteX139" fmla="*/ 2858901 w 5411811"/>
              <a:gd name="connsiteY139" fmla="*/ 4234762 h 4401809"/>
              <a:gd name="connsiteX140" fmla="*/ 2706906 w 5411811"/>
              <a:gd name="connsiteY140" fmla="*/ 4191177 h 4401809"/>
              <a:gd name="connsiteX141" fmla="*/ 2704906 w 5411811"/>
              <a:gd name="connsiteY141" fmla="*/ 4193156 h 4401809"/>
              <a:gd name="connsiteX142" fmla="*/ 2693907 w 5411811"/>
              <a:gd name="connsiteY142" fmla="*/ 4197119 h 4401809"/>
              <a:gd name="connsiteX143" fmla="*/ 2675907 w 5411811"/>
              <a:gd name="connsiteY143" fmla="*/ 4203063 h 4401809"/>
              <a:gd name="connsiteX144" fmla="*/ 2650908 w 5411811"/>
              <a:gd name="connsiteY144" fmla="*/ 4209996 h 4401809"/>
              <a:gd name="connsiteX145" fmla="*/ 2620910 w 5411811"/>
              <a:gd name="connsiteY145" fmla="*/ 4221884 h 4401809"/>
              <a:gd name="connsiteX146" fmla="*/ 2583910 w 5411811"/>
              <a:gd name="connsiteY146" fmla="*/ 4233771 h 4401809"/>
              <a:gd name="connsiteX147" fmla="*/ 2539912 w 5411811"/>
              <a:gd name="connsiteY147" fmla="*/ 4244667 h 4401809"/>
              <a:gd name="connsiteX148" fmla="*/ 2491914 w 5411811"/>
              <a:gd name="connsiteY148" fmla="*/ 4259527 h 4401809"/>
              <a:gd name="connsiteX149" fmla="*/ 2435915 w 5411811"/>
              <a:gd name="connsiteY149" fmla="*/ 4273394 h 4401809"/>
              <a:gd name="connsiteX150" fmla="*/ 2376918 w 5411811"/>
              <a:gd name="connsiteY150" fmla="*/ 4288252 h 4401809"/>
              <a:gd name="connsiteX151" fmla="*/ 2310920 w 5411811"/>
              <a:gd name="connsiteY151" fmla="*/ 4304103 h 4401809"/>
              <a:gd name="connsiteX152" fmla="*/ 2241923 w 5411811"/>
              <a:gd name="connsiteY152" fmla="*/ 4318961 h 4401809"/>
              <a:gd name="connsiteX153" fmla="*/ 2166925 w 5411811"/>
              <a:gd name="connsiteY153" fmla="*/ 4333820 h 4401809"/>
              <a:gd name="connsiteX154" fmla="*/ 2088928 w 5411811"/>
              <a:gd name="connsiteY154" fmla="*/ 4347689 h 4401809"/>
              <a:gd name="connsiteX155" fmla="*/ 2005931 w 5411811"/>
              <a:gd name="connsiteY155" fmla="*/ 4360566 h 4401809"/>
              <a:gd name="connsiteX156" fmla="*/ 1919933 w 5411811"/>
              <a:gd name="connsiteY156" fmla="*/ 4372453 h 4401809"/>
              <a:gd name="connsiteX157" fmla="*/ 1827937 w 5411811"/>
              <a:gd name="connsiteY157" fmla="*/ 4383349 h 4401809"/>
              <a:gd name="connsiteX158" fmla="*/ 1733941 w 5411811"/>
              <a:gd name="connsiteY158" fmla="*/ 4391274 h 4401809"/>
              <a:gd name="connsiteX159" fmla="*/ 1637944 w 5411811"/>
              <a:gd name="connsiteY159" fmla="*/ 4399200 h 4401809"/>
              <a:gd name="connsiteX160" fmla="*/ 1548374 w 5411811"/>
              <a:gd name="connsiteY160" fmla="*/ 4401809 h 4401809"/>
              <a:gd name="connsiteX161" fmla="*/ 1263105 w 5411811"/>
              <a:gd name="connsiteY161" fmla="*/ 4401809 h 4401809"/>
              <a:gd name="connsiteX162" fmla="*/ 1218957 w 5411811"/>
              <a:gd name="connsiteY162" fmla="*/ 4400189 h 4401809"/>
              <a:gd name="connsiteX163" fmla="*/ 1107962 w 5411811"/>
              <a:gd name="connsiteY163" fmla="*/ 4393256 h 4401809"/>
              <a:gd name="connsiteX164" fmla="*/ 995966 w 5411811"/>
              <a:gd name="connsiteY164" fmla="*/ 4383349 h 4401809"/>
              <a:gd name="connsiteX165" fmla="*/ 882969 w 5411811"/>
              <a:gd name="connsiteY165" fmla="*/ 4368490 h 4401809"/>
              <a:gd name="connsiteX166" fmla="*/ 767973 w 5411811"/>
              <a:gd name="connsiteY166" fmla="*/ 4349671 h 4401809"/>
              <a:gd name="connsiteX167" fmla="*/ 650978 w 5411811"/>
              <a:gd name="connsiteY167" fmla="*/ 4326887 h 4401809"/>
              <a:gd name="connsiteX168" fmla="*/ 533983 w 5411811"/>
              <a:gd name="connsiteY168" fmla="*/ 4300140 h 4401809"/>
              <a:gd name="connsiteX169" fmla="*/ 414985 w 5411811"/>
              <a:gd name="connsiteY169" fmla="*/ 4267452 h 4401809"/>
              <a:gd name="connsiteX170" fmla="*/ 295991 w 5411811"/>
              <a:gd name="connsiteY170" fmla="*/ 4229808 h 4401809"/>
              <a:gd name="connsiteX171" fmla="*/ 176994 w 5411811"/>
              <a:gd name="connsiteY171" fmla="*/ 4186223 h 4401809"/>
              <a:gd name="connsiteX172" fmla="*/ 174994 w 5411811"/>
              <a:gd name="connsiteY172" fmla="*/ 4180280 h 4401809"/>
              <a:gd name="connsiteX173" fmla="*/ 168995 w 5411811"/>
              <a:gd name="connsiteY173" fmla="*/ 4170373 h 4401809"/>
              <a:gd name="connsiteX174" fmla="*/ 162994 w 5411811"/>
              <a:gd name="connsiteY174" fmla="*/ 4157496 h 4401809"/>
              <a:gd name="connsiteX175" fmla="*/ 155996 w 5411811"/>
              <a:gd name="connsiteY175" fmla="*/ 4138675 h 4401809"/>
              <a:gd name="connsiteX176" fmla="*/ 145996 w 5411811"/>
              <a:gd name="connsiteY176" fmla="*/ 4116882 h 4401809"/>
              <a:gd name="connsiteX177" fmla="*/ 135996 w 5411811"/>
              <a:gd name="connsiteY177" fmla="*/ 4092118 h 4401809"/>
              <a:gd name="connsiteX178" fmla="*/ 124997 w 5411811"/>
              <a:gd name="connsiteY178" fmla="*/ 4064382 h 4401809"/>
              <a:gd name="connsiteX179" fmla="*/ 112997 w 5411811"/>
              <a:gd name="connsiteY179" fmla="*/ 4031692 h 4401809"/>
              <a:gd name="connsiteX180" fmla="*/ 101998 w 5411811"/>
              <a:gd name="connsiteY180" fmla="*/ 3996030 h 4401809"/>
              <a:gd name="connsiteX181" fmla="*/ 87998 w 5411811"/>
              <a:gd name="connsiteY181" fmla="*/ 3955416 h 4401809"/>
              <a:gd name="connsiteX182" fmla="*/ 76999 w 5411811"/>
              <a:gd name="connsiteY182" fmla="*/ 3911829 h 4401809"/>
              <a:gd name="connsiteX183" fmla="*/ 64998 w 5411811"/>
              <a:gd name="connsiteY183" fmla="*/ 3866263 h 4401809"/>
              <a:gd name="connsiteX184" fmla="*/ 54000 w 5411811"/>
              <a:gd name="connsiteY184" fmla="*/ 3814752 h 4401809"/>
              <a:gd name="connsiteX185" fmla="*/ 42000 w 5411811"/>
              <a:gd name="connsiteY185" fmla="*/ 3761261 h 4401809"/>
              <a:gd name="connsiteX186" fmla="*/ 32999 w 5411811"/>
              <a:gd name="connsiteY186" fmla="*/ 3704798 h 4401809"/>
              <a:gd name="connsiteX187" fmla="*/ 23000 w 5411811"/>
              <a:gd name="connsiteY187" fmla="*/ 3643381 h 4401809"/>
              <a:gd name="connsiteX188" fmla="*/ 14999 w 5411811"/>
              <a:gd name="connsiteY188" fmla="*/ 3578992 h 4401809"/>
              <a:gd name="connsiteX189" fmla="*/ 8001 w 5411811"/>
              <a:gd name="connsiteY189" fmla="*/ 3510644 h 4401809"/>
              <a:gd name="connsiteX190" fmla="*/ 4000 w 5411811"/>
              <a:gd name="connsiteY190" fmla="*/ 3440310 h 4401809"/>
              <a:gd name="connsiteX191" fmla="*/ 0 w 5411811"/>
              <a:gd name="connsiteY191" fmla="*/ 3364036 h 4401809"/>
              <a:gd name="connsiteX192" fmla="*/ 0 w 5411811"/>
              <a:gd name="connsiteY192" fmla="*/ 3285779 h 4401809"/>
              <a:gd name="connsiteX193" fmla="*/ 0 w 5411811"/>
              <a:gd name="connsiteY193" fmla="*/ 3204551 h 4401809"/>
              <a:gd name="connsiteX194" fmla="*/ 4000 w 5411811"/>
              <a:gd name="connsiteY194" fmla="*/ 3119360 h 4401809"/>
              <a:gd name="connsiteX195" fmla="*/ 10001 w 5411811"/>
              <a:gd name="connsiteY195" fmla="*/ 3031198 h 4401809"/>
              <a:gd name="connsiteX196" fmla="*/ 18999 w 5411811"/>
              <a:gd name="connsiteY196" fmla="*/ 2940062 h 4401809"/>
              <a:gd name="connsiteX197" fmla="*/ 30999 w 5411811"/>
              <a:gd name="connsiteY197" fmla="*/ 2844966 h 4401809"/>
              <a:gd name="connsiteX198" fmla="*/ 45999 w 5411811"/>
              <a:gd name="connsiteY198" fmla="*/ 2745908 h 4401809"/>
              <a:gd name="connsiteX199" fmla="*/ 64998 w 5411811"/>
              <a:gd name="connsiteY199" fmla="*/ 2644869 h 4401809"/>
              <a:gd name="connsiteX200" fmla="*/ 85998 w 5411811"/>
              <a:gd name="connsiteY200" fmla="*/ 2538877 h 4401809"/>
              <a:gd name="connsiteX201" fmla="*/ 112997 w 5411811"/>
              <a:gd name="connsiteY201" fmla="*/ 2430903 h 4401809"/>
              <a:gd name="connsiteX202" fmla="*/ 143995 w 5411811"/>
              <a:gd name="connsiteY202" fmla="*/ 2319957 h 4401809"/>
              <a:gd name="connsiteX203" fmla="*/ 176994 w 5411811"/>
              <a:gd name="connsiteY203" fmla="*/ 2206039 h 4401809"/>
              <a:gd name="connsiteX204" fmla="*/ 176994 w 5411811"/>
              <a:gd name="connsiteY204" fmla="*/ 2202077 h 4401809"/>
              <a:gd name="connsiteX205" fmla="*/ 172996 w 5411811"/>
              <a:gd name="connsiteY205" fmla="*/ 2194153 h 4401809"/>
              <a:gd name="connsiteX206" fmla="*/ 168995 w 5411811"/>
              <a:gd name="connsiteY206" fmla="*/ 2179291 h 4401809"/>
              <a:gd name="connsiteX207" fmla="*/ 160995 w 5411811"/>
              <a:gd name="connsiteY207" fmla="*/ 2160472 h 4401809"/>
              <a:gd name="connsiteX208" fmla="*/ 153996 w 5411811"/>
              <a:gd name="connsiteY208" fmla="*/ 2137688 h 4401809"/>
              <a:gd name="connsiteX209" fmla="*/ 143995 w 5411811"/>
              <a:gd name="connsiteY209" fmla="*/ 2106980 h 4401809"/>
              <a:gd name="connsiteX210" fmla="*/ 131996 w 5411811"/>
              <a:gd name="connsiteY210" fmla="*/ 2075282 h 4401809"/>
              <a:gd name="connsiteX211" fmla="*/ 122996 w 5411811"/>
              <a:gd name="connsiteY211" fmla="*/ 2034668 h 4401809"/>
              <a:gd name="connsiteX212" fmla="*/ 110996 w 5411811"/>
              <a:gd name="connsiteY212" fmla="*/ 1993062 h 4401809"/>
              <a:gd name="connsiteX213" fmla="*/ 97998 w 5411811"/>
              <a:gd name="connsiteY213" fmla="*/ 1945513 h 4401809"/>
              <a:gd name="connsiteX214" fmla="*/ 85998 w 5411811"/>
              <a:gd name="connsiteY214" fmla="*/ 1895984 h 4401809"/>
              <a:gd name="connsiteX215" fmla="*/ 72999 w 5411811"/>
              <a:gd name="connsiteY215" fmla="*/ 1840512 h 4401809"/>
              <a:gd name="connsiteX216" fmla="*/ 61000 w 5411811"/>
              <a:gd name="connsiteY216" fmla="*/ 1784048 h 4401809"/>
              <a:gd name="connsiteX217" fmla="*/ 49999 w 5411811"/>
              <a:gd name="connsiteY217" fmla="*/ 1720650 h 4401809"/>
              <a:gd name="connsiteX218" fmla="*/ 39999 w 5411811"/>
              <a:gd name="connsiteY218" fmla="*/ 1656263 h 4401809"/>
              <a:gd name="connsiteX219" fmla="*/ 30999 w 5411811"/>
              <a:gd name="connsiteY219" fmla="*/ 1587913 h 4401809"/>
              <a:gd name="connsiteX220" fmla="*/ 21000 w 5411811"/>
              <a:gd name="connsiteY220" fmla="*/ 1517579 h 4401809"/>
              <a:gd name="connsiteX221" fmla="*/ 13001 w 5411811"/>
              <a:gd name="connsiteY221" fmla="*/ 1443286 h 4401809"/>
              <a:gd name="connsiteX222" fmla="*/ 8001 w 5411811"/>
              <a:gd name="connsiteY222" fmla="*/ 1367011 h 4401809"/>
              <a:gd name="connsiteX223" fmla="*/ 4000 w 5411811"/>
              <a:gd name="connsiteY223" fmla="*/ 1289746 h 4401809"/>
              <a:gd name="connsiteX224" fmla="*/ 2001 w 5411811"/>
              <a:gd name="connsiteY224" fmla="*/ 1209508 h 4401809"/>
              <a:gd name="connsiteX225" fmla="*/ 4000 w 5411811"/>
              <a:gd name="connsiteY225" fmla="*/ 1126298 h 4401809"/>
              <a:gd name="connsiteX226" fmla="*/ 6001 w 5411811"/>
              <a:gd name="connsiteY226" fmla="*/ 1042098 h 4401809"/>
              <a:gd name="connsiteX227" fmla="*/ 12001 w 5411811"/>
              <a:gd name="connsiteY227" fmla="*/ 954927 h 4401809"/>
              <a:gd name="connsiteX228" fmla="*/ 18999 w 5411811"/>
              <a:gd name="connsiteY228" fmla="*/ 866765 h 4401809"/>
              <a:gd name="connsiteX229" fmla="*/ 30999 w 5411811"/>
              <a:gd name="connsiteY229" fmla="*/ 779592 h 4401809"/>
              <a:gd name="connsiteX230" fmla="*/ 45999 w 5411811"/>
              <a:gd name="connsiteY230" fmla="*/ 688459 h 4401809"/>
              <a:gd name="connsiteX231" fmla="*/ 64998 w 5411811"/>
              <a:gd name="connsiteY231" fmla="*/ 599306 h 4401809"/>
              <a:gd name="connsiteX232" fmla="*/ 85998 w 5411811"/>
              <a:gd name="connsiteY232" fmla="*/ 506190 h 4401809"/>
              <a:gd name="connsiteX233" fmla="*/ 112997 w 5411811"/>
              <a:gd name="connsiteY233" fmla="*/ 415056 h 4401809"/>
              <a:gd name="connsiteX234" fmla="*/ 141996 w 5411811"/>
              <a:gd name="connsiteY234" fmla="*/ 320951 h 4401809"/>
              <a:gd name="connsiteX235" fmla="*/ 176994 w 5411811"/>
              <a:gd name="connsiteY235" fmla="*/ 227836 h 4401809"/>
              <a:gd name="connsiteX236" fmla="*/ 176994 w 5411811"/>
              <a:gd name="connsiteY236" fmla="*/ 224863 h 4401809"/>
              <a:gd name="connsiteX237" fmla="*/ 179994 w 5411811"/>
              <a:gd name="connsiteY237" fmla="*/ 222883 h 4401809"/>
              <a:gd name="connsiteX238" fmla="*/ 187995 w 5411811"/>
              <a:gd name="connsiteY238" fmla="*/ 218920 h 4401809"/>
              <a:gd name="connsiteX239" fmla="*/ 201995 w 5411811"/>
              <a:gd name="connsiteY239" fmla="*/ 212977 h 4401809"/>
              <a:gd name="connsiteX240" fmla="*/ 218993 w 5411811"/>
              <a:gd name="connsiteY240" fmla="*/ 203071 h 4401809"/>
              <a:gd name="connsiteX241" fmla="*/ 241993 w 5411811"/>
              <a:gd name="connsiteY241" fmla="*/ 194156 h 4401809"/>
              <a:gd name="connsiteX242" fmla="*/ 270990 w 5411811"/>
              <a:gd name="connsiteY242" fmla="*/ 180288 h 4401809"/>
              <a:gd name="connsiteX243" fmla="*/ 304990 w 5411811"/>
              <a:gd name="connsiteY243" fmla="*/ 167411 h 4401809"/>
              <a:gd name="connsiteX244" fmla="*/ 343989 w 5411811"/>
              <a:gd name="connsiteY244" fmla="*/ 154531 h 4401809"/>
              <a:gd name="connsiteX245" fmla="*/ 385988 w 5411811"/>
              <a:gd name="connsiteY245" fmla="*/ 138682 h 4401809"/>
              <a:gd name="connsiteX246" fmla="*/ 435985 w 5411811"/>
              <a:gd name="connsiteY246" fmla="*/ 123824 h 4401809"/>
              <a:gd name="connsiteX247" fmla="*/ 489985 w 5411811"/>
              <a:gd name="connsiteY247" fmla="*/ 106983 h 4401809"/>
              <a:gd name="connsiteX248" fmla="*/ 546981 w 5411811"/>
              <a:gd name="connsiteY248" fmla="*/ 91134 h 4401809"/>
              <a:gd name="connsiteX249" fmla="*/ 610979 w 5411811"/>
              <a:gd name="connsiteY249" fmla="*/ 76275 h 4401809"/>
              <a:gd name="connsiteX250" fmla="*/ 679977 w 5411811"/>
              <a:gd name="connsiteY250" fmla="*/ 60426 h 4401809"/>
              <a:gd name="connsiteX251" fmla="*/ 752974 w 5411811"/>
              <a:gd name="connsiteY251" fmla="*/ 47548 h 4401809"/>
              <a:gd name="connsiteX252" fmla="*/ 828973 w 5411811"/>
              <a:gd name="connsiteY252" fmla="*/ 35662 h 4401809"/>
              <a:gd name="connsiteX253" fmla="*/ 911968 w 5411811"/>
              <a:gd name="connsiteY253" fmla="*/ 24766 h 4401809"/>
              <a:gd name="connsiteX254" fmla="*/ 999966 w 5411811"/>
              <a:gd name="connsiteY254" fmla="*/ 14858 h 4401809"/>
              <a:gd name="connsiteX255" fmla="*/ 1091962 w 5411811"/>
              <a:gd name="connsiteY255" fmla="*/ 7926 h 4401809"/>
              <a:gd name="connsiteX256" fmla="*/ 1187959 w 5411811"/>
              <a:gd name="connsiteY256" fmla="*/ 3963 h 440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5411811" h="4401809">
                <a:moveTo>
                  <a:pt x="1289957" y="0"/>
                </a:moveTo>
                <a:lnTo>
                  <a:pt x="1395952" y="1982"/>
                </a:lnTo>
                <a:lnTo>
                  <a:pt x="1506947" y="5945"/>
                </a:lnTo>
                <a:lnTo>
                  <a:pt x="1621945" y="11887"/>
                </a:lnTo>
                <a:lnTo>
                  <a:pt x="1742940" y="22784"/>
                </a:lnTo>
                <a:lnTo>
                  <a:pt x="1867936" y="37644"/>
                </a:lnTo>
                <a:lnTo>
                  <a:pt x="1996932" y="57456"/>
                </a:lnTo>
                <a:lnTo>
                  <a:pt x="2128926" y="80238"/>
                </a:lnTo>
                <a:lnTo>
                  <a:pt x="2266921" y="107974"/>
                </a:lnTo>
                <a:lnTo>
                  <a:pt x="2408917" y="140664"/>
                </a:lnTo>
                <a:lnTo>
                  <a:pt x="2556912" y="180288"/>
                </a:lnTo>
                <a:lnTo>
                  <a:pt x="2609910" y="196038"/>
                </a:lnTo>
                <a:lnTo>
                  <a:pt x="2706906" y="224863"/>
                </a:lnTo>
                <a:lnTo>
                  <a:pt x="2710906" y="222883"/>
                </a:lnTo>
                <a:lnTo>
                  <a:pt x="2721906" y="218920"/>
                </a:lnTo>
                <a:lnTo>
                  <a:pt x="2739905" y="212977"/>
                </a:lnTo>
                <a:lnTo>
                  <a:pt x="2764905" y="203071"/>
                </a:lnTo>
                <a:lnTo>
                  <a:pt x="2794903" y="194156"/>
                </a:lnTo>
                <a:lnTo>
                  <a:pt x="2831901" y="182269"/>
                </a:lnTo>
                <a:lnTo>
                  <a:pt x="2875901" y="169391"/>
                </a:lnTo>
                <a:lnTo>
                  <a:pt x="2923899" y="155522"/>
                </a:lnTo>
                <a:lnTo>
                  <a:pt x="2977897" y="140664"/>
                </a:lnTo>
                <a:lnTo>
                  <a:pt x="3036895" y="125804"/>
                </a:lnTo>
                <a:lnTo>
                  <a:pt x="3101892" y="109955"/>
                </a:lnTo>
                <a:lnTo>
                  <a:pt x="3171890" y="95097"/>
                </a:lnTo>
                <a:lnTo>
                  <a:pt x="3245887" y="80238"/>
                </a:lnTo>
                <a:lnTo>
                  <a:pt x="3324885" y="66369"/>
                </a:lnTo>
                <a:lnTo>
                  <a:pt x="3407881" y="53493"/>
                </a:lnTo>
                <a:lnTo>
                  <a:pt x="3493879" y="41606"/>
                </a:lnTo>
                <a:lnTo>
                  <a:pt x="3583875" y="30708"/>
                </a:lnTo>
                <a:lnTo>
                  <a:pt x="3677872" y="20803"/>
                </a:lnTo>
                <a:lnTo>
                  <a:pt x="3775868" y="14858"/>
                </a:lnTo>
                <a:lnTo>
                  <a:pt x="3875865" y="9908"/>
                </a:lnTo>
                <a:lnTo>
                  <a:pt x="3979862" y="7926"/>
                </a:lnTo>
                <a:lnTo>
                  <a:pt x="4084858" y="7926"/>
                </a:lnTo>
                <a:lnTo>
                  <a:pt x="4192854" y="11887"/>
                </a:lnTo>
                <a:lnTo>
                  <a:pt x="4301850" y="18821"/>
                </a:lnTo>
                <a:lnTo>
                  <a:pt x="4415846" y="28727"/>
                </a:lnTo>
                <a:lnTo>
                  <a:pt x="4528842" y="43586"/>
                </a:lnTo>
                <a:lnTo>
                  <a:pt x="4643838" y="60426"/>
                </a:lnTo>
                <a:lnTo>
                  <a:pt x="4758834" y="83210"/>
                </a:lnTo>
                <a:lnTo>
                  <a:pt x="4877830" y="111937"/>
                </a:lnTo>
                <a:lnTo>
                  <a:pt x="4994825" y="144627"/>
                </a:lnTo>
                <a:lnTo>
                  <a:pt x="5113823" y="180288"/>
                </a:lnTo>
                <a:lnTo>
                  <a:pt x="5232818" y="224863"/>
                </a:lnTo>
                <a:lnTo>
                  <a:pt x="5232818" y="225854"/>
                </a:lnTo>
                <a:lnTo>
                  <a:pt x="5236818" y="231799"/>
                </a:lnTo>
                <a:lnTo>
                  <a:pt x="5242817" y="243686"/>
                </a:lnTo>
                <a:lnTo>
                  <a:pt x="5248817" y="256562"/>
                </a:lnTo>
                <a:lnTo>
                  <a:pt x="5257818" y="275385"/>
                </a:lnTo>
                <a:lnTo>
                  <a:pt x="5267816" y="296186"/>
                </a:lnTo>
                <a:lnTo>
                  <a:pt x="5277816" y="322933"/>
                </a:lnTo>
                <a:lnTo>
                  <a:pt x="5288816" y="353641"/>
                </a:lnTo>
                <a:lnTo>
                  <a:pt x="5302815" y="388311"/>
                </a:lnTo>
                <a:lnTo>
                  <a:pt x="5313815" y="425953"/>
                </a:lnTo>
                <a:lnTo>
                  <a:pt x="5327814" y="467558"/>
                </a:lnTo>
                <a:lnTo>
                  <a:pt x="5338814" y="513126"/>
                </a:lnTo>
                <a:lnTo>
                  <a:pt x="5351814" y="564637"/>
                </a:lnTo>
                <a:lnTo>
                  <a:pt x="5363813" y="618127"/>
                </a:lnTo>
                <a:lnTo>
                  <a:pt x="5373813" y="675582"/>
                </a:lnTo>
                <a:lnTo>
                  <a:pt x="5384813" y="736007"/>
                </a:lnTo>
                <a:lnTo>
                  <a:pt x="5392812" y="800395"/>
                </a:lnTo>
                <a:lnTo>
                  <a:pt x="5399812" y="868745"/>
                </a:lnTo>
                <a:lnTo>
                  <a:pt x="5405812" y="941059"/>
                </a:lnTo>
                <a:lnTo>
                  <a:pt x="5409812" y="1017335"/>
                </a:lnTo>
                <a:lnTo>
                  <a:pt x="5411811" y="1097571"/>
                </a:lnTo>
                <a:lnTo>
                  <a:pt x="5411811" y="1178800"/>
                </a:lnTo>
                <a:lnTo>
                  <a:pt x="5407811" y="1266962"/>
                </a:lnTo>
                <a:lnTo>
                  <a:pt x="5401813" y="1358096"/>
                </a:lnTo>
                <a:lnTo>
                  <a:pt x="5394811" y="1451212"/>
                </a:lnTo>
                <a:lnTo>
                  <a:pt x="5382812" y="1548289"/>
                </a:lnTo>
                <a:lnTo>
                  <a:pt x="5367813" y="1648337"/>
                </a:lnTo>
                <a:lnTo>
                  <a:pt x="5348814" y="1753340"/>
                </a:lnTo>
                <a:lnTo>
                  <a:pt x="5325814" y="1862304"/>
                </a:lnTo>
                <a:lnTo>
                  <a:pt x="5298815" y="1972261"/>
                </a:lnTo>
                <a:lnTo>
                  <a:pt x="5267816" y="2088158"/>
                </a:lnTo>
                <a:lnTo>
                  <a:pt x="5232818" y="2206039"/>
                </a:lnTo>
                <a:lnTo>
                  <a:pt x="5232818" y="2208020"/>
                </a:lnTo>
                <a:lnTo>
                  <a:pt x="5236818" y="2217926"/>
                </a:lnTo>
                <a:lnTo>
                  <a:pt x="5242817" y="2230802"/>
                </a:lnTo>
                <a:lnTo>
                  <a:pt x="5248817" y="2249625"/>
                </a:lnTo>
                <a:lnTo>
                  <a:pt x="5257818" y="2274388"/>
                </a:lnTo>
                <a:lnTo>
                  <a:pt x="5265817" y="2303116"/>
                </a:lnTo>
                <a:lnTo>
                  <a:pt x="5277816" y="2336796"/>
                </a:lnTo>
                <a:lnTo>
                  <a:pt x="5288816" y="2375429"/>
                </a:lnTo>
                <a:lnTo>
                  <a:pt x="5300816" y="2419014"/>
                </a:lnTo>
                <a:lnTo>
                  <a:pt x="5311814" y="2464581"/>
                </a:lnTo>
                <a:lnTo>
                  <a:pt x="5325814" y="2516091"/>
                </a:lnTo>
                <a:lnTo>
                  <a:pt x="5336815" y="2571567"/>
                </a:lnTo>
                <a:lnTo>
                  <a:pt x="5348814" y="2630010"/>
                </a:lnTo>
                <a:lnTo>
                  <a:pt x="5359813" y="2691426"/>
                </a:lnTo>
                <a:lnTo>
                  <a:pt x="5371813" y="2755814"/>
                </a:lnTo>
                <a:lnTo>
                  <a:pt x="5380813" y="2824166"/>
                </a:lnTo>
                <a:lnTo>
                  <a:pt x="5388813" y="2896477"/>
                </a:lnTo>
                <a:lnTo>
                  <a:pt x="5396812" y="2968791"/>
                </a:lnTo>
                <a:lnTo>
                  <a:pt x="5401813" y="3047048"/>
                </a:lnTo>
                <a:lnTo>
                  <a:pt x="5405812" y="3124313"/>
                </a:lnTo>
                <a:lnTo>
                  <a:pt x="5407811" y="3204551"/>
                </a:lnTo>
                <a:lnTo>
                  <a:pt x="5407811" y="3287760"/>
                </a:lnTo>
                <a:lnTo>
                  <a:pt x="5403812" y="3373941"/>
                </a:lnTo>
                <a:lnTo>
                  <a:pt x="5398812" y="3459133"/>
                </a:lnTo>
                <a:lnTo>
                  <a:pt x="5390813" y="3546304"/>
                </a:lnTo>
                <a:lnTo>
                  <a:pt x="5378812" y="3636447"/>
                </a:lnTo>
                <a:lnTo>
                  <a:pt x="5363813" y="3725599"/>
                </a:lnTo>
                <a:lnTo>
                  <a:pt x="5346813" y="3816733"/>
                </a:lnTo>
                <a:lnTo>
                  <a:pt x="5323815" y="3907867"/>
                </a:lnTo>
                <a:lnTo>
                  <a:pt x="5298815" y="4000984"/>
                </a:lnTo>
                <a:lnTo>
                  <a:pt x="5267816" y="4094098"/>
                </a:lnTo>
                <a:lnTo>
                  <a:pt x="5232818" y="4186223"/>
                </a:lnTo>
                <a:lnTo>
                  <a:pt x="5229818" y="4187214"/>
                </a:lnTo>
                <a:lnTo>
                  <a:pt x="5221819" y="4193156"/>
                </a:lnTo>
                <a:lnTo>
                  <a:pt x="5209820" y="4199101"/>
                </a:lnTo>
                <a:lnTo>
                  <a:pt x="5190819" y="4209007"/>
                </a:lnTo>
                <a:lnTo>
                  <a:pt x="5167819" y="4219904"/>
                </a:lnTo>
                <a:lnTo>
                  <a:pt x="5138820" y="4231791"/>
                </a:lnTo>
                <a:lnTo>
                  <a:pt x="5104822" y="4244667"/>
                </a:lnTo>
                <a:lnTo>
                  <a:pt x="5065825" y="4259527"/>
                </a:lnTo>
                <a:lnTo>
                  <a:pt x="5023824" y="4275376"/>
                </a:lnTo>
                <a:lnTo>
                  <a:pt x="4973827" y="4290234"/>
                </a:lnTo>
                <a:lnTo>
                  <a:pt x="4920829" y="4305093"/>
                </a:lnTo>
                <a:lnTo>
                  <a:pt x="4862831" y="4320944"/>
                </a:lnTo>
                <a:lnTo>
                  <a:pt x="4799832" y="4335802"/>
                </a:lnTo>
                <a:lnTo>
                  <a:pt x="4729836" y="4351650"/>
                </a:lnTo>
                <a:lnTo>
                  <a:pt x="4657838" y="4364529"/>
                </a:lnTo>
                <a:lnTo>
                  <a:pt x="4580841" y="4377407"/>
                </a:lnTo>
                <a:lnTo>
                  <a:pt x="4497844" y="4389293"/>
                </a:lnTo>
                <a:lnTo>
                  <a:pt x="4409848" y="4397217"/>
                </a:lnTo>
                <a:lnTo>
                  <a:pt x="4348931" y="4401809"/>
                </a:lnTo>
                <a:lnTo>
                  <a:pt x="3811373" y="4401809"/>
                </a:lnTo>
                <a:lnTo>
                  <a:pt x="3787869" y="4400189"/>
                </a:lnTo>
                <a:lnTo>
                  <a:pt x="3668873" y="4391274"/>
                </a:lnTo>
                <a:lnTo>
                  <a:pt x="3543877" y="4376416"/>
                </a:lnTo>
                <a:lnTo>
                  <a:pt x="3414881" y="4356604"/>
                </a:lnTo>
                <a:lnTo>
                  <a:pt x="3282885" y="4333820"/>
                </a:lnTo>
                <a:lnTo>
                  <a:pt x="3146891" y="4305093"/>
                </a:lnTo>
                <a:lnTo>
                  <a:pt x="3004897" y="4273394"/>
                </a:lnTo>
                <a:lnTo>
                  <a:pt x="2897900" y="4245082"/>
                </a:lnTo>
                <a:lnTo>
                  <a:pt x="2897900" y="4245081"/>
                </a:lnTo>
                <a:lnTo>
                  <a:pt x="2866219" y="4236699"/>
                </a:lnTo>
                <a:lnTo>
                  <a:pt x="2858901" y="4234762"/>
                </a:lnTo>
                <a:lnTo>
                  <a:pt x="2706906" y="4191177"/>
                </a:lnTo>
                <a:lnTo>
                  <a:pt x="2704906" y="4193156"/>
                </a:lnTo>
                <a:lnTo>
                  <a:pt x="2693907" y="4197119"/>
                </a:lnTo>
                <a:lnTo>
                  <a:pt x="2675907" y="4203063"/>
                </a:lnTo>
                <a:lnTo>
                  <a:pt x="2650908" y="4209996"/>
                </a:lnTo>
                <a:lnTo>
                  <a:pt x="2620910" y="4221884"/>
                </a:lnTo>
                <a:lnTo>
                  <a:pt x="2583910" y="4233771"/>
                </a:lnTo>
                <a:lnTo>
                  <a:pt x="2539912" y="4244667"/>
                </a:lnTo>
                <a:lnTo>
                  <a:pt x="2491914" y="4259527"/>
                </a:lnTo>
                <a:lnTo>
                  <a:pt x="2435915" y="4273394"/>
                </a:lnTo>
                <a:lnTo>
                  <a:pt x="2376918" y="4288252"/>
                </a:lnTo>
                <a:lnTo>
                  <a:pt x="2310920" y="4304103"/>
                </a:lnTo>
                <a:lnTo>
                  <a:pt x="2241923" y="4318961"/>
                </a:lnTo>
                <a:lnTo>
                  <a:pt x="2166925" y="4333820"/>
                </a:lnTo>
                <a:lnTo>
                  <a:pt x="2088928" y="4347689"/>
                </a:lnTo>
                <a:lnTo>
                  <a:pt x="2005931" y="4360566"/>
                </a:lnTo>
                <a:lnTo>
                  <a:pt x="1919933" y="4372453"/>
                </a:lnTo>
                <a:lnTo>
                  <a:pt x="1827937" y="4383349"/>
                </a:lnTo>
                <a:lnTo>
                  <a:pt x="1733941" y="4391274"/>
                </a:lnTo>
                <a:lnTo>
                  <a:pt x="1637944" y="4399200"/>
                </a:lnTo>
                <a:lnTo>
                  <a:pt x="1548374" y="4401809"/>
                </a:lnTo>
                <a:lnTo>
                  <a:pt x="1263105" y="4401809"/>
                </a:lnTo>
                <a:lnTo>
                  <a:pt x="1218957" y="4400189"/>
                </a:lnTo>
                <a:lnTo>
                  <a:pt x="1107962" y="4393256"/>
                </a:lnTo>
                <a:lnTo>
                  <a:pt x="995966" y="4383349"/>
                </a:lnTo>
                <a:lnTo>
                  <a:pt x="882969" y="4368490"/>
                </a:lnTo>
                <a:lnTo>
                  <a:pt x="767973" y="4349671"/>
                </a:lnTo>
                <a:lnTo>
                  <a:pt x="650978" y="4326887"/>
                </a:lnTo>
                <a:lnTo>
                  <a:pt x="533983" y="4300140"/>
                </a:lnTo>
                <a:lnTo>
                  <a:pt x="414985" y="4267452"/>
                </a:lnTo>
                <a:lnTo>
                  <a:pt x="295991" y="4229808"/>
                </a:lnTo>
                <a:lnTo>
                  <a:pt x="176994" y="4186223"/>
                </a:lnTo>
                <a:lnTo>
                  <a:pt x="174994" y="4180280"/>
                </a:lnTo>
                <a:lnTo>
                  <a:pt x="168995" y="4170373"/>
                </a:lnTo>
                <a:lnTo>
                  <a:pt x="162994" y="4157496"/>
                </a:lnTo>
                <a:lnTo>
                  <a:pt x="155996" y="4138675"/>
                </a:lnTo>
                <a:lnTo>
                  <a:pt x="145996" y="4116882"/>
                </a:lnTo>
                <a:lnTo>
                  <a:pt x="135996" y="4092118"/>
                </a:lnTo>
                <a:lnTo>
                  <a:pt x="124997" y="4064382"/>
                </a:lnTo>
                <a:lnTo>
                  <a:pt x="112997" y="4031692"/>
                </a:lnTo>
                <a:lnTo>
                  <a:pt x="101998" y="3996030"/>
                </a:lnTo>
                <a:lnTo>
                  <a:pt x="87998" y="3955416"/>
                </a:lnTo>
                <a:lnTo>
                  <a:pt x="76999" y="3911829"/>
                </a:lnTo>
                <a:lnTo>
                  <a:pt x="64998" y="3866263"/>
                </a:lnTo>
                <a:lnTo>
                  <a:pt x="54000" y="3814752"/>
                </a:lnTo>
                <a:lnTo>
                  <a:pt x="42000" y="3761261"/>
                </a:lnTo>
                <a:lnTo>
                  <a:pt x="32999" y="3704798"/>
                </a:lnTo>
                <a:lnTo>
                  <a:pt x="23000" y="3643381"/>
                </a:lnTo>
                <a:lnTo>
                  <a:pt x="14999" y="3578992"/>
                </a:lnTo>
                <a:lnTo>
                  <a:pt x="8001" y="3510644"/>
                </a:lnTo>
                <a:lnTo>
                  <a:pt x="4000" y="3440310"/>
                </a:lnTo>
                <a:lnTo>
                  <a:pt x="0" y="3364036"/>
                </a:lnTo>
                <a:lnTo>
                  <a:pt x="0" y="3285779"/>
                </a:lnTo>
                <a:lnTo>
                  <a:pt x="0" y="3204551"/>
                </a:lnTo>
                <a:lnTo>
                  <a:pt x="4000" y="3119360"/>
                </a:lnTo>
                <a:lnTo>
                  <a:pt x="10001" y="3031198"/>
                </a:lnTo>
                <a:lnTo>
                  <a:pt x="18999" y="2940062"/>
                </a:lnTo>
                <a:lnTo>
                  <a:pt x="30999" y="2844966"/>
                </a:lnTo>
                <a:lnTo>
                  <a:pt x="45999" y="2745908"/>
                </a:lnTo>
                <a:lnTo>
                  <a:pt x="64998" y="2644869"/>
                </a:lnTo>
                <a:lnTo>
                  <a:pt x="85998" y="2538877"/>
                </a:lnTo>
                <a:lnTo>
                  <a:pt x="112997" y="2430903"/>
                </a:lnTo>
                <a:lnTo>
                  <a:pt x="143995" y="2319957"/>
                </a:lnTo>
                <a:lnTo>
                  <a:pt x="176994" y="2206039"/>
                </a:lnTo>
                <a:lnTo>
                  <a:pt x="176994" y="2202077"/>
                </a:lnTo>
                <a:lnTo>
                  <a:pt x="172996" y="2194153"/>
                </a:lnTo>
                <a:lnTo>
                  <a:pt x="168995" y="2179291"/>
                </a:lnTo>
                <a:lnTo>
                  <a:pt x="160995" y="2160472"/>
                </a:lnTo>
                <a:lnTo>
                  <a:pt x="153996" y="2137688"/>
                </a:lnTo>
                <a:lnTo>
                  <a:pt x="143995" y="2106980"/>
                </a:lnTo>
                <a:lnTo>
                  <a:pt x="131996" y="2075282"/>
                </a:lnTo>
                <a:lnTo>
                  <a:pt x="122996" y="2034668"/>
                </a:lnTo>
                <a:lnTo>
                  <a:pt x="110996" y="1993062"/>
                </a:lnTo>
                <a:lnTo>
                  <a:pt x="97998" y="1945513"/>
                </a:lnTo>
                <a:lnTo>
                  <a:pt x="85998" y="1895984"/>
                </a:lnTo>
                <a:lnTo>
                  <a:pt x="72999" y="1840512"/>
                </a:lnTo>
                <a:lnTo>
                  <a:pt x="61000" y="1784048"/>
                </a:lnTo>
                <a:lnTo>
                  <a:pt x="49999" y="1720650"/>
                </a:lnTo>
                <a:lnTo>
                  <a:pt x="39999" y="1656263"/>
                </a:lnTo>
                <a:lnTo>
                  <a:pt x="30999" y="1587913"/>
                </a:lnTo>
                <a:lnTo>
                  <a:pt x="21000" y="1517579"/>
                </a:lnTo>
                <a:lnTo>
                  <a:pt x="13001" y="1443286"/>
                </a:lnTo>
                <a:lnTo>
                  <a:pt x="8001" y="1367011"/>
                </a:lnTo>
                <a:lnTo>
                  <a:pt x="4000" y="1289746"/>
                </a:lnTo>
                <a:lnTo>
                  <a:pt x="2001" y="1209508"/>
                </a:lnTo>
                <a:lnTo>
                  <a:pt x="4000" y="1126298"/>
                </a:lnTo>
                <a:lnTo>
                  <a:pt x="6001" y="1042098"/>
                </a:lnTo>
                <a:lnTo>
                  <a:pt x="12001" y="954927"/>
                </a:lnTo>
                <a:lnTo>
                  <a:pt x="18999" y="866765"/>
                </a:lnTo>
                <a:lnTo>
                  <a:pt x="30999" y="779592"/>
                </a:lnTo>
                <a:lnTo>
                  <a:pt x="45999" y="688459"/>
                </a:lnTo>
                <a:lnTo>
                  <a:pt x="64998" y="599306"/>
                </a:lnTo>
                <a:lnTo>
                  <a:pt x="85998" y="506190"/>
                </a:lnTo>
                <a:lnTo>
                  <a:pt x="112997" y="415056"/>
                </a:lnTo>
                <a:lnTo>
                  <a:pt x="141996" y="320951"/>
                </a:lnTo>
                <a:lnTo>
                  <a:pt x="176994" y="227836"/>
                </a:lnTo>
                <a:lnTo>
                  <a:pt x="176994" y="224863"/>
                </a:lnTo>
                <a:lnTo>
                  <a:pt x="179994" y="222883"/>
                </a:lnTo>
                <a:lnTo>
                  <a:pt x="187995" y="218920"/>
                </a:lnTo>
                <a:lnTo>
                  <a:pt x="201995" y="212977"/>
                </a:lnTo>
                <a:lnTo>
                  <a:pt x="218993" y="203071"/>
                </a:lnTo>
                <a:lnTo>
                  <a:pt x="241993" y="194156"/>
                </a:lnTo>
                <a:lnTo>
                  <a:pt x="270990" y="180288"/>
                </a:lnTo>
                <a:lnTo>
                  <a:pt x="304990" y="167411"/>
                </a:lnTo>
                <a:lnTo>
                  <a:pt x="343989" y="154531"/>
                </a:lnTo>
                <a:lnTo>
                  <a:pt x="385988" y="138682"/>
                </a:lnTo>
                <a:lnTo>
                  <a:pt x="435985" y="123824"/>
                </a:lnTo>
                <a:lnTo>
                  <a:pt x="489985" y="106983"/>
                </a:lnTo>
                <a:lnTo>
                  <a:pt x="546981" y="91134"/>
                </a:lnTo>
                <a:lnTo>
                  <a:pt x="610979" y="76275"/>
                </a:lnTo>
                <a:lnTo>
                  <a:pt x="679977" y="60426"/>
                </a:lnTo>
                <a:lnTo>
                  <a:pt x="752974" y="47548"/>
                </a:lnTo>
                <a:lnTo>
                  <a:pt x="828973" y="35662"/>
                </a:lnTo>
                <a:lnTo>
                  <a:pt x="911968" y="24766"/>
                </a:lnTo>
                <a:lnTo>
                  <a:pt x="999966" y="14858"/>
                </a:lnTo>
                <a:lnTo>
                  <a:pt x="1091962" y="7926"/>
                </a:lnTo>
                <a:lnTo>
                  <a:pt x="1187959" y="3963"/>
                </a:lnTo>
                <a:close/>
              </a:path>
            </a:pathLst>
          </a:custGeom>
          <a:solidFill>
            <a:schemeClr val="accent1"/>
          </a:solidFill>
        </p:spPr>
        <p:txBody>
          <a:bodyPr wrap="square" tIns="457200">
            <a:noAutofit/>
          </a:bodyPr>
          <a:lstStyle>
            <a:lvl1pPr marL="0" indent="0" algn="ctr" latinLnBrk="0">
              <a:buNone/>
              <a:defRPr lang="vi-VN" sz="2400">
                <a:solidFill>
                  <a:schemeClr val="bg1"/>
                </a:solidFill>
                <a:latin typeface="Times New Roman" panose="02020603050405020304" pitchFamily="18" charset="0"/>
                <a:cs typeface="Times New Roman" panose="02020603050405020304" pitchFamily="18" charset="0"/>
              </a:defRPr>
            </a:lvl1pPr>
            <a:lvl2pPr marL="457200" indent="0" latinLnBrk="0">
              <a:buNone/>
              <a:defRPr lang="vi-VN" sz="2800"/>
            </a:lvl2pPr>
            <a:lvl3pPr marL="914400" indent="0" latinLnBrk="0">
              <a:buNone/>
              <a:defRPr lang="vi-VN" sz="2400"/>
            </a:lvl3pPr>
            <a:lvl4pPr marL="1371600" indent="0" latinLnBrk="0">
              <a:buNone/>
              <a:defRPr lang="vi-VN" sz="2000"/>
            </a:lvl4pPr>
            <a:lvl5pPr marL="1828800" indent="0" latinLnBrk="0">
              <a:buNone/>
              <a:defRPr lang="vi-VN" sz="2000"/>
            </a:lvl5pPr>
            <a:lvl6pPr marL="2286000" indent="0" latinLnBrk="0">
              <a:buNone/>
              <a:defRPr lang="vi-VN" sz="2000"/>
            </a:lvl6pPr>
            <a:lvl7pPr marL="2743200" indent="0" latinLnBrk="0">
              <a:buNone/>
              <a:defRPr lang="vi-VN" sz="2000"/>
            </a:lvl7pPr>
            <a:lvl8pPr marL="3200400" indent="0" latinLnBrk="0">
              <a:buNone/>
              <a:defRPr lang="vi-VN" sz="2000"/>
            </a:lvl8pPr>
            <a:lvl9pPr marL="3657600" indent="0" latinLnBrk="0">
              <a:buNone/>
              <a:defRPr lang="vi-VN" sz="2000"/>
            </a:lvl9pPr>
          </a:lstStyle>
          <a:p>
            <a:r>
              <a:rPr lang="en-US" smtClean="0"/>
              <a:t>Click icon to add picture</a:t>
            </a:r>
            <a:endParaRPr lang="vi-VN"/>
          </a:p>
        </p:txBody>
      </p:sp>
      <p:sp>
        <p:nvSpPr>
          <p:cNvPr id="15" name="Hình tự do 6"/>
          <p:cNvSpPr>
            <a:spLocks/>
          </p:cNvSpPr>
          <p:nvPr/>
        </p:nvSpPr>
        <p:spPr bwMode="auto">
          <a:xfrm>
            <a:off x="7726930" y="3248025"/>
            <a:ext cx="3227682" cy="2631987"/>
          </a:xfrm>
          <a:custGeom>
            <a:avLst/>
            <a:gdLst>
              <a:gd name="T0" fmla="*/ 65 w 5412"/>
              <a:gd name="T1" fmla="*/ 2670 h 4454"/>
              <a:gd name="T2" fmla="*/ 4 w 5412"/>
              <a:gd name="T3" fmla="*/ 3149 h 4454"/>
              <a:gd name="T4" fmla="*/ 8 w 5412"/>
              <a:gd name="T5" fmla="*/ 3544 h 4454"/>
              <a:gd name="T6" fmla="*/ 54 w 5412"/>
              <a:gd name="T7" fmla="*/ 3851 h 4454"/>
              <a:gd name="T8" fmla="*/ 113 w 5412"/>
              <a:gd name="T9" fmla="*/ 4070 h 4454"/>
              <a:gd name="T10" fmla="*/ 163 w 5412"/>
              <a:gd name="T11" fmla="*/ 4197 h 4454"/>
              <a:gd name="T12" fmla="*/ 177 w 5412"/>
              <a:gd name="T13" fmla="*/ 4226 h 4454"/>
              <a:gd name="T14" fmla="*/ 768 w 5412"/>
              <a:gd name="T15" fmla="*/ 4391 h 4454"/>
              <a:gd name="T16" fmla="*/ 1327 w 5412"/>
              <a:gd name="T17" fmla="*/ 4446 h 4454"/>
              <a:gd name="T18" fmla="*/ 1828 w 5412"/>
              <a:gd name="T19" fmla="*/ 4425 h 4454"/>
              <a:gd name="T20" fmla="*/ 2242 w 5412"/>
              <a:gd name="T21" fmla="*/ 4360 h 4454"/>
              <a:gd name="T22" fmla="*/ 2540 w 5412"/>
              <a:gd name="T23" fmla="*/ 4285 h 4454"/>
              <a:gd name="T24" fmla="*/ 2694 w 5412"/>
              <a:gd name="T25" fmla="*/ 4237 h 4454"/>
              <a:gd name="T26" fmla="*/ 3147 w 5412"/>
              <a:gd name="T27" fmla="*/ 4346 h 4454"/>
              <a:gd name="T28" fmla="*/ 3788 w 5412"/>
              <a:gd name="T29" fmla="*/ 4442 h 4454"/>
              <a:gd name="T30" fmla="*/ 4318 w 5412"/>
              <a:gd name="T31" fmla="*/ 4446 h 4454"/>
              <a:gd name="T32" fmla="*/ 4730 w 5412"/>
              <a:gd name="T33" fmla="*/ 4393 h 4454"/>
              <a:gd name="T34" fmla="*/ 5024 w 5412"/>
              <a:gd name="T35" fmla="*/ 4316 h 4454"/>
              <a:gd name="T36" fmla="*/ 5191 w 5412"/>
              <a:gd name="T37" fmla="*/ 4249 h 4454"/>
              <a:gd name="T38" fmla="*/ 5233 w 5412"/>
              <a:gd name="T39" fmla="*/ 4226 h 4454"/>
              <a:gd name="T40" fmla="*/ 5364 w 5412"/>
              <a:gd name="T41" fmla="*/ 3761 h 4454"/>
              <a:gd name="T42" fmla="*/ 5408 w 5412"/>
              <a:gd name="T43" fmla="*/ 3319 h 4454"/>
              <a:gd name="T44" fmla="*/ 5389 w 5412"/>
              <a:gd name="T45" fmla="*/ 2924 h 4454"/>
              <a:gd name="T46" fmla="*/ 5337 w 5412"/>
              <a:gd name="T47" fmla="*/ 2596 h 4454"/>
              <a:gd name="T48" fmla="*/ 5278 w 5412"/>
              <a:gd name="T49" fmla="*/ 2359 h 4454"/>
              <a:gd name="T50" fmla="*/ 5237 w 5412"/>
              <a:gd name="T51" fmla="*/ 2239 h 4454"/>
              <a:gd name="T52" fmla="*/ 5326 w 5412"/>
              <a:gd name="T53" fmla="*/ 1880 h 4454"/>
              <a:gd name="T54" fmla="*/ 5402 w 5412"/>
              <a:gd name="T55" fmla="*/ 1371 h 4454"/>
              <a:gd name="T56" fmla="*/ 5406 w 5412"/>
              <a:gd name="T57" fmla="*/ 950 h 4454"/>
              <a:gd name="T58" fmla="*/ 5364 w 5412"/>
              <a:gd name="T59" fmla="*/ 624 h 4454"/>
              <a:gd name="T60" fmla="*/ 5303 w 5412"/>
              <a:gd name="T61" fmla="*/ 392 h 4454"/>
              <a:gd name="T62" fmla="*/ 5249 w 5412"/>
              <a:gd name="T63" fmla="*/ 259 h 4454"/>
              <a:gd name="T64" fmla="*/ 5114 w 5412"/>
              <a:gd name="T65" fmla="*/ 182 h 4454"/>
              <a:gd name="T66" fmla="*/ 4529 w 5412"/>
              <a:gd name="T67" fmla="*/ 44 h 4454"/>
              <a:gd name="T68" fmla="*/ 3980 w 5412"/>
              <a:gd name="T69" fmla="*/ 8 h 4454"/>
              <a:gd name="T70" fmla="*/ 3494 w 5412"/>
              <a:gd name="T71" fmla="*/ 42 h 4454"/>
              <a:gd name="T72" fmla="*/ 3102 w 5412"/>
              <a:gd name="T73" fmla="*/ 111 h 4454"/>
              <a:gd name="T74" fmla="*/ 2832 w 5412"/>
              <a:gd name="T75" fmla="*/ 184 h 4454"/>
              <a:gd name="T76" fmla="*/ 2711 w 5412"/>
              <a:gd name="T77" fmla="*/ 225 h 4454"/>
              <a:gd name="T78" fmla="*/ 2129 w 5412"/>
              <a:gd name="T79" fmla="*/ 81 h 4454"/>
              <a:gd name="T80" fmla="*/ 1507 w 5412"/>
              <a:gd name="T81" fmla="*/ 6 h 4454"/>
              <a:gd name="T82" fmla="*/ 1000 w 5412"/>
              <a:gd name="T83" fmla="*/ 15 h 4454"/>
              <a:gd name="T84" fmla="*/ 611 w 5412"/>
              <a:gd name="T85" fmla="*/ 77 h 4454"/>
              <a:gd name="T86" fmla="*/ 344 w 5412"/>
              <a:gd name="T87" fmla="*/ 156 h 4454"/>
              <a:gd name="T88" fmla="*/ 202 w 5412"/>
              <a:gd name="T89" fmla="*/ 215 h 4454"/>
              <a:gd name="T90" fmla="*/ 177 w 5412"/>
              <a:gd name="T91" fmla="*/ 230 h 4454"/>
              <a:gd name="T92" fmla="*/ 65 w 5412"/>
              <a:gd name="T93" fmla="*/ 605 h 4454"/>
              <a:gd name="T94" fmla="*/ 6 w 5412"/>
              <a:gd name="T95" fmla="*/ 1052 h 4454"/>
              <a:gd name="T96" fmla="*/ 13 w 5412"/>
              <a:gd name="T97" fmla="*/ 1457 h 4454"/>
              <a:gd name="T98" fmla="*/ 61 w 5412"/>
              <a:gd name="T99" fmla="*/ 1801 h 4454"/>
              <a:gd name="T100" fmla="*/ 123 w 5412"/>
              <a:gd name="T101" fmla="*/ 2054 h 4454"/>
              <a:gd name="T102" fmla="*/ 169 w 5412"/>
              <a:gd name="T103" fmla="*/ 2200 h 4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12" h="4454">
                <a:moveTo>
                  <a:pt x="177" y="2227"/>
                </a:moveTo>
                <a:lnTo>
                  <a:pt x="144" y="2342"/>
                </a:lnTo>
                <a:lnTo>
                  <a:pt x="113" y="2454"/>
                </a:lnTo>
                <a:lnTo>
                  <a:pt x="86" y="2563"/>
                </a:lnTo>
                <a:lnTo>
                  <a:pt x="65" y="2670"/>
                </a:lnTo>
                <a:lnTo>
                  <a:pt x="46" y="2772"/>
                </a:lnTo>
                <a:lnTo>
                  <a:pt x="31" y="2872"/>
                </a:lnTo>
                <a:lnTo>
                  <a:pt x="19" y="2968"/>
                </a:lnTo>
                <a:lnTo>
                  <a:pt x="10" y="3060"/>
                </a:lnTo>
                <a:lnTo>
                  <a:pt x="4" y="3149"/>
                </a:lnTo>
                <a:lnTo>
                  <a:pt x="0" y="3235"/>
                </a:lnTo>
                <a:lnTo>
                  <a:pt x="0" y="3317"/>
                </a:lnTo>
                <a:lnTo>
                  <a:pt x="0" y="3396"/>
                </a:lnTo>
                <a:lnTo>
                  <a:pt x="4" y="3473"/>
                </a:lnTo>
                <a:lnTo>
                  <a:pt x="8" y="3544"/>
                </a:lnTo>
                <a:lnTo>
                  <a:pt x="15" y="3613"/>
                </a:lnTo>
                <a:lnTo>
                  <a:pt x="23" y="3678"/>
                </a:lnTo>
                <a:lnTo>
                  <a:pt x="33" y="3740"/>
                </a:lnTo>
                <a:lnTo>
                  <a:pt x="42" y="3797"/>
                </a:lnTo>
                <a:lnTo>
                  <a:pt x="54" y="3851"/>
                </a:lnTo>
                <a:lnTo>
                  <a:pt x="65" y="3903"/>
                </a:lnTo>
                <a:lnTo>
                  <a:pt x="77" y="3949"/>
                </a:lnTo>
                <a:lnTo>
                  <a:pt x="88" y="3993"/>
                </a:lnTo>
                <a:lnTo>
                  <a:pt x="102" y="4034"/>
                </a:lnTo>
                <a:lnTo>
                  <a:pt x="113" y="4070"/>
                </a:lnTo>
                <a:lnTo>
                  <a:pt x="125" y="4103"/>
                </a:lnTo>
                <a:lnTo>
                  <a:pt x="136" y="4131"/>
                </a:lnTo>
                <a:lnTo>
                  <a:pt x="146" y="4156"/>
                </a:lnTo>
                <a:lnTo>
                  <a:pt x="156" y="4178"/>
                </a:lnTo>
                <a:lnTo>
                  <a:pt x="163" y="4197"/>
                </a:lnTo>
                <a:lnTo>
                  <a:pt x="169" y="4210"/>
                </a:lnTo>
                <a:lnTo>
                  <a:pt x="175" y="4220"/>
                </a:lnTo>
                <a:lnTo>
                  <a:pt x="177" y="4226"/>
                </a:lnTo>
                <a:lnTo>
                  <a:pt x="177" y="4226"/>
                </a:lnTo>
                <a:lnTo>
                  <a:pt x="177" y="4226"/>
                </a:lnTo>
                <a:lnTo>
                  <a:pt x="296" y="4270"/>
                </a:lnTo>
                <a:lnTo>
                  <a:pt x="415" y="4308"/>
                </a:lnTo>
                <a:lnTo>
                  <a:pt x="534" y="4341"/>
                </a:lnTo>
                <a:lnTo>
                  <a:pt x="651" y="4368"/>
                </a:lnTo>
                <a:lnTo>
                  <a:pt x="768" y="4391"/>
                </a:lnTo>
                <a:lnTo>
                  <a:pt x="883" y="4410"/>
                </a:lnTo>
                <a:lnTo>
                  <a:pt x="996" y="4425"/>
                </a:lnTo>
                <a:lnTo>
                  <a:pt x="1108" y="4435"/>
                </a:lnTo>
                <a:lnTo>
                  <a:pt x="1219" y="4442"/>
                </a:lnTo>
                <a:lnTo>
                  <a:pt x="1327" y="4446"/>
                </a:lnTo>
                <a:lnTo>
                  <a:pt x="1432" y="4446"/>
                </a:lnTo>
                <a:lnTo>
                  <a:pt x="1536" y="4444"/>
                </a:lnTo>
                <a:lnTo>
                  <a:pt x="1638" y="4441"/>
                </a:lnTo>
                <a:lnTo>
                  <a:pt x="1734" y="4433"/>
                </a:lnTo>
                <a:lnTo>
                  <a:pt x="1828" y="4425"/>
                </a:lnTo>
                <a:lnTo>
                  <a:pt x="1920" y="4414"/>
                </a:lnTo>
                <a:lnTo>
                  <a:pt x="2006" y="4402"/>
                </a:lnTo>
                <a:lnTo>
                  <a:pt x="2089" y="4389"/>
                </a:lnTo>
                <a:lnTo>
                  <a:pt x="2167" y="4375"/>
                </a:lnTo>
                <a:lnTo>
                  <a:pt x="2242" y="4360"/>
                </a:lnTo>
                <a:lnTo>
                  <a:pt x="2311" y="4345"/>
                </a:lnTo>
                <a:lnTo>
                  <a:pt x="2377" y="4329"/>
                </a:lnTo>
                <a:lnTo>
                  <a:pt x="2436" y="4314"/>
                </a:lnTo>
                <a:lnTo>
                  <a:pt x="2492" y="4300"/>
                </a:lnTo>
                <a:lnTo>
                  <a:pt x="2540" y="4285"/>
                </a:lnTo>
                <a:lnTo>
                  <a:pt x="2584" y="4274"/>
                </a:lnTo>
                <a:lnTo>
                  <a:pt x="2621" y="4262"/>
                </a:lnTo>
                <a:lnTo>
                  <a:pt x="2651" y="4250"/>
                </a:lnTo>
                <a:lnTo>
                  <a:pt x="2676" y="4243"/>
                </a:lnTo>
                <a:lnTo>
                  <a:pt x="2694" y="4237"/>
                </a:lnTo>
                <a:lnTo>
                  <a:pt x="2705" y="4233"/>
                </a:lnTo>
                <a:lnTo>
                  <a:pt x="2707" y="4231"/>
                </a:lnTo>
                <a:lnTo>
                  <a:pt x="2859" y="4275"/>
                </a:lnTo>
                <a:lnTo>
                  <a:pt x="3005" y="4314"/>
                </a:lnTo>
                <a:lnTo>
                  <a:pt x="3147" y="4346"/>
                </a:lnTo>
                <a:lnTo>
                  <a:pt x="3283" y="4375"/>
                </a:lnTo>
                <a:lnTo>
                  <a:pt x="3415" y="4398"/>
                </a:lnTo>
                <a:lnTo>
                  <a:pt x="3544" y="4418"/>
                </a:lnTo>
                <a:lnTo>
                  <a:pt x="3669" y="4433"/>
                </a:lnTo>
                <a:lnTo>
                  <a:pt x="3788" y="4442"/>
                </a:lnTo>
                <a:lnTo>
                  <a:pt x="3903" y="4450"/>
                </a:lnTo>
                <a:lnTo>
                  <a:pt x="4014" y="4454"/>
                </a:lnTo>
                <a:lnTo>
                  <a:pt x="4120" y="4454"/>
                </a:lnTo>
                <a:lnTo>
                  <a:pt x="4222" y="4452"/>
                </a:lnTo>
                <a:lnTo>
                  <a:pt x="4318" y="4446"/>
                </a:lnTo>
                <a:lnTo>
                  <a:pt x="4410" y="4439"/>
                </a:lnTo>
                <a:lnTo>
                  <a:pt x="4498" y="4431"/>
                </a:lnTo>
                <a:lnTo>
                  <a:pt x="4581" y="4419"/>
                </a:lnTo>
                <a:lnTo>
                  <a:pt x="4658" y="4406"/>
                </a:lnTo>
                <a:lnTo>
                  <a:pt x="4730" y="4393"/>
                </a:lnTo>
                <a:lnTo>
                  <a:pt x="4800" y="4377"/>
                </a:lnTo>
                <a:lnTo>
                  <a:pt x="4863" y="4362"/>
                </a:lnTo>
                <a:lnTo>
                  <a:pt x="4921" y="4346"/>
                </a:lnTo>
                <a:lnTo>
                  <a:pt x="4974" y="4331"/>
                </a:lnTo>
                <a:lnTo>
                  <a:pt x="5024" y="4316"/>
                </a:lnTo>
                <a:lnTo>
                  <a:pt x="5066" y="4300"/>
                </a:lnTo>
                <a:lnTo>
                  <a:pt x="5105" y="4285"/>
                </a:lnTo>
                <a:lnTo>
                  <a:pt x="5139" y="4272"/>
                </a:lnTo>
                <a:lnTo>
                  <a:pt x="5168" y="4260"/>
                </a:lnTo>
                <a:lnTo>
                  <a:pt x="5191" y="4249"/>
                </a:lnTo>
                <a:lnTo>
                  <a:pt x="5210" y="4239"/>
                </a:lnTo>
                <a:lnTo>
                  <a:pt x="5222" y="4233"/>
                </a:lnTo>
                <a:lnTo>
                  <a:pt x="5230" y="4227"/>
                </a:lnTo>
                <a:lnTo>
                  <a:pt x="5233" y="4226"/>
                </a:lnTo>
                <a:lnTo>
                  <a:pt x="5233" y="4226"/>
                </a:lnTo>
                <a:lnTo>
                  <a:pt x="5268" y="4133"/>
                </a:lnTo>
                <a:lnTo>
                  <a:pt x="5299" y="4039"/>
                </a:lnTo>
                <a:lnTo>
                  <a:pt x="5324" y="3945"/>
                </a:lnTo>
                <a:lnTo>
                  <a:pt x="5347" y="3853"/>
                </a:lnTo>
                <a:lnTo>
                  <a:pt x="5364" y="3761"/>
                </a:lnTo>
                <a:lnTo>
                  <a:pt x="5379" y="3671"/>
                </a:lnTo>
                <a:lnTo>
                  <a:pt x="5391" y="3580"/>
                </a:lnTo>
                <a:lnTo>
                  <a:pt x="5399" y="3492"/>
                </a:lnTo>
                <a:lnTo>
                  <a:pt x="5404" y="3406"/>
                </a:lnTo>
                <a:lnTo>
                  <a:pt x="5408" y="3319"/>
                </a:lnTo>
                <a:lnTo>
                  <a:pt x="5408" y="3235"/>
                </a:lnTo>
                <a:lnTo>
                  <a:pt x="5406" y="3154"/>
                </a:lnTo>
                <a:lnTo>
                  <a:pt x="5402" y="3076"/>
                </a:lnTo>
                <a:lnTo>
                  <a:pt x="5397" y="2997"/>
                </a:lnTo>
                <a:lnTo>
                  <a:pt x="5389" y="2924"/>
                </a:lnTo>
                <a:lnTo>
                  <a:pt x="5381" y="2851"/>
                </a:lnTo>
                <a:lnTo>
                  <a:pt x="5372" y="2782"/>
                </a:lnTo>
                <a:lnTo>
                  <a:pt x="5360" y="2717"/>
                </a:lnTo>
                <a:lnTo>
                  <a:pt x="5349" y="2655"/>
                </a:lnTo>
                <a:lnTo>
                  <a:pt x="5337" y="2596"/>
                </a:lnTo>
                <a:lnTo>
                  <a:pt x="5326" y="2540"/>
                </a:lnTo>
                <a:lnTo>
                  <a:pt x="5312" y="2488"/>
                </a:lnTo>
                <a:lnTo>
                  <a:pt x="5301" y="2442"/>
                </a:lnTo>
                <a:lnTo>
                  <a:pt x="5289" y="2398"/>
                </a:lnTo>
                <a:lnTo>
                  <a:pt x="5278" y="2359"/>
                </a:lnTo>
                <a:lnTo>
                  <a:pt x="5266" y="2325"/>
                </a:lnTo>
                <a:lnTo>
                  <a:pt x="5258" y="2296"/>
                </a:lnTo>
                <a:lnTo>
                  <a:pt x="5249" y="2271"/>
                </a:lnTo>
                <a:lnTo>
                  <a:pt x="5243" y="2252"/>
                </a:lnTo>
                <a:lnTo>
                  <a:pt x="5237" y="2239"/>
                </a:lnTo>
                <a:lnTo>
                  <a:pt x="5233" y="2229"/>
                </a:lnTo>
                <a:lnTo>
                  <a:pt x="5233" y="2227"/>
                </a:lnTo>
                <a:lnTo>
                  <a:pt x="5268" y="2108"/>
                </a:lnTo>
                <a:lnTo>
                  <a:pt x="5299" y="1991"/>
                </a:lnTo>
                <a:lnTo>
                  <a:pt x="5326" y="1880"/>
                </a:lnTo>
                <a:lnTo>
                  <a:pt x="5349" y="1770"/>
                </a:lnTo>
                <a:lnTo>
                  <a:pt x="5368" y="1664"/>
                </a:lnTo>
                <a:lnTo>
                  <a:pt x="5383" y="1563"/>
                </a:lnTo>
                <a:lnTo>
                  <a:pt x="5395" y="1465"/>
                </a:lnTo>
                <a:lnTo>
                  <a:pt x="5402" y="1371"/>
                </a:lnTo>
                <a:lnTo>
                  <a:pt x="5408" y="1279"/>
                </a:lnTo>
                <a:lnTo>
                  <a:pt x="5412" y="1190"/>
                </a:lnTo>
                <a:lnTo>
                  <a:pt x="5412" y="1108"/>
                </a:lnTo>
                <a:lnTo>
                  <a:pt x="5410" y="1027"/>
                </a:lnTo>
                <a:lnTo>
                  <a:pt x="5406" y="950"/>
                </a:lnTo>
                <a:lnTo>
                  <a:pt x="5400" y="877"/>
                </a:lnTo>
                <a:lnTo>
                  <a:pt x="5393" y="808"/>
                </a:lnTo>
                <a:lnTo>
                  <a:pt x="5385" y="743"/>
                </a:lnTo>
                <a:lnTo>
                  <a:pt x="5374" y="682"/>
                </a:lnTo>
                <a:lnTo>
                  <a:pt x="5364" y="624"/>
                </a:lnTo>
                <a:lnTo>
                  <a:pt x="5352" y="570"/>
                </a:lnTo>
                <a:lnTo>
                  <a:pt x="5339" y="518"/>
                </a:lnTo>
                <a:lnTo>
                  <a:pt x="5328" y="472"/>
                </a:lnTo>
                <a:lnTo>
                  <a:pt x="5314" y="430"/>
                </a:lnTo>
                <a:lnTo>
                  <a:pt x="5303" y="392"/>
                </a:lnTo>
                <a:lnTo>
                  <a:pt x="5289" y="357"/>
                </a:lnTo>
                <a:lnTo>
                  <a:pt x="5278" y="326"/>
                </a:lnTo>
                <a:lnTo>
                  <a:pt x="5268" y="299"/>
                </a:lnTo>
                <a:lnTo>
                  <a:pt x="5258" y="278"/>
                </a:lnTo>
                <a:lnTo>
                  <a:pt x="5249" y="259"/>
                </a:lnTo>
                <a:lnTo>
                  <a:pt x="5243" y="246"/>
                </a:lnTo>
                <a:lnTo>
                  <a:pt x="5237" y="234"/>
                </a:lnTo>
                <a:lnTo>
                  <a:pt x="5233" y="228"/>
                </a:lnTo>
                <a:lnTo>
                  <a:pt x="5233" y="227"/>
                </a:lnTo>
                <a:lnTo>
                  <a:pt x="5114" y="182"/>
                </a:lnTo>
                <a:lnTo>
                  <a:pt x="4995" y="146"/>
                </a:lnTo>
                <a:lnTo>
                  <a:pt x="4878" y="113"/>
                </a:lnTo>
                <a:lnTo>
                  <a:pt x="4759" y="84"/>
                </a:lnTo>
                <a:lnTo>
                  <a:pt x="4644" y="61"/>
                </a:lnTo>
                <a:lnTo>
                  <a:pt x="4529" y="44"/>
                </a:lnTo>
                <a:lnTo>
                  <a:pt x="4416" y="29"/>
                </a:lnTo>
                <a:lnTo>
                  <a:pt x="4302" y="19"/>
                </a:lnTo>
                <a:lnTo>
                  <a:pt x="4193" y="12"/>
                </a:lnTo>
                <a:lnTo>
                  <a:pt x="4085" y="8"/>
                </a:lnTo>
                <a:lnTo>
                  <a:pt x="3980" y="8"/>
                </a:lnTo>
                <a:lnTo>
                  <a:pt x="3876" y="10"/>
                </a:lnTo>
                <a:lnTo>
                  <a:pt x="3776" y="15"/>
                </a:lnTo>
                <a:lnTo>
                  <a:pt x="3678" y="21"/>
                </a:lnTo>
                <a:lnTo>
                  <a:pt x="3584" y="31"/>
                </a:lnTo>
                <a:lnTo>
                  <a:pt x="3494" y="42"/>
                </a:lnTo>
                <a:lnTo>
                  <a:pt x="3408" y="54"/>
                </a:lnTo>
                <a:lnTo>
                  <a:pt x="3325" y="67"/>
                </a:lnTo>
                <a:lnTo>
                  <a:pt x="3246" y="81"/>
                </a:lnTo>
                <a:lnTo>
                  <a:pt x="3172" y="96"/>
                </a:lnTo>
                <a:lnTo>
                  <a:pt x="3102" y="111"/>
                </a:lnTo>
                <a:lnTo>
                  <a:pt x="3037" y="127"/>
                </a:lnTo>
                <a:lnTo>
                  <a:pt x="2978" y="142"/>
                </a:lnTo>
                <a:lnTo>
                  <a:pt x="2924" y="157"/>
                </a:lnTo>
                <a:lnTo>
                  <a:pt x="2876" y="171"/>
                </a:lnTo>
                <a:lnTo>
                  <a:pt x="2832" y="184"/>
                </a:lnTo>
                <a:lnTo>
                  <a:pt x="2795" y="196"/>
                </a:lnTo>
                <a:lnTo>
                  <a:pt x="2765" y="205"/>
                </a:lnTo>
                <a:lnTo>
                  <a:pt x="2740" y="215"/>
                </a:lnTo>
                <a:lnTo>
                  <a:pt x="2722" y="221"/>
                </a:lnTo>
                <a:lnTo>
                  <a:pt x="2711" y="225"/>
                </a:lnTo>
                <a:lnTo>
                  <a:pt x="2707" y="227"/>
                </a:lnTo>
                <a:lnTo>
                  <a:pt x="2557" y="182"/>
                </a:lnTo>
                <a:lnTo>
                  <a:pt x="2409" y="142"/>
                </a:lnTo>
                <a:lnTo>
                  <a:pt x="2267" y="109"/>
                </a:lnTo>
                <a:lnTo>
                  <a:pt x="2129" y="81"/>
                </a:lnTo>
                <a:lnTo>
                  <a:pt x="1997" y="58"/>
                </a:lnTo>
                <a:lnTo>
                  <a:pt x="1868" y="38"/>
                </a:lnTo>
                <a:lnTo>
                  <a:pt x="1743" y="23"/>
                </a:lnTo>
                <a:lnTo>
                  <a:pt x="1622" y="12"/>
                </a:lnTo>
                <a:lnTo>
                  <a:pt x="1507" y="6"/>
                </a:lnTo>
                <a:lnTo>
                  <a:pt x="1396" y="2"/>
                </a:lnTo>
                <a:lnTo>
                  <a:pt x="1290" y="0"/>
                </a:lnTo>
                <a:lnTo>
                  <a:pt x="1188" y="4"/>
                </a:lnTo>
                <a:lnTo>
                  <a:pt x="1092" y="8"/>
                </a:lnTo>
                <a:lnTo>
                  <a:pt x="1000" y="15"/>
                </a:lnTo>
                <a:lnTo>
                  <a:pt x="912" y="25"/>
                </a:lnTo>
                <a:lnTo>
                  <a:pt x="829" y="36"/>
                </a:lnTo>
                <a:lnTo>
                  <a:pt x="753" y="48"/>
                </a:lnTo>
                <a:lnTo>
                  <a:pt x="680" y="61"/>
                </a:lnTo>
                <a:lnTo>
                  <a:pt x="611" y="77"/>
                </a:lnTo>
                <a:lnTo>
                  <a:pt x="547" y="92"/>
                </a:lnTo>
                <a:lnTo>
                  <a:pt x="490" y="108"/>
                </a:lnTo>
                <a:lnTo>
                  <a:pt x="436" y="125"/>
                </a:lnTo>
                <a:lnTo>
                  <a:pt x="386" y="140"/>
                </a:lnTo>
                <a:lnTo>
                  <a:pt x="344" y="156"/>
                </a:lnTo>
                <a:lnTo>
                  <a:pt x="305" y="169"/>
                </a:lnTo>
                <a:lnTo>
                  <a:pt x="271" y="182"/>
                </a:lnTo>
                <a:lnTo>
                  <a:pt x="242" y="196"/>
                </a:lnTo>
                <a:lnTo>
                  <a:pt x="219" y="205"/>
                </a:lnTo>
                <a:lnTo>
                  <a:pt x="202" y="215"/>
                </a:lnTo>
                <a:lnTo>
                  <a:pt x="188" y="221"/>
                </a:lnTo>
                <a:lnTo>
                  <a:pt x="180" y="225"/>
                </a:lnTo>
                <a:lnTo>
                  <a:pt x="177" y="227"/>
                </a:lnTo>
                <a:lnTo>
                  <a:pt x="177" y="227"/>
                </a:lnTo>
                <a:lnTo>
                  <a:pt x="177" y="230"/>
                </a:lnTo>
                <a:lnTo>
                  <a:pt x="177" y="230"/>
                </a:lnTo>
                <a:lnTo>
                  <a:pt x="142" y="324"/>
                </a:lnTo>
                <a:lnTo>
                  <a:pt x="113" y="419"/>
                </a:lnTo>
                <a:lnTo>
                  <a:pt x="86" y="511"/>
                </a:lnTo>
                <a:lnTo>
                  <a:pt x="65" y="605"/>
                </a:lnTo>
                <a:lnTo>
                  <a:pt x="46" y="695"/>
                </a:lnTo>
                <a:lnTo>
                  <a:pt x="31" y="787"/>
                </a:lnTo>
                <a:lnTo>
                  <a:pt x="19" y="875"/>
                </a:lnTo>
                <a:lnTo>
                  <a:pt x="12" y="964"/>
                </a:lnTo>
                <a:lnTo>
                  <a:pt x="6" y="1052"/>
                </a:lnTo>
                <a:lnTo>
                  <a:pt x="4" y="1137"/>
                </a:lnTo>
                <a:lnTo>
                  <a:pt x="2" y="1221"/>
                </a:lnTo>
                <a:lnTo>
                  <a:pt x="4" y="1302"/>
                </a:lnTo>
                <a:lnTo>
                  <a:pt x="8" y="1380"/>
                </a:lnTo>
                <a:lnTo>
                  <a:pt x="13" y="1457"/>
                </a:lnTo>
                <a:lnTo>
                  <a:pt x="21" y="1532"/>
                </a:lnTo>
                <a:lnTo>
                  <a:pt x="31" y="1603"/>
                </a:lnTo>
                <a:lnTo>
                  <a:pt x="40" y="1672"/>
                </a:lnTo>
                <a:lnTo>
                  <a:pt x="50" y="1737"/>
                </a:lnTo>
                <a:lnTo>
                  <a:pt x="61" y="1801"/>
                </a:lnTo>
                <a:lnTo>
                  <a:pt x="73" y="1858"/>
                </a:lnTo>
                <a:lnTo>
                  <a:pt x="86" y="1914"/>
                </a:lnTo>
                <a:lnTo>
                  <a:pt x="98" y="1964"/>
                </a:lnTo>
                <a:lnTo>
                  <a:pt x="111" y="2012"/>
                </a:lnTo>
                <a:lnTo>
                  <a:pt x="123" y="2054"/>
                </a:lnTo>
                <a:lnTo>
                  <a:pt x="132" y="2095"/>
                </a:lnTo>
                <a:lnTo>
                  <a:pt x="144" y="2127"/>
                </a:lnTo>
                <a:lnTo>
                  <a:pt x="154" y="2158"/>
                </a:lnTo>
                <a:lnTo>
                  <a:pt x="161" y="2181"/>
                </a:lnTo>
                <a:lnTo>
                  <a:pt x="169" y="2200"/>
                </a:lnTo>
                <a:lnTo>
                  <a:pt x="173" y="2215"/>
                </a:lnTo>
                <a:lnTo>
                  <a:pt x="177" y="2223"/>
                </a:lnTo>
                <a:lnTo>
                  <a:pt x="177" y="222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vi-VN">
              <a:latin typeface="Times New Roman" panose="02020603050405020304" pitchFamily="18" charset="0"/>
              <a:cs typeface="Times New Roman" panose="02020603050405020304" pitchFamily="18" charset="0"/>
            </a:endParaRPr>
          </a:p>
        </p:txBody>
      </p:sp>
      <p:sp>
        <p:nvSpPr>
          <p:cNvPr id="16" name="Chỗ dành sẵn cho Hình ảnh 15"/>
          <p:cNvSpPr>
            <a:spLocks noGrp="1"/>
          </p:cNvSpPr>
          <p:nvPr>
            <p:ph type="pic" idx="16"/>
          </p:nvPr>
        </p:nvSpPr>
        <p:spPr>
          <a:xfrm>
            <a:off x="7809996" y="3321895"/>
            <a:ext cx="3061553" cy="2484250"/>
          </a:xfrm>
          <a:custGeom>
            <a:avLst/>
            <a:gdLst>
              <a:gd name="connsiteX0" fmla="*/ 1289957 w 5411811"/>
              <a:gd name="connsiteY0" fmla="*/ 0 h 4401809"/>
              <a:gd name="connsiteX1" fmla="*/ 1395952 w 5411811"/>
              <a:gd name="connsiteY1" fmla="*/ 1982 h 4401809"/>
              <a:gd name="connsiteX2" fmla="*/ 1506947 w 5411811"/>
              <a:gd name="connsiteY2" fmla="*/ 5945 h 4401809"/>
              <a:gd name="connsiteX3" fmla="*/ 1621945 w 5411811"/>
              <a:gd name="connsiteY3" fmla="*/ 11887 h 4401809"/>
              <a:gd name="connsiteX4" fmla="*/ 1742940 w 5411811"/>
              <a:gd name="connsiteY4" fmla="*/ 22784 h 4401809"/>
              <a:gd name="connsiteX5" fmla="*/ 1867936 w 5411811"/>
              <a:gd name="connsiteY5" fmla="*/ 37644 h 4401809"/>
              <a:gd name="connsiteX6" fmla="*/ 1996932 w 5411811"/>
              <a:gd name="connsiteY6" fmla="*/ 57456 h 4401809"/>
              <a:gd name="connsiteX7" fmla="*/ 2128926 w 5411811"/>
              <a:gd name="connsiteY7" fmla="*/ 80238 h 4401809"/>
              <a:gd name="connsiteX8" fmla="*/ 2266921 w 5411811"/>
              <a:gd name="connsiteY8" fmla="*/ 107974 h 4401809"/>
              <a:gd name="connsiteX9" fmla="*/ 2408917 w 5411811"/>
              <a:gd name="connsiteY9" fmla="*/ 140664 h 4401809"/>
              <a:gd name="connsiteX10" fmla="*/ 2556912 w 5411811"/>
              <a:gd name="connsiteY10" fmla="*/ 180288 h 4401809"/>
              <a:gd name="connsiteX11" fmla="*/ 2609910 w 5411811"/>
              <a:gd name="connsiteY11" fmla="*/ 196038 h 4401809"/>
              <a:gd name="connsiteX12" fmla="*/ 2706906 w 5411811"/>
              <a:gd name="connsiteY12" fmla="*/ 224863 h 4401809"/>
              <a:gd name="connsiteX13" fmla="*/ 2710906 w 5411811"/>
              <a:gd name="connsiteY13" fmla="*/ 222883 h 4401809"/>
              <a:gd name="connsiteX14" fmla="*/ 2721906 w 5411811"/>
              <a:gd name="connsiteY14" fmla="*/ 218920 h 4401809"/>
              <a:gd name="connsiteX15" fmla="*/ 2739905 w 5411811"/>
              <a:gd name="connsiteY15" fmla="*/ 212977 h 4401809"/>
              <a:gd name="connsiteX16" fmla="*/ 2764905 w 5411811"/>
              <a:gd name="connsiteY16" fmla="*/ 203071 h 4401809"/>
              <a:gd name="connsiteX17" fmla="*/ 2794903 w 5411811"/>
              <a:gd name="connsiteY17" fmla="*/ 194156 h 4401809"/>
              <a:gd name="connsiteX18" fmla="*/ 2831901 w 5411811"/>
              <a:gd name="connsiteY18" fmla="*/ 182269 h 4401809"/>
              <a:gd name="connsiteX19" fmla="*/ 2875901 w 5411811"/>
              <a:gd name="connsiteY19" fmla="*/ 169391 h 4401809"/>
              <a:gd name="connsiteX20" fmla="*/ 2923899 w 5411811"/>
              <a:gd name="connsiteY20" fmla="*/ 155522 h 4401809"/>
              <a:gd name="connsiteX21" fmla="*/ 2977897 w 5411811"/>
              <a:gd name="connsiteY21" fmla="*/ 140664 h 4401809"/>
              <a:gd name="connsiteX22" fmla="*/ 3036895 w 5411811"/>
              <a:gd name="connsiteY22" fmla="*/ 125804 h 4401809"/>
              <a:gd name="connsiteX23" fmla="*/ 3101892 w 5411811"/>
              <a:gd name="connsiteY23" fmla="*/ 109955 h 4401809"/>
              <a:gd name="connsiteX24" fmla="*/ 3171890 w 5411811"/>
              <a:gd name="connsiteY24" fmla="*/ 95097 h 4401809"/>
              <a:gd name="connsiteX25" fmla="*/ 3245887 w 5411811"/>
              <a:gd name="connsiteY25" fmla="*/ 80238 h 4401809"/>
              <a:gd name="connsiteX26" fmla="*/ 3324885 w 5411811"/>
              <a:gd name="connsiteY26" fmla="*/ 66369 h 4401809"/>
              <a:gd name="connsiteX27" fmla="*/ 3407881 w 5411811"/>
              <a:gd name="connsiteY27" fmla="*/ 53493 h 4401809"/>
              <a:gd name="connsiteX28" fmla="*/ 3493879 w 5411811"/>
              <a:gd name="connsiteY28" fmla="*/ 41606 h 4401809"/>
              <a:gd name="connsiteX29" fmla="*/ 3583875 w 5411811"/>
              <a:gd name="connsiteY29" fmla="*/ 30708 h 4401809"/>
              <a:gd name="connsiteX30" fmla="*/ 3677872 w 5411811"/>
              <a:gd name="connsiteY30" fmla="*/ 20803 h 4401809"/>
              <a:gd name="connsiteX31" fmla="*/ 3775868 w 5411811"/>
              <a:gd name="connsiteY31" fmla="*/ 14858 h 4401809"/>
              <a:gd name="connsiteX32" fmla="*/ 3875865 w 5411811"/>
              <a:gd name="connsiteY32" fmla="*/ 9908 h 4401809"/>
              <a:gd name="connsiteX33" fmla="*/ 3979862 w 5411811"/>
              <a:gd name="connsiteY33" fmla="*/ 7926 h 4401809"/>
              <a:gd name="connsiteX34" fmla="*/ 4084858 w 5411811"/>
              <a:gd name="connsiteY34" fmla="*/ 7926 h 4401809"/>
              <a:gd name="connsiteX35" fmla="*/ 4192854 w 5411811"/>
              <a:gd name="connsiteY35" fmla="*/ 11887 h 4401809"/>
              <a:gd name="connsiteX36" fmla="*/ 4301850 w 5411811"/>
              <a:gd name="connsiteY36" fmla="*/ 18821 h 4401809"/>
              <a:gd name="connsiteX37" fmla="*/ 4415846 w 5411811"/>
              <a:gd name="connsiteY37" fmla="*/ 28727 h 4401809"/>
              <a:gd name="connsiteX38" fmla="*/ 4528842 w 5411811"/>
              <a:gd name="connsiteY38" fmla="*/ 43586 h 4401809"/>
              <a:gd name="connsiteX39" fmla="*/ 4643838 w 5411811"/>
              <a:gd name="connsiteY39" fmla="*/ 60426 h 4401809"/>
              <a:gd name="connsiteX40" fmla="*/ 4758834 w 5411811"/>
              <a:gd name="connsiteY40" fmla="*/ 83210 h 4401809"/>
              <a:gd name="connsiteX41" fmla="*/ 4877830 w 5411811"/>
              <a:gd name="connsiteY41" fmla="*/ 111937 h 4401809"/>
              <a:gd name="connsiteX42" fmla="*/ 4994825 w 5411811"/>
              <a:gd name="connsiteY42" fmla="*/ 144627 h 4401809"/>
              <a:gd name="connsiteX43" fmla="*/ 5113823 w 5411811"/>
              <a:gd name="connsiteY43" fmla="*/ 180288 h 4401809"/>
              <a:gd name="connsiteX44" fmla="*/ 5232818 w 5411811"/>
              <a:gd name="connsiteY44" fmla="*/ 224863 h 4401809"/>
              <a:gd name="connsiteX45" fmla="*/ 5232818 w 5411811"/>
              <a:gd name="connsiteY45" fmla="*/ 225854 h 4401809"/>
              <a:gd name="connsiteX46" fmla="*/ 5236818 w 5411811"/>
              <a:gd name="connsiteY46" fmla="*/ 231799 h 4401809"/>
              <a:gd name="connsiteX47" fmla="*/ 5242817 w 5411811"/>
              <a:gd name="connsiteY47" fmla="*/ 243686 h 4401809"/>
              <a:gd name="connsiteX48" fmla="*/ 5248817 w 5411811"/>
              <a:gd name="connsiteY48" fmla="*/ 256562 h 4401809"/>
              <a:gd name="connsiteX49" fmla="*/ 5257818 w 5411811"/>
              <a:gd name="connsiteY49" fmla="*/ 275385 h 4401809"/>
              <a:gd name="connsiteX50" fmla="*/ 5267816 w 5411811"/>
              <a:gd name="connsiteY50" fmla="*/ 296186 h 4401809"/>
              <a:gd name="connsiteX51" fmla="*/ 5277816 w 5411811"/>
              <a:gd name="connsiteY51" fmla="*/ 322933 h 4401809"/>
              <a:gd name="connsiteX52" fmla="*/ 5288816 w 5411811"/>
              <a:gd name="connsiteY52" fmla="*/ 353641 h 4401809"/>
              <a:gd name="connsiteX53" fmla="*/ 5302815 w 5411811"/>
              <a:gd name="connsiteY53" fmla="*/ 388311 h 4401809"/>
              <a:gd name="connsiteX54" fmla="*/ 5313815 w 5411811"/>
              <a:gd name="connsiteY54" fmla="*/ 425953 h 4401809"/>
              <a:gd name="connsiteX55" fmla="*/ 5327814 w 5411811"/>
              <a:gd name="connsiteY55" fmla="*/ 467558 h 4401809"/>
              <a:gd name="connsiteX56" fmla="*/ 5338814 w 5411811"/>
              <a:gd name="connsiteY56" fmla="*/ 513126 h 4401809"/>
              <a:gd name="connsiteX57" fmla="*/ 5351814 w 5411811"/>
              <a:gd name="connsiteY57" fmla="*/ 564637 h 4401809"/>
              <a:gd name="connsiteX58" fmla="*/ 5363813 w 5411811"/>
              <a:gd name="connsiteY58" fmla="*/ 618127 h 4401809"/>
              <a:gd name="connsiteX59" fmla="*/ 5373813 w 5411811"/>
              <a:gd name="connsiteY59" fmla="*/ 675582 h 4401809"/>
              <a:gd name="connsiteX60" fmla="*/ 5384813 w 5411811"/>
              <a:gd name="connsiteY60" fmla="*/ 736007 h 4401809"/>
              <a:gd name="connsiteX61" fmla="*/ 5392812 w 5411811"/>
              <a:gd name="connsiteY61" fmla="*/ 800395 h 4401809"/>
              <a:gd name="connsiteX62" fmla="*/ 5399812 w 5411811"/>
              <a:gd name="connsiteY62" fmla="*/ 868745 h 4401809"/>
              <a:gd name="connsiteX63" fmla="*/ 5405812 w 5411811"/>
              <a:gd name="connsiteY63" fmla="*/ 941059 h 4401809"/>
              <a:gd name="connsiteX64" fmla="*/ 5409812 w 5411811"/>
              <a:gd name="connsiteY64" fmla="*/ 1017335 h 4401809"/>
              <a:gd name="connsiteX65" fmla="*/ 5411811 w 5411811"/>
              <a:gd name="connsiteY65" fmla="*/ 1097571 h 4401809"/>
              <a:gd name="connsiteX66" fmla="*/ 5411811 w 5411811"/>
              <a:gd name="connsiteY66" fmla="*/ 1178800 h 4401809"/>
              <a:gd name="connsiteX67" fmla="*/ 5407811 w 5411811"/>
              <a:gd name="connsiteY67" fmla="*/ 1266962 h 4401809"/>
              <a:gd name="connsiteX68" fmla="*/ 5401813 w 5411811"/>
              <a:gd name="connsiteY68" fmla="*/ 1358096 h 4401809"/>
              <a:gd name="connsiteX69" fmla="*/ 5394811 w 5411811"/>
              <a:gd name="connsiteY69" fmla="*/ 1451212 h 4401809"/>
              <a:gd name="connsiteX70" fmla="*/ 5382812 w 5411811"/>
              <a:gd name="connsiteY70" fmla="*/ 1548289 h 4401809"/>
              <a:gd name="connsiteX71" fmla="*/ 5367813 w 5411811"/>
              <a:gd name="connsiteY71" fmla="*/ 1648337 h 4401809"/>
              <a:gd name="connsiteX72" fmla="*/ 5348814 w 5411811"/>
              <a:gd name="connsiteY72" fmla="*/ 1753340 h 4401809"/>
              <a:gd name="connsiteX73" fmla="*/ 5325814 w 5411811"/>
              <a:gd name="connsiteY73" fmla="*/ 1862304 h 4401809"/>
              <a:gd name="connsiteX74" fmla="*/ 5298815 w 5411811"/>
              <a:gd name="connsiteY74" fmla="*/ 1972261 h 4401809"/>
              <a:gd name="connsiteX75" fmla="*/ 5267816 w 5411811"/>
              <a:gd name="connsiteY75" fmla="*/ 2088158 h 4401809"/>
              <a:gd name="connsiteX76" fmla="*/ 5232818 w 5411811"/>
              <a:gd name="connsiteY76" fmla="*/ 2206039 h 4401809"/>
              <a:gd name="connsiteX77" fmla="*/ 5232818 w 5411811"/>
              <a:gd name="connsiteY77" fmla="*/ 2208020 h 4401809"/>
              <a:gd name="connsiteX78" fmla="*/ 5236818 w 5411811"/>
              <a:gd name="connsiteY78" fmla="*/ 2217926 h 4401809"/>
              <a:gd name="connsiteX79" fmla="*/ 5242817 w 5411811"/>
              <a:gd name="connsiteY79" fmla="*/ 2230802 h 4401809"/>
              <a:gd name="connsiteX80" fmla="*/ 5248817 w 5411811"/>
              <a:gd name="connsiteY80" fmla="*/ 2249625 h 4401809"/>
              <a:gd name="connsiteX81" fmla="*/ 5257818 w 5411811"/>
              <a:gd name="connsiteY81" fmla="*/ 2274388 h 4401809"/>
              <a:gd name="connsiteX82" fmla="*/ 5265817 w 5411811"/>
              <a:gd name="connsiteY82" fmla="*/ 2303116 h 4401809"/>
              <a:gd name="connsiteX83" fmla="*/ 5277816 w 5411811"/>
              <a:gd name="connsiteY83" fmla="*/ 2336796 h 4401809"/>
              <a:gd name="connsiteX84" fmla="*/ 5288816 w 5411811"/>
              <a:gd name="connsiteY84" fmla="*/ 2375429 h 4401809"/>
              <a:gd name="connsiteX85" fmla="*/ 5300816 w 5411811"/>
              <a:gd name="connsiteY85" fmla="*/ 2419014 h 4401809"/>
              <a:gd name="connsiteX86" fmla="*/ 5311814 w 5411811"/>
              <a:gd name="connsiteY86" fmla="*/ 2464581 h 4401809"/>
              <a:gd name="connsiteX87" fmla="*/ 5325814 w 5411811"/>
              <a:gd name="connsiteY87" fmla="*/ 2516091 h 4401809"/>
              <a:gd name="connsiteX88" fmla="*/ 5336815 w 5411811"/>
              <a:gd name="connsiteY88" fmla="*/ 2571567 h 4401809"/>
              <a:gd name="connsiteX89" fmla="*/ 5348814 w 5411811"/>
              <a:gd name="connsiteY89" fmla="*/ 2630010 h 4401809"/>
              <a:gd name="connsiteX90" fmla="*/ 5359813 w 5411811"/>
              <a:gd name="connsiteY90" fmla="*/ 2691426 h 4401809"/>
              <a:gd name="connsiteX91" fmla="*/ 5371813 w 5411811"/>
              <a:gd name="connsiteY91" fmla="*/ 2755814 h 4401809"/>
              <a:gd name="connsiteX92" fmla="*/ 5380813 w 5411811"/>
              <a:gd name="connsiteY92" fmla="*/ 2824166 h 4401809"/>
              <a:gd name="connsiteX93" fmla="*/ 5388813 w 5411811"/>
              <a:gd name="connsiteY93" fmla="*/ 2896477 h 4401809"/>
              <a:gd name="connsiteX94" fmla="*/ 5396812 w 5411811"/>
              <a:gd name="connsiteY94" fmla="*/ 2968791 h 4401809"/>
              <a:gd name="connsiteX95" fmla="*/ 5401813 w 5411811"/>
              <a:gd name="connsiteY95" fmla="*/ 3047048 h 4401809"/>
              <a:gd name="connsiteX96" fmla="*/ 5405812 w 5411811"/>
              <a:gd name="connsiteY96" fmla="*/ 3124313 h 4401809"/>
              <a:gd name="connsiteX97" fmla="*/ 5407811 w 5411811"/>
              <a:gd name="connsiteY97" fmla="*/ 3204551 h 4401809"/>
              <a:gd name="connsiteX98" fmla="*/ 5407811 w 5411811"/>
              <a:gd name="connsiteY98" fmla="*/ 3287760 h 4401809"/>
              <a:gd name="connsiteX99" fmla="*/ 5403812 w 5411811"/>
              <a:gd name="connsiteY99" fmla="*/ 3373941 h 4401809"/>
              <a:gd name="connsiteX100" fmla="*/ 5398812 w 5411811"/>
              <a:gd name="connsiteY100" fmla="*/ 3459133 h 4401809"/>
              <a:gd name="connsiteX101" fmla="*/ 5390813 w 5411811"/>
              <a:gd name="connsiteY101" fmla="*/ 3546304 h 4401809"/>
              <a:gd name="connsiteX102" fmla="*/ 5378812 w 5411811"/>
              <a:gd name="connsiteY102" fmla="*/ 3636447 h 4401809"/>
              <a:gd name="connsiteX103" fmla="*/ 5363813 w 5411811"/>
              <a:gd name="connsiteY103" fmla="*/ 3725599 h 4401809"/>
              <a:gd name="connsiteX104" fmla="*/ 5346813 w 5411811"/>
              <a:gd name="connsiteY104" fmla="*/ 3816733 h 4401809"/>
              <a:gd name="connsiteX105" fmla="*/ 5323815 w 5411811"/>
              <a:gd name="connsiteY105" fmla="*/ 3907867 h 4401809"/>
              <a:gd name="connsiteX106" fmla="*/ 5298815 w 5411811"/>
              <a:gd name="connsiteY106" fmla="*/ 4000984 h 4401809"/>
              <a:gd name="connsiteX107" fmla="*/ 5267816 w 5411811"/>
              <a:gd name="connsiteY107" fmla="*/ 4094098 h 4401809"/>
              <a:gd name="connsiteX108" fmla="*/ 5232818 w 5411811"/>
              <a:gd name="connsiteY108" fmla="*/ 4186223 h 4401809"/>
              <a:gd name="connsiteX109" fmla="*/ 5229818 w 5411811"/>
              <a:gd name="connsiteY109" fmla="*/ 4187214 h 4401809"/>
              <a:gd name="connsiteX110" fmla="*/ 5221819 w 5411811"/>
              <a:gd name="connsiteY110" fmla="*/ 4193156 h 4401809"/>
              <a:gd name="connsiteX111" fmla="*/ 5209820 w 5411811"/>
              <a:gd name="connsiteY111" fmla="*/ 4199101 h 4401809"/>
              <a:gd name="connsiteX112" fmla="*/ 5190819 w 5411811"/>
              <a:gd name="connsiteY112" fmla="*/ 4209007 h 4401809"/>
              <a:gd name="connsiteX113" fmla="*/ 5167819 w 5411811"/>
              <a:gd name="connsiteY113" fmla="*/ 4219904 h 4401809"/>
              <a:gd name="connsiteX114" fmla="*/ 5138820 w 5411811"/>
              <a:gd name="connsiteY114" fmla="*/ 4231791 h 4401809"/>
              <a:gd name="connsiteX115" fmla="*/ 5104822 w 5411811"/>
              <a:gd name="connsiteY115" fmla="*/ 4244667 h 4401809"/>
              <a:gd name="connsiteX116" fmla="*/ 5065825 w 5411811"/>
              <a:gd name="connsiteY116" fmla="*/ 4259527 h 4401809"/>
              <a:gd name="connsiteX117" fmla="*/ 5023824 w 5411811"/>
              <a:gd name="connsiteY117" fmla="*/ 4275376 h 4401809"/>
              <a:gd name="connsiteX118" fmla="*/ 4973827 w 5411811"/>
              <a:gd name="connsiteY118" fmla="*/ 4290234 h 4401809"/>
              <a:gd name="connsiteX119" fmla="*/ 4920829 w 5411811"/>
              <a:gd name="connsiteY119" fmla="*/ 4305093 h 4401809"/>
              <a:gd name="connsiteX120" fmla="*/ 4862831 w 5411811"/>
              <a:gd name="connsiteY120" fmla="*/ 4320944 h 4401809"/>
              <a:gd name="connsiteX121" fmla="*/ 4799832 w 5411811"/>
              <a:gd name="connsiteY121" fmla="*/ 4335802 h 4401809"/>
              <a:gd name="connsiteX122" fmla="*/ 4729836 w 5411811"/>
              <a:gd name="connsiteY122" fmla="*/ 4351650 h 4401809"/>
              <a:gd name="connsiteX123" fmla="*/ 4657838 w 5411811"/>
              <a:gd name="connsiteY123" fmla="*/ 4364529 h 4401809"/>
              <a:gd name="connsiteX124" fmla="*/ 4580841 w 5411811"/>
              <a:gd name="connsiteY124" fmla="*/ 4377407 h 4401809"/>
              <a:gd name="connsiteX125" fmla="*/ 4497844 w 5411811"/>
              <a:gd name="connsiteY125" fmla="*/ 4389293 h 4401809"/>
              <a:gd name="connsiteX126" fmla="*/ 4409848 w 5411811"/>
              <a:gd name="connsiteY126" fmla="*/ 4397217 h 4401809"/>
              <a:gd name="connsiteX127" fmla="*/ 4348931 w 5411811"/>
              <a:gd name="connsiteY127" fmla="*/ 4401809 h 4401809"/>
              <a:gd name="connsiteX128" fmla="*/ 3811373 w 5411811"/>
              <a:gd name="connsiteY128" fmla="*/ 4401809 h 4401809"/>
              <a:gd name="connsiteX129" fmla="*/ 3787869 w 5411811"/>
              <a:gd name="connsiteY129" fmla="*/ 4400189 h 4401809"/>
              <a:gd name="connsiteX130" fmla="*/ 3668873 w 5411811"/>
              <a:gd name="connsiteY130" fmla="*/ 4391274 h 4401809"/>
              <a:gd name="connsiteX131" fmla="*/ 3543877 w 5411811"/>
              <a:gd name="connsiteY131" fmla="*/ 4376416 h 4401809"/>
              <a:gd name="connsiteX132" fmla="*/ 3414881 w 5411811"/>
              <a:gd name="connsiteY132" fmla="*/ 4356604 h 4401809"/>
              <a:gd name="connsiteX133" fmla="*/ 3282885 w 5411811"/>
              <a:gd name="connsiteY133" fmla="*/ 4333820 h 4401809"/>
              <a:gd name="connsiteX134" fmla="*/ 3146891 w 5411811"/>
              <a:gd name="connsiteY134" fmla="*/ 4305093 h 4401809"/>
              <a:gd name="connsiteX135" fmla="*/ 3004897 w 5411811"/>
              <a:gd name="connsiteY135" fmla="*/ 4273394 h 4401809"/>
              <a:gd name="connsiteX136" fmla="*/ 2897900 w 5411811"/>
              <a:gd name="connsiteY136" fmla="*/ 4245082 h 4401809"/>
              <a:gd name="connsiteX137" fmla="*/ 2897900 w 5411811"/>
              <a:gd name="connsiteY137" fmla="*/ 4245081 h 4401809"/>
              <a:gd name="connsiteX138" fmla="*/ 2866219 w 5411811"/>
              <a:gd name="connsiteY138" fmla="*/ 4236699 h 4401809"/>
              <a:gd name="connsiteX139" fmla="*/ 2858901 w 5411811"/>
              <a:gd name="connsiteY139" fmla="*/ 4234762 h 4401809"/>
              <a:gd name="connsiteX140" fmla="*/ 2706906 w 5411811"/>
              <a:gd name="connsiteY140" fmla="*/ 4191177 h 4401809"/>
              <a:gd name="connsiteX141" fmla="*/ 2704906 w 5411811"/>
              <a:gd name="connsiteY141" fmla="*/ 4193156 h 4401809"/>
              <a:gd name="connsiteX142" fmla="*/ 2693907 w 5411811"/>
              <a:gd name="connsiteY142" fmla="*/ 4197119 h 4401809"/>
              <a:gd name="connsiteX143" fmla="*/ 2675907 w 5411811"/>
              <a:gd name="connsiteY143" fmla="*/ 4203063 h 4401809"/>
              <a:gd name="connsiteX144" fmla="*/ 2650908 w 5411811"/>
              <a:gd name="connsiteY144" fmla="*/ 4209996 h 4401809"/>
              <a:gd name="connsiteX145" fmla="*/ 2620910 w 5411811"/>
              <a:gd name="connsiteY145" fmla="*/ 4221884 h 4401809"/>
              <a:gd name="connsiteX146" fmla="*/ 2583910 w 5411811"/>
              <a:gd name="connsiteY146" fmla="*/ 4233771 h 4401809"/>
              <a:gd name="connsiteX147" fmla="*/ 2539912 w 5411811"/>
              <a:gd name="connsiteY147" fmla="*/ 4244667 h 4401809"/>
              <a:gd name="connsiteX148" fmla="*/ 2491914 w 5411811"/>
              <a:gd name="connsiteY148" fmla="*/ 4259527 h 4401809"/>
              <a:gd name="connsiteX149" fmla="*/ 2435915 w 5411811"/>
              <a:gd name="connsiteY149" fmla="*/ 4273394 h 4401809"/>
              <a:gd name="connsiteX150" fmla="*/ 2376918 w 5411811"/>
              <a:gd name="connsiteY150" fmla="*/ 4288252 h 4401809"/>
              <a:gd name="connsiteX151" fmla="*/ 2310920 w 5411811"/>
              <a:gd name="connsiteY151" fmla="*/ 4304103 h 4401809"/>
              <a:gd name="connsiteX152" fmla="*/ 2241923 w 5411811"/>
              <a:gd name="connsiteY152" fmla="*/ 4318961 h 4401809"/>
              <a:gd name="connsiteX153" fmla="*/ 2166925 w 5411811"/>
              <a:gd name="connsiteY153" fmla="*/ 4333820 h 4401809"/>
              <a:gd name="connsiteX154" fmla="*/ 2088928 w 5411811"/>
              <a:gd name="connsiteY154" fmla="*/ 4347689 h 4401809"/>
              <a:gd name="connsiteX155" fmla="*/ 2005931 w 5411811"/>
              <a:gd name="connsiteY155" fmla="*/ 4360566 h 4401809"/>
              <a:gd name="connsiteX156" fmla="*/ 1919933 w 5411811"/>
              <a:gd name="connsiteY156" fmla="*/ 4372453 h 4401809"/>
              <a:gd name="connsiteX157" fmla="*/ 1827937 w 5411811"/>
              <a:gd name="connsiteY157" fmla="*/ 4383349 h 4401809"/>
              <a:gd name="connsiteX158" fmla="*/ 1733941 w 5411811"/>
              <a:gd name="connsiteY158" fmla="*/ 4391274 h 4401809"/>
              <a:gd name="connsiteX159" fmla="*/ 1637944 w 5411811"/>
              <a:gd name="connsiteY159" fmla="*/ 4399200 h 4401809"/>
              <a:gd name="connsiteX160" fmla="*/ 1548374 w 5411811"/>
              <a:gd name="connsiteY160" fmla="*/ 4401809 h 4401809"/>
              <a:gd name="connsiteX161" fmla="*/ 1263105 w 5411811"/>
              <a:gd name="connsiteY161" fmla="*/ 4401809 h 4401809"/>
              <a:gd name="connsiteX162" fmla="*/ 1218957 w 5411811"/>
              <a:gd name="connsiteY162" fmla="*/ 4400189 h 4401809"/>
              <a:gd name="connsiteX163" fmla="*/ 1107962 w 5411811"/>
              <a:gd name="connsiteY163" fmla="*/ 4393256 h 4401809"/>
              <a:gd name="connsiteX164" fmla="*/ 995966 w 5411811"/>
              <a:gd name="connsiteY164" fmla="*/ 4383349 h 4401809"/>
              <a:gd name="connsiteX165" fmla="*/ 882969 w 5411811"/>
              <a:gd name="connsiteY165" fmla="*/ 4368490 h 4401809"/>
              <a:gd name="connsiteX166" fmla="*/ 767973 w 5411811"/>
              <a:gd name="connsiteY166" fmla="*/ 4349671 h 4401809"/>
              <a:gd name="connsiteX167" fmla="*/ 650978 w 5411811"/>
              <a:gd name="connsiteY167" fmla="*/ 4326887 h 4401809"/>
              <a:gd name="connsiteX168" fmla="*/ 533983 w 5411811"/>
              <a:gd name="connsiteY168" fmla="*/ 4300140 h 4401809"/>
              <a:gd name="connsiteX169" fmla="*/ 414985 w 5411811"/>
              <a:gd name="connsiteY169" fmla="*/ 4267452 h 4401809"/>
              <a:gd name="connsiteX170" fmla="*/ 295991 w 5411811"/>
              <a:gd name="connsiteY170" fmla="*/ 4229808 h 4401809"/>
              <a:gd name="connsiteX171" fmla="*/ 176994 w 5411811"/>
              <a:gd name="connsiteY171" fmla="*/ 4186223 h 4401809"/>
              <a:gd name="connsiteX172" fmla="*/ 174994 w 5411811"/>
              <a:gd name="connsiteY172" fmla="*/ 4180280 h 4401809"/>
              <a:gd name="connsiteX173" fmla="*/ 168995 w 5411811"/>
              <a:gd name="connsiteY173" fmla="*/ 4170373 h 4401809"/>
              <a:gd name="connsiteX174" fmla="*/ 162994 w 5411811"/>
              <a:gd name="connsiteY174" fmla="*/ 4157496 h 4401809"/>
              <a:gd name="connsiteX175" fmla="*/ 155996 w 5411811"/>
              <a:gd name="connsiteY175" fmla="*/ 4138675 h 4401809"/>
              <a:gd name="connsiteX176" fmla="*/ 145996 w 5411811"/>
              <a:gd name="connsiteY176" fmla="*/ 4116882 h 4401809"/>
              <a:gd name="connsiteX177" fmla="*/ 135996 w 5411811"/>
              <a:gd name="connsiteY177" fmla="*/ 4092118 h 4401809"/>
              <a:gd name="connsiteX178" fmla="*/ 124997 w 5411811"/>
              <a:gd name="connsiteY178" fmla="*/ 4064382 h 4401809"/>
              <a:gd name="connsiteX179" fmla="*/ 112997 w 5411811"/>
              <a:gd name="connsiteY179" fmla="*/ 4031692 h 4401809"/>
              <a:gd name="connsiteX180" fmla="*/ 101998 w 5411811"/>
              <a:gd name="connsiteY180" fmla="*/ 3996030 h 4401809"/>
              <a:gd name="connsiteX181" fmla="*/ 87998 w 5411811"/>
              <a:gd name="connsiteY181" fmla="*/ 3955416 h 4401809"/>
              <a:gd name="connsiteX182" fmla="*/ 76999 w 5411811"/>
              <a:gd name="connsiteY182" fmla="*/ 3911829 h 4401809"/>
              <a:gd name="connsiteX183" fmla="*/ 64998 w 5411811"/>
              <a:gd name="connsiteY183" fmla="*/ 3866263 h 4401809"/>
              <a:gd name="connsiteX184" fmla="*/ 54000 w 5411811"/>
              <a:gd name="connsiteY184" fmla="*/ 3814752 h 4401809"/>
              <a:gd name="connsiteX185" fmla="*/ 42000 w 5411811"/>
              <a:gd name="connsiteY185" fmla="*/ 3761261 h 4401809"/>
              <a:gd name="connsiteX186" fmla="*/ 32999 w 5411811"/>
              <a:gd name="connsiteY186" fmla="*/ 3704798 h 4401809"/>
              <a:gd name="connsiteX187" fmla="*/ 23000 w 5411811"/>
              <a:gd name="connsiteY187" fmla="*/ 3643381 h 4401809"/>
              <a:gd name="connsiteX188" fmla="*/ 14999 w 5411811"/>
              <a:gd name="connsiteY188" fmla="*/ 3578992 h 4401809"/>
              <a:gd name="connsiteX189" fmla="*/ 8001 w 5411811"/>
              <a:gd name="connsiteY189" fmla="*/ 3510644 h 4401809"/>
              <a:gd name="connsiteX190" fmla="*/ 4000 w 5411811"/>
              <a:gd name="connsiteY190" fmla="*/ 3440310 h 4401809"/>
              <a:gd name="connsiteX191" fmla="*/ 0 w 5411811"/>
              <a:gd name="connsiteY191" fmla="*/ 3364036 h 4401809"/>
              <a:gd name="connsiteX192" fmla="*/ 0 w 5411811"/>
              <a:gd name="connsiteY192" fmla="*/ 3285779 h 4401809"/>
              <a:gd name="connsiteX193" fmla="*/ 0 w 5411811"/>
              <a:gd name="connsiteY193" fmla="*/ 3204551 h 4401809"/>
              <a:gd name="connsiteX194" fmla="*/ 4000 w 5411811"/>
              <a:gd name="connsiteY194" fmla="*/ 3119360 h 4401809"/>
              <a:gd name="connsiteX195" fmla="*/ 10001 w 5411811"/>
              <a:gd name="connsiteY195" fmla="*/ 3031198 h 4401809"/>
              <a:gd name="connsiteX196" fmla="*/ 18999 w 5411811"/>
              <a:gd name="connsiteY196" fmla="*/ 2940062 h 4401809"/>
              <a:gd name="connsiteX197" fmla="*/ 30999 w 5411811"/>
              <a:gd name="connsiteY197" fmla="*/ 2844966 h 4401809"/>
              <a:gd name="connsiteX198" fmla="*/ 45999 w 5411811"/>
              <a:gd name="connsiteY198" fmla="*/ 2745908 h 4401809"/>
              <a:gd name="connsiteX199" fmla="*/ 64998 w 5411811"/>
              <a:gd name="connsiteY199" fmla="*/ 2644869 h 4401809"/>
              <a:gd name="connsiteX200" fmla="*/ 85998 w 5411811"/>
              <a:gd name="connsiteY200" fmla="*/ 2538877 h 4401809"/>
              <a:gd name="connsiteX201" fmla="*/ 112997 w 5411811"/>
              <a:gd name="connsiteY201" fmla="*/ 2430903 h 4401809"/>
              <a:gd name="connsiteX202" fmla="*/ 143995 w 5411811"/>
              <a:gd name="connsiteY202" fmla="*/ 2319957 h 4401809"/>
              <a:gd name="connsiteX203" fmla="*/ 176994 w 5411811"/>
              <a:gd name="connsiteY203" fmla="*/ 2206039 h 4401809"/>
              <a:gd name="connsiteX204" fmla="*/ 176994 w 5411811"/>
              <a:gd name="connsiteY204" fmla="*/ 2202077 h 4401809"/>
              <a:gd name="connsiteX205" fmla="*/ 172996 w 5411811"/>
              <a:gd name="connsiteY205" fmla="*/ 2194153 h 4401809"/>
              <a:gd name="connsiteX206" fmla="*/ 168995 w 5411811"/>
              <a:gd name="connsiteY206" fmla="*/ 2179291 h 4401809"/>
              <a:gd name="connsiteX207" fmla="*/ 160995 w 5411811"/>
              <a:gd name="connsiteY207" fmla="*/ 2160472 h 4401809"/>
              <a:gd name="connsiteX208" fmla="*/ 153996 w 5411811"/>
              <a:gd name="connsiteY208" fmla="*/ 2137688 h 4401809"/>
              <a:gd name="connsiteX209" fmla="*/ 143995 w 5411811"/>
              <a:gd name="connsiteY209" fmla="*/ 2106980 h 4401809"/>
              <a:gd name="connsiteX210" fmla="*/ 131996 w 5411811"/>
              <a:gd name="connsiteY210" fmla="*/ 2075282 h 4401809"/>
              <a:gd name="connsiteX211" fmla="*/ 122996 w 5411811"/>
              <a:gd name="connsiteY211" fmla="*/ 2034668 h 4401809"/>
              <a:gd name="connsiteX212" fmla="*/ 110996 w 5411811"/>
              <a:gd name="connsiteY212" fmla="*/ 1993062 h 4401809"/>
              <a:gd name="connsiteX213" fmla="*/ 97998 w 5411811"/>
              <a:gd name="connsiteY213" fmla="*/ 1945513 h 4401809"/>
              <a:gd name="connsiteX214" fmla="*/ 85998 w 5411811"/>
              <a:gd name="connsiteY214" fmla="*/ 1895984 h 4401809"/>
              <a:gd name="connsiteX215" fmla="*/ 72999 w 5411811"/>
              <a:gd name="connsiteY215" fmla="*/ 1840512 h 4401809"/>
              <a:gd name="connsiteX216" fmla="*/ 61000 w 5411811"/>
              <a:gd name="connsiteY216" fmla="*/ 1784048 h 4401809"/>
              <a:gd name="connsiteX217" fmla="*/ 49999 w 5411811"/>
              <a:gd name="connsiteY217" fmla="*/ 1720650 h 4401809"/>
              <a:gd name="connsiteX218" fmla="*/ 39999 w 5411811"/>
              <a:gd name="connsiteY218" fmla="*/ 1656263 h 4401809"/>
              <a:gd name="connsiteX219" fmla="*/ 30999 w 5411811"/>
              <a:gd name="connsiteY219" fmla="*/ 1587913 h 4401809"/>
              <a:gd name="connsiteX220" fmla="*/ 21000 w 5411811"/>
              <a:gd name="connsiteY220" fmla="*/ 1517579 h 4401809"/>
              <a:gd name="connsiteX221" fmla="*/ 13001 w 5411811"/>
              <a:gd name="connsiteY221" fmla="*/ 1443286 h 4401809"/>
              <a:gd name="connsiteX222" fmla="*/ 8001 w 5411811"/>
              <a:gd name="connsiteY222" fmla="*/ 1367011 h 4401809"/>
              <a:gd name="connsiteX223" fmla="*/ 4000 w 5411811"/>
              <a:gd name="connsiteY223" fmla="*/ 1289746 h 4401809"/>
              <a:gd name="connsiteX224" fmla="*/ 2001 w 5411811"/>
              <a:gd name="connsiteY224" fmla="*/ 1209508 h 4401809"/>
              <a:gd name="connsiteX225" fmla="*/ 4000 w 5411811"/>
              <a:gd name="connsiteY225" fmla="*/ 1126298 h 4401809"/>
              <a:gd name="connsiteX226" fmla="*/ 6001 w 5411811"/>
              <a:gd name="connsiteY226" fmla="*/ 1042098 h 4401809"/>
              <a:gd name="connsiteX227" fmla="*/ 12001 w 5411811"/>
              <a:gd name="connsiteY227" fmla="*/ 954927 h 4401809"/>
              <a:gd name="connsiteX228" fmla="*/ 18999 w 5411811"/>
              <a:gd name="connsiteY228" fmla="*/ 866765 h 4401809"/>
              <a:gd name="connsiteX229" fmla="*/ 30999 w 5411811"/>
              <a:gd name="connsiteY229" fmla="*/ 779592 h 4401809"/>
              <a:gd name="connsiteX230" fmla="*/ 45999 w 5411811"/>
              <a:gd name="connsiteY230" fmla="*/ 688459 h 4401809"/>
              <a:gd name="connsiteX231" fmla="*/ 64998 w 5411811"/>
              <a:gd name="connsiteY231" fmla="*/ 599306 h 4401809"/>
              <a:gd name="connsiteX232" fmla="*/ 85998 w 5411811"/>
              <a:gd name="connsiteY232" fmla="*/ 506190 h 4401809"/>
              <a:gd name="connsiteX233" fmla="*/ 112997 w 5411811"/>
              <a:gd name="connsiteY233" fmla="*/ 415056 h 4401809"/>
              <a:gd name="connsiteX234" fmla="*/ 141996 w 5411811"/>
              <a:gd name="connsiteY234" fmla="*/ 320951 h 4401809"/>
              <a:gd name="connsiteX235" fmla="*/ 176994 w 5411811"/>
              <a:gd name="connsiteY235" fmla="*/ 227836 h 4401809"/>
              <a:gd name="connsiteX236" fmla="*/ 176994 w 5411811"/>
              <a:gd name="connsiteY236" fmla="*/ 224863 h 4401809"/>
              <a:gd name="connsiteX237" fmla="*/ 179994 w 5411811"/>
              <a:gd name="connsiteY237" fmla="*/ 222883 h 4401809"/>
              <a:gd name="connsiteX238" fmla="*/ 187995 w 5411811"/>
              <a:gd name="connsiteY238" fmla="*/ 218920 h 4401809"/>
              <a:gd name="connsiteX239" fmla="*/ 201995 w 5411811"/>
              <a:gd name="connsiteY239" fmla="*/ 212977 h 4401809"/>
              <a:gd name="connsiteX240" fmla="*/ 218993 w 5411811"/>
              <a:gd name="connsiteY240" fmla="*/ 203071 h 4401809"/>
              <a:gd name="connsiteX241" fmla="*/ 241993 w 5411811"/>
              <a:gd name="connsiteY241" fmla="*/ 194156 h 4401809"/>
              <a:gd name="connsiteX242" fmla="*/ 270990 w 5411811"/>
              <a:gd name="connsiteY242" fmla="*/ 180288 h 4401809"/>
              <a:gd name="connsiteX243" fmla="*/ 304990 w 5411811"/>
              <a:gd name="connsiteY243" fmla="*/ 167411 h 4401809"/>
              <a:gd name="connsiteX244" fmla="*/ 343989 w 5411811"/>
              <a:gd name="connsiteY244" fmla="*/ 154531 h 4401809"/>
              <a:gd name="connsiteX245" fmla="*/ 385988 w 5411811"/>
              <a:gd name="connsiteY245" fmla="*/ 138682 h 4401809"/>
              <a:gd name="connsiteX246" fmla="*/ 435985 w 5411811"/>
              <a:gd name="connsiteY246" fmla="*/ 123824 h 4401809"/>
              <a:gd name="connsiteX247" fmla="*/ 489985 w 5411811"/>
              <a:gd name="connsiteY247" fmla="*/ 106983 h 4401809"/>
              <a:gd name="connsiteX248" fmla="*/ 546981 w 5411811"/>
              <a:gd name="connsiteY248" fmla="*/ 91134 h 4401809"/>
              <a:gd name="connsiteX249" fmla="*/ 610979 w 5411811"/>
              <a:gd name="connsiteY249" fmla="*/ 76275 h 4401809"/>
              <a:gd name="connsiteX250" fmla="*/ 679977 w 5411811"/>
              <a:gd name="connsiteY250" fmla="*/ 60426 h 4401809"/>
              <a:gd name="connsiteX251" fmla="*/ 752974 w 5411811"/>
              <a:gd name="connsiteY251" fmla="*/ 47548 h 4401809"/>
              <a:gd name="connsiteX252" fmla="*/ 828973 w 5411811"/>
              <a:gd name="connsiteY252" fmla="*/ 35662 h 4401809"/>
              <a:gd name="connsiteX253" fmla="*/ 911968 w 5411811"/>
              <a:gd name="connsiteY253" fmla="*/ 24766 h 4401809"/>
              <a:gd name="connsiteX254" fmla="*/ 999966 w 5411811"/>
              <a:gd name="connsiteY254" fmla="*/ 14858 h 4401809"/>
              <a:gd name="connsiteX255" fmla="*/ 1091962 w 5411811"/>
              <a:gd name="connsiteY255" fmla="*/ 7926 h 4401809"/>
              <a:gd name="connsiteX256" fmla="*/ 1187959 w 5411811"/>
              <a:gd name="connsiteY256" fmla="*/ 3963 h 440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5411811" h="4401809">
                <a:moveTo>
                  <a:pt x="1289957" y="0"/>
                </a:moveTo>
                <a:lnTo>
                  <a:pt x="1395952" y="1982"/>
                </a:lnTo>
                <a:lnTo>
                  <a:pt x="1506947" y="5945"/>
                </a:lnTo>
                <a:lnTo>
                  <a:pt x="1621945" y="11887"/>
                </a:lnTo>
                <a:lnTo>
                  <a:pt x="1742940" y="22784"/>
                </a:lnTo>
                <a:lnTo>
                  <a:pt x="1867936" y="37644"/>
                </a:lnTo>
                <a:lnTo>
                  <a:pt x="1996932" y="57456"/>
                </a:lnTo>
                <a:lnTo>
                  <a:pt x="2128926" y="80238"/>
                </a:lnTo>
                <a:lnTo>
                  <a:pt x="2266921" y="107974"/>
                </a:lnTo>
                <a:lnTo>
                  <a:pt x="2408917" y="140664"/>
                </a:lnTo>
                <a:lnTo>
                  <a:pt x="2556912" y="180288"/>
                </a:lnTo>
                <a:lnTo>
                  <a:pt x="2609910" y="196038"/>
                </a:lnTo>
                <a:lnTo>
                  <a:pt x="2706906" y="224863"/>
                </a:lnTo>
                <a:lnTo>
                  <a:pt x="2710906" y="222883"/>
                </a:lnTo>
                <a:lnTo>
                  <a:pt x="2721906" y="218920"/>
                </a:lnTo>
                <a:lnTo>
                  <a:pt x="2739905" y="212977"/>
                </a:lnTo>
                <a:lnTo>
                  <a:pt x="2764905" y="203071"/>
                </a:lnTo>
                <a:lnTo>
                  <a:pt x="2794903" y="194156"/>
                </a:lnTo>
                <a:lnTo>
                  <a:pt x="2831901" y="182269"/>
                </a:lnTo>
                <a:lnTo>
                  <a:pt x="2875901" y="169391"/>
                </a:lnTo>
                <a:lnTo>
                  <a:pt x="2923899" y="155522"/>
                </a:lnTo>
                <a:lnTo>
                  <a:pt x="2977897" y="140664"/>
                </a:lnTo>
                <a:lnTo>
                  <a:pt x="3036895" y="125804"/>
                </a:lnTo>
                <a:lnTo>
                  <a:pt x="3101892" y="109955"/>
                </a:lnTo>
                <a:lnTo>
                  <a:pt x="3171890" y="95097"/>
                </a:lnTo>
                <a:lnTo>
                  <a:pt x="3245887" y="80238"/>
                </a:lnTo>
                <a:lnTo>
                  <a:pt x="3324885" y="66369"/>
                </a:lnTo>
                <a:lnTo>
                  <a:pt x="3407881" y="53493"/>
                </a:lnTo>
                <a:lnTo>
                  <a:pt x="3493879" y="41606"/>
                </a:lnTo>
                <a:lnTo>
                  <a:pt x="3583875" y="30708"/>
                </a:lnTo>
                <a:lnTo>
                  <a:pt x="3677872" y="20803"/>
                </a:lnTo>
                <a:lnTo>
                  <a:pt x="3775868" y="14858"/>
                </a:lnTo>
                <a:lnTo>
                  <a:pt x="3875865" y="9908"/>
                </a:lnTo>
                <a:lnTo>
                  <a:pt x="3979862" y="7926"/>
                </a:lnTo>
                <a:lnTo>
                  <a:pt x="4084858" y="7926"/>
                </a:lnTo>
                <a:lnTo>
                  <a:pt x="4192854" y="11887"/>
                </a:lnTo>
                <a:lnTo>
                  <a:pt x="4301850" y="18821"/>
                </a:lnTo>
                <a:lnTo>
                  <a:pt x="4415846" y="28727"/>
                </a:lnTo>
                <a:lnTo>
                  <a:pt x="4528842" y="43586"/>
                </a:lnTo>
                <a:lnTo>
                  <a:pt x="4643838" y="60426"/>
                </a:lnTo>
                <a:lnTo>
                  <a:pt x="4758834" y="83210"/>
                </a:lnTo>
                <a:lnTo>
                  <a:pt x="4877830" y="111937"/>
                </a:lnTo>
                <a:lnTo>
                  <a:pt x="4994825" y="144627"/>
                </a:lnTo>
                <a:lnTo>
                  <a:pt x="5113823" y="180288"/>
                </a:lnTo>
                <a:lnTo>
                  <a:pt x="5232818" y="224863"/>
                </a:lnTo>
                <a:lnTo>
                  <a:pt x="5232818" y="225854"/>
                </a:lnTo>
                <a:lnTo>
                  <a:pt x="5236818" y="231799"/>
                </a:lnTo>
                <a:lnTo>
                  <a:pt x="5242817" y="243686"/>
                </a:lnTo>
                <a:lnTo>
                  <a:pt x="5248817" y="256562"/>
                </a:lnTo>
                <a:lnTo>
                  <a:pt x="5257818" y="275385"/>
                </a:lnTo>
                <a:lnTo>
                  <a:pt x="5267816" y="296186"/>
                </a:lnTo>
                <a:lnTo>
                  <a:pt x="5277816" y="322933"/>
                </a:lnTo>
                <a:lnTo>
                  <a:pt x="5288816" y="353641"/>
                </a:lnTo>
                <a:lnTo>
                  <a:pt x="5302815" y="388311"/>
                </a:lnTo>
                <a:lnTo>
                  <a:pt x="5313815" y="425953"/>
                </a:lnTo>
                <a:lnTo>
                  <a:pt x="5327814" y="467558"/>
                </a:lnTo>
                <a:lnTo>
                  <a:pt x="5338814" y="513126"/>
                </a:lnTo>
                <a:lnTo>
                  <a:pt x="5351814" y="564637"/>
                </a:lnTo>
                <a:lnTo>
                  <a:pt x="5363813" y="618127"/>
                </a:lnTo>
                <a:lnTo>
                  <a:pt x="5373813" y="675582"/>
                </a:lnTo>
                <a:lnTo>
                  <a:pt x="5384813" y="736007"/>
                </a:lnTo>
                <a:lnTo>
                  <a:pt x="5392812" y="800395"/>
                </a:lnTo>
                <a:lnTo>
                  <a:pt x="5399812" y="868745"/>
                </a:lnTo>
                <a:lnTo>
                  <a:pt x="5405812" y="941059"/>
                </a:lnTo>
                <a:lnTo>
                  <a:pt x="5409812" y="1017335"/>
                </a:lnTo>
                <a:lnTo>
                  <a:pt x="5411811" y="1097571"/>
                </a:lnTo>
                <a:lnTo>
                  <a:pt x="5411811" y="1178800"/>
                </a:lnTo>
                <a:lnTo>
                  <a:pt x="5407811" y="1266962"/>
                </a:lnTo>
                <a:lnTo>
                  <a:pt x="5401813" y="1358096"/>
                </a:lnTo>
                <a:lnTo>
                  <a:pt x="5394811" y="1451212"/>
                </a:lnTo>
                <a:lnTo>
                  <a:pt x="5382812" y="1548289"/>
                </a:lnTo>
                <a:lnTo>
                  <a:pt x="5367813" y="1648337"/>
                </a:lnTo>
                <a:lnTo>
                  <a:pt x="5348814" y="1753340"/>
                </a:lnTo>
                <a:lnTo>
                  <a:pt x="5325814" y="1862304"/>
                </a:lnTo>
                <a:lnTo>
                  <a:pt x="5298815" y="1972261"/>
                </a:lnTo>
                <a:lnTo>
                  <a:pt x="5267816" y="2088158"/>
                </a:lnTo>
                <a:lnTo>
                  <a:pt x="5232818" y="2206039"/>
                </a:lnTo>
                <a:lnTo>
                  <a:pt x="5232818" y="2208020"/>
                </a:lnTo>
                <a:lnTo>
                  <a:pt x="5236818" y="2217926"/>
                </a:lnTo>
                <a:lnTo>
                  <a:pt x="5242817" y="2230802"/>
                </a:lnTo>
                <a:lnTo>
                  <a:pt x="5248817" y="2249625"/>
                </a:lnTo>
                <a:lnTo>
                  <a:pt x="5257818" y="2274388"/>
                </a:lnTo>
                <a:lnTo>
                  <a:pt x="5265817" y="2303116"/>
                </a:lnTo>
                <a:lnTo>
                  <a:pt x="5277816" y="2336796"/>
                </a:lnTo>
                <a:lnTo>
                  <a:pt x="5288816" y="2375429"/>
                </a:lnTo>
                <a:lnTo>
                  <a:pt x="5300816" y="2419014"/>
                </a:lnTo>
                <a:lnTo>
                  <a:pt x="5311814" y="2464581"/>
                </a:lnTo>
                <a:lnTo>
                  <a:pt x="5325814" y="2516091"/>
                </a:lnTo>
                <a:lnTo>
                  <a:pt x="5336815" y="2571567"/>
                </a:lnTo>
                <a:lnTo>
                  <a:pt x="5348814" y="2630010"/>
                </a:lnTo>
                <a:lnTo>
                  <a:pt x="5359813" y="2691426"/>
                </a:lnTo>
                <a:lnTo>
                  <a:pt x="5371813" y="2755814"/>
                </a:lnTo>
                <a:lnTo>
                  <a:pt x="5380813" y="2824166"/>
                </a:lnTo>
                <a:lnTo>
                  <a:pt x="5388813" y="2896477"/>
                </a:lnTo>
                <a:lnTo>
                  <a:pt x="5396812" y="2968791"/>
                </a:lnTo>
                <a:lnTo>
                  <a:pt x="5401813" y="3047048"/>
                </a:lnTo>
                <a:lnTo>
                  <a:pt x="5405812" y="3124313"/>
                </a:lnTo>
                <a:lnTo>
                  <a:pt x="5407811" y="3204551"/>
                </a:lnTo>
                <a:lnTo>
                  <a:pt x="5407811" y="3287760"/>
                </a:lnTo>
                <a:lnTo>
                  <a:pt x="5403812" y="3373941"/>
                </a:lnTo>
                <a:lnTo>
                  <a:pt x="5398812" y="3459133"/>
                </a:lnTo>
                <a:lnTo>
                  <a:pt x="5390813" y="3546304"/>
                </a:lnTo>
                <a:lnTo>
                  <a:pt x="5378812" y="3636447"/>
                </a:lnTo>
                <a:lnTo>
                  <a:pt x="5363813" y="3725599"/>
                </a:lnTo>
                <a:lnTo>
                  <a:pt x="5346813" y="3816733"/>
                </a:lnTo>
                <a:lnTo>
                  <a:pt x="5323815" y="3907867"/>
                </a:lnTo>
                <a:lnTo>
                  <a:pt x="5298815" y="4000984"/>
                </a:lnTo>
                <a:lnTo>
                  <a:pt x="5267816" y="4094098"/>
                </a:lnTo>
                <a:lnTo>
                  <a:pt x="5232818" y="4186223"/>
                </a:lnTo>
                <a:lnTo>
                  <a:pt x="5229818" y="4187214"/>
                </a:lnTo>
                <a:lnTo>
                  <a:pt x="5221819" y="4193156"/>
                </a:lnTo>
                <a:lnTo>
                  <a:pt x="5209820" y="4199101"/>
                </a:lnTo>
                <a:lnTo>
                  <a:pt x="5190819" y="4209007"/>
                </a:lnTo>
                <a:lnTo>
                  <a:pt x="5167819" y="4219904"/>
                </a:lnTo>
                <a:lnTo>
                  <a:pt x="5138820" y="4231791"/>
                </a:lnTo>
                <a:lnTo>
                  <a:pt x="5104822" y="4244667"/>
                </a:lnTo>
                <a:lnTo>
                  <a:pt x="5065825" y="4259527"/>
                </a:lnTo>
                <a:lnTo>
                  <a:pt x="5023824" y="4275376"/>
                </a:lnTo>
                <a:lnTo>
                  <a:pt x="4973827" y="4290234"/>
                </a:lnTo>
                <a:lnTo>
                  <a:pt x="4920829" y="4305093"/>
                </a:lnTo>
                <a:lnTo>
                  <a:pt x="4862831" y="4320944"/>
                </a:lnTo>
                <a:lnTo>
                  <a:pt x="4799832" y="4335802"/>
                </a:lnTo>
                <a:lnTo>
                  <a:pt x="4729836" y="4351650"/>
                </a:lnTo>
                <a:lnTo>
                  <a:pt x="4657838" y="4364529"/>
                </a:lnTo>
                <a:lnTo>
                  <a:pt x="4580841" y="4377407"/>
                </a:lnTo>
                <a:lnTo>
                  <a:pt x="4497844" y="4389293"/>
                </a:lnTo>
                <a:lnTo>
                  <a:pt x="4409848" y="4397217"/>
                </a:lnTo>
                <a:lnTo>
                  <a:pt x="4348931" y="4401809"/>
                </a:lnTo>
                <a:lnTo>
                  <a:pt x="3811373" y="4401809"/>
                </a:lnTo>
                <a:lnTo>
                  <a:pt x="3787869" y="4400189"/>
                </a:lnTo>
                <a:lnTo>
                  <a:pt x="3668873" y="4391274"/>
                </a:lnTo>
                <a:lnTo>
                  <a:pt x="3543877" y="4376416"/>
                </a:lnTo>
                <a:lnTo>
                  <a:pt x="3414881" y="4356604"/>
                </a:lnTo>
                <a:lnTo>
                  <a:pt x="3282885" y="4333820"/>
                </a:lnTo>
                <a:lnTo>
                  <a:pt x="3146891" y="4305093"/>
                </a:lnTo>
                <a:lnTo>
                  <a:pt x="3004897" y="4273394"/>
                </a:lnTo>
                <a:lnTo>
                  <a:pt x="2897900" y="4245082"/>
                </a:lnTo>
                <a:lnTo>
                  <a:pt x="2897900" y="4245081"/>
                </a:lnTo>
                <a:lnTo>
                  <a:pt x="2866219" y="4236699"/>
                </a:lnTo>
                <a:lnTo>
                  <a:pt x="2858901" y="4234762"/>
                </a:lnTo>
                <a:lnTo>
                  <a:pt x="2706906" y="4191177"/>
                </a:lnTo>
                <a:lnTo>
                  <a:pt x="2704906" y="4193156"/>
                </a:lnTo>
                <a:lnTo>
                  <a:pt x="2693907" y="4197119"/>
                </a:lnTo>
                <a:lnTo>
                  <a:pt x="2675907" y="4203063"/>
                </a:lnTo>
                <a:lnTo>
                  <a:pt x="2650908" y="4209996"/>
                </a:lnTo>
                <a:lnTo>
                  <a:pt x="2620910" y="4221884"/>
                </a:lnTo>
                <a:lnTo>
                  <a:pt x="2583910" y="4233771"/>
                </a:lnTo>
                <a:lnTo>
                  <a:pt x="2539912" y="4244667"/>
                </a:lnTo>
                <a:lnTo>
                  <a:pt x="2491914" y="4259527"/>
                </a:lnTo>
                <a:lnTo>
                  <a:pt x="2435915" y="4273394"/>
                </a:lnTo>
                <a:lnTo>
                  <a:pt x="2376918" y="4288252"/>
                </a:lnTo>
                <a:lnTo>
                  <a:pt x="2310920" y="4304103"/>
                </a:lnTo>
                <a:lnTo>
                  <a:pt x="2241923" y="4318961"/>
                </a:lnTo>
                <a:lnTo>
                  <a:pt x="2166925" y="4333820"/>
                </a:lnTo>
                <a:lnTo>
                  <a:pt x="2088928" y="4347689"/>
                </a:lnTo>
                <a:lnTo>
                  <a:pt x="2005931" y="4360566"/>
                </a:lnTo>
                <a:lnTo>
                  <a:pt x="1919933" y="4372453"/>
                </a:lnTo>
                <a:lnTo>
                  <a:pt x="1827937" y="4383349"/>
                </a:lnTo>
                <a:lnTo>
                  <a:pt x="1733941" y="4391274"/>
                </a:lnTo>
                <a:lnTo>
                  <a:pt x="1637944" y="4399200"/>
                </a:lnTo>
                <a:lnTo>
                  <a:pt x="1548374" y="4401809"/>
                </a:lnTo>
                <a:lnTo>
                  <a:pt x="1263105" y="4401809"/>
                </a:lnTo>
                <a:lnTo>
                  <a:pt x="1218957" y="4400189"/>
                </a:lnTo>
                <a:lnTo>
                  <a:pt x="1107962" y="4393256"/>
                </a:lnTo>
                <a:lnTo>
                  <a:pt x="995966" y="4383349"/>
                </a:lnTo>
                <a:lnTo>
                  <a:pt x="882969" y="4368490"/>
                </a:lnTo>
                <a:lnTo>
                  <a:pt x="767973" y="4349671"/>
                </a:lnTo>
                <a:lnTo>
                  <a:pt x="650978" y="4326887"/>
                </a:lnTo>
                <a:lnTo>
                  <a:pt x="533983" y="4300140"/>
                </a:lnTo>
                <a:lnTo>
                  <a:pt x="414985" y="4267452"/>
                </a:lnTo>
                <a:lnTo>
                  <a:pt x="295991" y="4229808"/>
                </a:lnTo>
                <a:lnTo>
                  <a:pt x="176994" y="4186223"/>
                </a:lnTo>
                <a:lnTo>
                  <a:pt x="174994" y="4180280"/>
                </a:lnTo>
                <a:lnTo>
                  <a:pt x="168995" y="4170373"/>
                </a:lnTo>
                <a:lnTo>
                  <a:pt x="162994" y="4157496"/>
                </a:lnTo>
                <a:lnTo>
                  <a:pt x="155996" y="4138675"/>
                </a:lnTo>
                <a:lnTo>
                  <a:pt x="145996" y="4116882"/>
                </a:lnTo>
                <a:lnTo>
                  <a:pt x="135996" y="4092118"/>
                </a:lnTo>
                <a:lnTo>
                  <a:pt x="124997" y="4064382"/>
                </a:lnTo>
                <a:lnTo>
                  <a:pt x="112997" y="4031692"/>
                </a:lnTo>
                <a:lnTo>
                  <a:pt x="101998" y="3996030"/>
                </a:lnTo>
                <a:lnTo>
                  <a:pt x="87998" y="3955416"/>
                </a:lnTo>
                <a:lnTo>
                  <a:pt x="76999" y="3911829"/>
                </a:lnTo>
                <a:lnTo>
                  <a:pt x="64998" y="3866263"/>
                </a:lnTo>
                <a:lnTo>
                  <a:pt x="54000" y="3814752"/>
                </a:lnTo>
                <a:lnTo>
                  <a:pt x="42000" y="3761261"/>
                </a:lnTo>
                <a:lnTo>
                  <a:pt x="32999" y="3704798"/>
                </a:lnTo>
                <a:lnTo>
                  <a:pt x="23000" y="3643381"/>
                </a:lnTo>
                <a:lnTo>
                  <a:pt x="14999" y="3578992"/>
                </a:lnTo>
                <a:lnTo>
                  <a:pt x="8001" y="3510644"/>
                </a:lnTo>
                <a:lnTo>
                  <a:pt x="4000" y="3440310"/>
                </a:lnTo>
                <a:lnTo>
                  <a:pt x="0" y="3364036"/>
                </a:lnTo>
                <a:lnTo>
                  <a:pt x="0" y="3285779"/>
                </a:lnTo>
                <a:lnTo>
                  <a:pt x="0" y="3204551"/>
                </a:lnTo>
                <a:lnTo>
                  <a:pt x="4000" y="3119360"/>
                </a:lnTo>
                <a:lnTo>
                  <a:pt x="10001" y="3031198"/>
                </a:lnTo>
                <a:lnTo>
                  <a:pt x="18999" y="2940062"/>
                </a:lnTo>
                <a:lnTo>
                  <a:pt x="30999" y="2844966"/>
                </a:lnTo>
                <a:lnTo>
                  <a:pt x="45999" y="2745908"/>
                </a:lnTo>
                <a:lnTo>
                  <a:pt x="64998" y="2644869"/>
                </a:lnTo>
                <a:lnTo>
                  <a:pt x="85998" y="2538877"/>
                </a:lnTo>
                <a:lnTo>
                  <a:pt x="112997" y="2430903"/>
                </a:lnTo>
                <a:lnTo>
                  <a:pt x="143995" y="2319957"/>
                </a:lnTo>
                <a:lnTo>
                  <a:pt x="176994" y="2206039"/>
                </a:lnTo>
                <a:lnTo>
                  <a:pt x="176994" y="2202077"/>
                </a:lnTo>
                <a:lnTo>
                  <a:pt x="172996" y="2194153"/>
                </a:lnTo>
                <a:lnTo>
                  <a:pt x="168995" y="2179291"/>
                </a:lnTo>
                <a:lnTo>
                  <a:pt x="160995" y="2160472"/>
                </a:lnTo>
                <a:lnTo>
                  <a:pt x="153996" y="2137688"/>
                </a:lnTo>
                <a:lnTo>
                  <a:pt x="143995" y="2106980"/>
                </a:lnTo>
                <a:lnTo>
                  <a:pt x="131996" y="2075282"/>
                </a:lnTo>
                <a:lnTo>
                  <a:pt x="122996" y="2034668"/>
                </a:lnTo>
                <a:lnTo>
                  <a:pt x="110996" y="1993062"/>
                </a:lnTo>
                <a:lnTo>
                  <a:pt x="97998" y="1945513"/>
                </a:lnTo>
                <a:lnTo>
                  <a:pt x="85998" y="1895984"/>
                </a:lnTo>
                <a:lnTo>
                  <a:pt x="72999" y="1840512"/>
                </a:lnTo>
                <a:lnTo>
                  <a:pt x="61000" y="1784048"/>
                </a:lnTo>
                <a:lnTo>
                  <a:pt x="49999" y="1720650"/>
                </a:lnTo>
                <a:lnTo>
                  <a:pt x="39999" y="1656263"/>
                </a:lnTo>
                <a:lnTo>
                  <a:pt x="30999" y="1587913"/>
                </a:lnTo>
                <a:lnTo>
                  <a:pt x="21000" y="1517579"/>
                </a:lnTo>
                <a:lnTo>
                  <a:pt x="13001" y="1443286"/>
                </a:lnTo>
                <a:lnTo>
                  <a:pt x="8001" y="1367011"/>
                </a:lnTo>
                <a:lnTo>
                  <a:pt x="4000" y="1289746"/>
                </a:lnTo>
                <a:lnTo>
                  <a:pt x="2001" y="1209508"/>
                </a:lnTo>
                <a:lnTo>
                  <a:pt x="4000" y="1126298"/>
                </a:lnTo>
                <a:lnTo>
                  <a:pt x="6001" y="1042098"/>
                </a:lnTo>
                <a:lnTo>
                  <a:pt x="12001" y="954927"/>
                </a:lnTo>
                <a:lnTo>
                  <a:pt x="18999" y="866765"/>
                </a:lnTo>
                <a:lnTo>
                  <a:pt x="30999" y="779592"/>
                </a:lnTo>
                <a:lnTo>
                  <a:pt x="45999" y="688459"/>
                </a:lnTo>
                <a:lnTo>
                  <a:pt x="64998" y="599306"/>
                </a:lnTo>
                <a:lnTo>
                  <a:pt x="85998" y="506190"/>
                </a:lnTo>
                <a:lnTo>
                  <a:pt x="112997" y="415056"/>
                </a:lnTo>
                <a:lnTo>
                  <a:pt x="141996" y="320951"/>
                </a:lnTo>
                <a:lnTo>
                  <a:pt x="176994" y="227836"/>
                </a:lnTo>
                <a:lnTo>
                  <a:pt x="176994" y="224863"/>
                </a:lnTo>
                <a:lnTo>
                  <a:pt x="179994" y="222883"/>
                </a:lnTo>
                <a:lnTo>
                  <a:pt x="187995" y="218920"/>
                </a:lnTo>
                <a:lnTo>
                  <a:pt x="201995" y="212977"/>
                </a:lnTo>
                <a:lnTo>
                  <a:pt x="218993" y="203071"/>
                </a:lnTo>
                <a:lnTo>
                  <a:pt x="241993" y="194156"/>
                </a:lnTo>
                <a:lnTo>
                  <a:pt x="270990" y="180288"/>
                </a:lnTo>
                <a:lnTo>
                  <a:pt x="304990" y="167411"/>
                </a:lnTo>
                <a:lnTo>
                  <a:pt x="343989" y="154531"/>
                </a:lnTo>
                <a:lnTo>
                  <a:pt x="385988" y="138682"/>
                </a:lnTo>
                <a:lnTo>
                  <a:pt x="435985" y="123824"/>
                </a:lnTo>
                <a:lnTo>
                  <a:pt x="489985" y="106983"/>
                </a:lnTo>
                <a:lnTo>
                  <a:pt x="546981" y="91134"/>
                </a:lnTo>
                <a:lnTo>
                  <a:pt x="610979" y="76275"/>
                </a:lnTo>
                <a:lnTo>
                  <a:pt x="679977" y="60426"/>
                </a:lnTo>
                <a:lnTo>
                  <a:pt x="752974" y="47548"/>
                </a:lnTo>
                <a:lnTo>
                  <a:pt x="828973" y="35662"/>
                </a:lnTo>
                <a:lnTo>
                  <a:pt x="911968" y="24766"/>
                </a:lnTo>
                <a:lnTo>
                  <a:pt x="999966" y="14858"/>
                </a:lnTo>
                <a:lnTo>
                  <a:pt x="1091962" y="7926"/>
                </a:lnTo>
                <a:lnTo>
                  <a:pt x="1187959" y="3963"/>
                </a:lnTo>
                <a:close/>
              </a:path>
            </a:pathLst>
          </a:custGeom>
          <a:solidFill>
            <a:schemeClr val="accent1"/>
          </a:solidFill>
        </p:spPr>
        <p:txBody>
          <a:bodyPr wrap="square" tIns="457200">
            <a:noAutofit/>
          </a:bodyPr>
          <a:lstStyle>
            <a:lvl1pPr marL="0" indent="0" algn="ctr" latinLnBrk="0">
              <a:buNone/>
              <a:defRPr lang="vi-VN" sz="2400">
                <a:solidFill>
                  <a:schemeClr val="bg1"/>
                </a:solidFill>
                <a:latin typeface="Times New Roman" panose="02020603050405020304" pitchFamily="18" charset="0"/>
                <a:cs typeface="Times New Roman" panose="02020603050405020304" pitchFamily="18" charset="0"/>
              </a:defRPr>
            </a:lvl1pPr>
            <a:lvl2pPr marL="457200" indent="0" latinLnBrk="0">
              <a:buNone/>
              <a:defRPr lang="vi-VN" sz="2800"/>
            </a:lvl2pPr>
            <a:lvl3pPr marL="914400" indent="0" latinLnBrk="0">
              <a:buNone/>
              <a:defRPr lang="vi-VN" sz="2400"/>
            </a:lvl3pPr>
            <a:lvl4pPr marL="1371600" indent="0" latinLnBrk="0">
              <a:buNone/>
              <a:defRPr lang="vi-VN" sz="2000"/>
            </a:lvl4pPr>
            <a:lvl5pPr marL="1828800" indent="0" latinLnBrk="0">
              <a:buNone/>
              <a:defRPr lang="vi-VN" sz="2000"/>
            </a:lvl5pPr>
            <a:lvl6pPr marL="2286000" indent="0" latinLnBrk="0">
              <a:buNone/>
              <a:defRPr lang="vi-VN" sz="2000"/>
            </a:lvl6pPr>
            <a:lvl7pPr marL="2743200" indent="0" latinLnBrk="0">
              <a:buNone/>
              <a:defRPr lang="vi-VN" sz="2000"/>
            </a:lvl7pPr>
            <a:lvl8pPr marL="3200400" indent="0" latinLnBrk="0">
              <a:buNone/>
              <a:defRPr lang="vi-VN" sz="2000"/>
            </a:lvl8pPr>
            <a:lvl9pPr marL="3657600" indent="0" latinLnBrk="0">
              <a:buNone/>
              <a:defRPr lang="vi-VN" sz="2000"/>
            </a:lvl9pPr>
          </a:lstStyle>
          <a:p>
            <a:r>
              <a:rPr lang="en-US" smtClean="0"/>
              <a:t>Click icon to add picture</a:t>
            </a:r>
            <a:endParaRPr lang="vi-VN"/>
          </a:p>
        </p:txBody>
      </p:sp>
    </p:spTree>
    <p:extLst>
      <p:ext uri="{BB962C8B-B14F-4D97-AF65-F5344CB8AC3E}">
        <p14:creationId xmlns:p14="http://schemas.microsoft.com/office/powerpoint/2010/main" val="2301965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Click to edit Master title style</a:t>
            </a:r>
            <a:endParaRPr lang="vi-VN"/>
          </a:p>
        </p:txBody>
      </p:sp>
      <p:sp>
        <p:nvSpPr>
          <p:cNvPr id="3" name="Chỗ dành sẵn cho Nội dung 2"/>
          <p:cNvSpPr>
            <a:spLocks noGrp="1"/>
          </p:cNvSpPr>
          <p:nvPr>
            <p:ph idx="1"/>
          </p:nvPr>
        </p:nvSpPr>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hỗ dành sẵn cho Ngày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0AC4B3D8-5ADB-4A32-BF23-A92F8A52B91A}" type="datetimeFigureOut">
              <a:rPr lang="en-US" smtClean="0"/>
              <a:pPr/>
              <a:t>2/9/2019</a:t>
            </a:fld>
            <a:endParaRPr lang="en-US"/>
          </a:p>
        </p:txBody>
      </p:sp>
      <p:sp>
        <p:nvSpPr>
          <p:cNvPr id="5" name="Chỗ dành sẵn cho Chân trang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endParaRPr lang="en-US"/>
          </a:p>
        </p:txBody>
      </p:sp>
      <p:sp>
        <p:nvSpPr>
          <p:cNvPr id="6" name="Chỗ dành sẵn cho Số Bản chiếu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AAEE26C7-C0F2-47B8-A1D5-ED66318EE92E}" type="slidenum">
              <a:rPr lang="en-US" smtClean="0"/>
              <a:pPr/>
              <a:t>‹#›</a:t>
            </a:fld>
            <a:endParaRPr lang="en-US"/>
          </a:p>
        </p:txBody>
      </p:sp>
    </p:spTree>
    <p:extLst>
      <p:ext uri="{BB962C8B-B14F-4D97-AF65-F5344CB8AC3E}">
        <p14:creationId xmlns:p14="http://schemas.microsoft.com/office/powerpoint/2010/main" val="1845209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Đầu trang của Phần">
    <p:spTree>
      <p:nvGrpSpPr>
        <p:cNvPr id="1" name=""/>
        <p:cNvGrpSpPr/>
        <p:nvPr/>
      </p:nvGrpSpPr>
      <p:grpSpPr>
        <a:xfrm>
          <a:off x="0" y="0"/>
          <a:ext cx="0" cy="0"/>
          <a:chOff x="0" y="0"/>
          <a:chExt cx="0" cy="0"/>
        </a:xfrm>
      </p:grpSpPr>
      <p:sp>
        <p:nvSpPr>
          <p:cNvPr id="48" name="Hình tự do 47"/>
          <p:cNvSpPr/>
          <p:nvPr/>
        </p:nvSpPr>
        <p:spPr bwMode="white">
          <a:xfrm>
            <a:off x="8078412" y="4780535"/>
            <a:ext cx="3187624" cy="2097342"/>
          </a:xfrm>
          <a:custGeom>
            <a:avLst/>
            <a:gdLst>
              <a:gd name="connsiteX0" fmla="*/ 72390 w 853440"/>
              <a:gd name="connsiteY0" fmla="*/ 190500 h 472440"/>
              <a:gd name="connsiteX1" fmla="*/ 354330 w 853440"/>
              <a:gd name="connsiteY1" fmla="*/ 41910 h 472440"/>
              <a:gd name="connsiteX2" fmla="*/ 586740 w 853440"/>
              <a:gd name="connsiteY2" fmla="*/ 0 h 472440"/>
              <a:gd name="connsiteX3" fmla="*/ 693420 w 853440"/>
              <a:gd name="connsiteY3" fmla="*/ 156210 h 472440"/>
              <a:gd name="connsiteX4" fmla="*/ 853440 w 853440"/>
              <a:gd name="connsiteY4" fmla="*/ 342900 h 472440"/>
              <a:gd name="connsiteX5" fmla="*/ 579120 w 853440"/>
              <a:gd name="connsiteY5" fmla="*/ 472440 h 472440"/>
              <a:gd name="connsiteX6" fmla="*/ 281940 w 853440"/>
              <a:gd name="connsiteY6" fmla="*/ 449580 h 472440"/>
              <a:gd name="connsiteX7" fmla="*/ 0 w 853440"/>
              <a:gd name="connsiteY7" fmla="*/ 403860 h 472440"/>
              <a:gd name="connsiteX8" fmla="*/ 72390 w 853440"/>
              <a:gd name="connsiteY8" fmla="*/ 190500 h 472440"/>
              <a:gd name="connsiteX0" fmla="*/ 0 w 781050"/>
              <a:gd name="connsiteY0" fmla="*/ 190500 h 472440"/>
              <a:gd name="connsiteX1" fmla="*/ 281940 w 781050"/>
              <a:gd name="connsiteY1" fmla="*/ 41910 h 472440"/>
              <a:gd name="connsiteX2" fmla="*/ 514350 w 781050"/>
              <a:gd name="connsiteY2" fmla="*/ 0 h 472440"/>
              <a:gd name="connsiteX3" fmla="*/ 621030 w 781050"/>
              <a:gd name="connsiteY3" fmla="*/ 156210 h 472440"/>
              <a:gd name="connsiteX4" fmla="*/ 781050 w 781050"/>
              <a:gd name="connsiteY4" fmla="*/ 342900 h 472440"/>
              <a:gd name="connsiteX5" fmla="*/ 506730 w 781050"/>
              <a:gd name="connsiteY5" fmla="*/ 472440 h 472440"/>
              <a:gd name="connsiteX6" fmla="*/ 209550 w 781050"/>
              <a:gd name="connsiteY6" fmla="*/ 449580 h 472440"/>
              <a:gd name="connsiteX7" fmla="*/ 0 w 781050"/>
              <a:gd name="connsiteY7" fmla="*/ 190500 h 472440"/>
              <a:gd name="connsiteX0" fmla="*/ 51872 w 832922"/>
              <a:gd name="connsiteY0" fmla="*/ 190500 h 472440"/>
              <a:gd name="connsiteX1" fmla="*/ 333812 w 832922"/>
              <a:gd name="connsiteY1" fmla="*/ 41910 h 472440"/>
              <a:gd name="connsiteX2" fmla="*/ 566222 w 832922"/>
              <a:gd name="connsiteY2" fmla="*/ 0 h 472440"/>
              <a:gd name="connsiteX3" fmla="*/ 672902 w 832922"/>
              <a:gd name="connsiteY3" fmla="*/ 156210 h 472440"/>
              <a:gd name="connsiteX4" fmla="*/ 832922 w 832922"/>
              <a:gd name="connsiteY4" fmla="*/ 342900 h 472440"/>
              <a:gd name="connsiteX5" fmla="*/ 558602 w 832922"/>
              <a:gd name="connsiteY5" fmla="*/ 472440 h 472440"/>
              <a:gd name="connsiteX6" fmla="*/ 261422 w 832922"/>
              <a:gd name="connsiteY6" fmla="*/ 449580 h 472440"/>
              <a:gd name="connsiteX7" fmla="*/ 51872 w 832922"/>
              <a:gd name="connsiteY7" fmla="*/ 190500 h 472440"/>
              <a:gd name="connsiteX0" fmla="*/ 68801 w 849851"/>
              <a:gd name="connsiteY0" fmla="*/ 190500 h 476402"/>
              <a:gd name="connsiteX1" fmla="*/ 350741 w 849851"/>
              <a:gd name="connsiteY1" fmla="*/ 41910 h 476402"/>
              <a:gd name="connsiteX2" fmla="*/ 583151 w 849851"/>
              <a:gd name="connsiteY2" fmla="*/ 0 h 476402"/>
              <a:gd name="connsiteX3" fmla="*/ 689831 w 849851"/>
              <a:gd name="connsiteY3" fmla="*/ 156210 h 476402"/>
              <a:gd name="connsiteX4" fmla="*/ 849851 w 849851"/>
              <a:gd name="connsiteY4" fmla="*/ 342900 h 476402"/>
              <a:gd name="connsiteX5" fmla="*/ 575531 w 849851"/>
              <a:gd name="connsiteY5" fmla="*/ 472440 h 476402"/>
              <a:gd name="connsiteX6" fmla="*/ 278351 w 849851"/>
              <a:gd name="connsiteY6" fmla="*/ 449580 h 476402"/>
              <a:gd name="connsiteX7" fmla="*/ 68801 w 849851"/>
              <a:gd name="connsiteY7" fmla="*/ 190500 h 476402"/>
              <a:gd name="connsiteX0" fmla="*/ 68801 w 849851"/>
              <a:gd name="connsiteY0" fmla="*/ 190500 h 500010"/>
              <a:gd name="connsiteX1" fmla="*/ 350741 w 849851"/>
              <a:gd name="connsiteY1" fmla="*/ 41910 h 500010"/>
              <a:gd name="connsiteX2" fmla="*/ 583151 w 849851"/>
              <a:gd name="connsiteY2" fmla="*/ 0 h 500010"/>
              <a:gd name="connsiteX3" fmla="*/ 689831 w 849851"/>
              <a:gd name="connsiteY3" fmla="*/ 156210 h 500010"/>
              <a:gd name="connsiteX4" fmla="*/ 849851 w 849851"/>
              <a:gd name="connsiteY4" fmla="*/ 342900 h 500010"/>
              <a:gd name="connsiteX5" fmla="*/ 575531 w 849851"/>
              <a:gd name="connsiteY5" fmla="*/ 472440 h 500010"/>
              <a:gd name="connsiteX6" fmla="*/ 278351 w 849851"/>
              <a:gd name="connsiteY6" fmla="*/ 449580 h 500010"/>
              <a:gd name="connsiteX7" fmla="*/ 68801 w 849851"/>
              <a:gd name="connsiteY7" fmla="*/ 190500 h 500010"/>
              <a:gd name="connsiteX0" fmla="*/ 68801 w 849851"/>
              <a:gd name="connsiteY0" fmla="*/ 190500 h 521017"/>
              <a:gd name="connsiteX1" fmla="*/ 350741 w 849851"/>
              <a:gd name="connsiteY1" fmla="*/ 41910 h 521017"/>
              <a:gd name="connsiteX2" fmla="*/ 583151 w 849851"/>
              <a:gd name="connsiteY2" fmla="*/ 0 h 521017"/>
              <a:gd name="connsiteX3" fmla="*/ 689831 w 849851"/>
              <a:gd name="connsiteY3" fmla="*/ 156210 h 521017"/>
              <a:gd name="connsiteX4" fmla="*/ 849851 w 849851"/>
              <a:gd name="connsiteY4" fmla="*/ 342900 h 521017"/>
              <a:gd name="connsiteX5" fmla="*/ 575531 w 849851"/>
              <a:gd name="connsiteY5" fmla="*/ 472440 h 521017"/>
              <a:gd name="connsiteX6" fmla="*/ 278351 w 849851"/>
              <a:gd name="connsiteY6" fmla="*/ 449580 h 521017"/>
              <a:gd name="connsiteX7" fmla="*/ 68801 w 849851"/>
              <a:gd name="connsiteY7" fmla="*/ 190500 h 521017"/>
              <a:gd name="connsiteX0" fmla="*/ 68801 w 849851"/>
              <a:gd name="connsiteY0" fmla="*/ 190500 h 521017"/>
              <a:gd name="connsiteX1" fmla="*/ 350741 w 849851"/>
              <a:gd name="connsiteY1" fmla="*/ 41910 h 521017"/>
              <a:gd name="connsiteX2" fmla="*/ 583151 w 849851"/>
              <a:gd name="connsiteY2" fmla="*/ 0 h 521017"/>
              <a:gd name="connsiteX3" fmla="*/ 689831 w 849851"/>
              <a:gd name="connsiteY3" fmla="*/ 156210 h 521017"/>
              <a:gd name="connsiteX4" fmla="*/ 849851 w 849851"/>
              <a:gd name="connsiteY4" fmla="*/ 342900 h 521017"/>
              <a:gd name="connsiteX5" fmla="*/ 575531 w 849851"/>
              <a:gd name="connsiteY5" fmla="*/ 472440 h 521017"/>
              <a:gd name="connsiteX6" fmla="*/ 278351 w 849851"/>
              <a:gd name="connsiteY6" fmla="*/ 449580 h 521017"/>
              <a:gd name="connsiteX7" fmla="*/ 68801 w 849851"/>
              <a:gd name="connsiteY7" fmla="*/ 190500 h 521017"/>
              <a:gd name="connsiteX0" fmla="*/ 68801 w 849851"/>
              <a:gd name="connsiteY0" fmla="*/ 190500 h 521017"/>
              <a:gd name="connsiteX1" fmla="*/ 350741 w 849851"/>
              <a:gd name="connsiteY1" fmla="*/ 41910 h 521017"/>
              <a:gd name="connsiteX2" fmla="*/ 583151 w 849851"/>
              <a:gd name="connsiteY2" fmla="*/ 0 h 521017"/>
              <a:gd name="connsiteX3" fmla="*/ 689831 w 849851"/>
              <a:gd name="connsiteY3" fmla="*/ 156210 h 521017"/>
              <a:gd name="connsiteX4" fmla="*/ 849851 w 849851"/>
              <a:gd name="connsiteY4" fmla="*/ 342900 h 521017"/>
              <a:gd name="connsiteX5" fmla="*/ 575531 w 849851"/>
              <a:gd name="connsiteY5" fmla="*/ 472440 h 521017"/>
              <a:gd name="connsiteX6" fmla="*/ 278351 w 849851"/>
              <a:gd name="connsiteY6" fmla="*/ 449580 h 521017"/>
              <a:gd name="connsiteX7" fmla="*/ 68801 w 849851"/>
              <a:gd name="connsiteY7" fmla="*/ 190500 h 521017"/>
              <a:gd name="connsiteX0" fmla="*/ 68801 w 850624"/>
              <a:gd name="connsiteY0" fmla="*/ 190500 h 521017"/>
              <a:gd name="connsiteX1" fmla="*/ 350741 w 850624"/>
              <a:gd name="connsiteY1" fmla="*/ 41910 h 521017"/>
              <a:gd name="connsiteX2" fmla="*/ 583151 w 850624"/>
              <a:gd name="connsiteY2" fmla="*/ 0 h 521017"/>
              <a:gd name="connsiteX3" fmla="*/ 689831 w 850624"/>
              <a:gd name="connsiteY3" fmla="*/ 156210 h 521017"/>
              <a:gd name="connsiteX4" fmla="*/ 849851 w 850624"/>
              <a:gd name="connsiteY4" fmla="*/ 342900 h 521017"/>
              <a:gd name="connsiteX5" fmla="*/ 575531 w 850624"/>
              <a:gd name="connsiteY5" fmla="*/ 472440 h 521017"/>
              <a:gd name="connsiteX6" fmla="*/ 278351 w 850624"/>
              <a:gd name="connsiteY6" fmla="*/ 449580 h 521017"/>
              <a:gd name="connsiteX7" fmla="*/ 68801 w 850624"/>
              <a:gd name="connsiteY7" fmla="*/ 190500 h 521017"/>
              <a:gd name="connsiteX0" fmla="*/ 68801 w 850900"/>
              <a:gd name="connsiteY0" fmla="*/ 190500 h 521017"/>
              <a:gd name="connsiteX1" fmla="*/ 350741 w 850900"/>
              <a:gd name="connsiteY1" fmla="*/ 41910 h 521017"/>
              <a:gd name="connsiteX2" fmla="*/ 583151 w 850900"/>
              <a:gd name="connsiteY2" fmla="*/ 0 h 521017"/>
              <a:gd name="connsiteX3" fmla="*/ 689831 w 850900"/>
              <a:gd name="connsiteY3" fmla="*/ 156210 h 521017"/>
              <a:gd name="connsiteX4" fmla="*/ 849851 w 850900"/>
              <a:gd name="connsiteY4" fmla="*/ 342900 h 521017"/>
              <a:gd name="connsiteX5" fmla="*/ 575531 w 850900"/>
              <a:gd name="connsiteY5" fmla="*/ 472440 h 521017"/>
              <a:gd name="connsiteX6" fmla="*/ 278351 w 850900"/>
              <a:gd name="connsiteY6" fmla="*/ 449580 h 521017"/>
              <a:gd name="connsiteX7" fmla="*/ 68801 w 850900"/>
              <a:gd name="connsiteY7" fmla="*/ 190500 h 521017"/>
              <a:gd name="connsiteX0" fmla="*/ 68801 w 850900"/>
              <a:gd name="connsiteY0" fmla="*/ 190500 h 521017"/>
              <a:gd name="connsiteX1" fmla="*/ 350741 w 850900"/>
              <a:gd name="connsiteY1" fmla="*/ 41910 h 521017"/>
              <a:gd name="connsiteX2" fmla="*/ 583151 w 850900"/>
              <a:gd name="connsiteY2" fmla="*/ 0 h 521017"/>
              <a:gd name="connsiteX3" fmla="*/ 689831 w 850900"/>
              <a:gd name="connsiteY3" fmla="*/ 156210 h 521017"/>
              <a:gd name="connsiteX4" fmla="*/ 849851 w 850900"/>
              <a:gd name="connsiteY4" fmla="*/ 342900 h 521017"/>
              <a:gd name="connsiteX5" fmla="*/ 575531 w 850900"/>
              <a:gd name="connsiteY5" fmla="*/ 472440 h 521017"/>
              <a:gd name="connsiteX6" fmla="*/ 278351 w 850900"/>
              <a:gd name="connsiteY6" fmla="*/ 449580 h 521017"/>
              <a:gd name="connsiteX7" fmla="*/ 68801 w 850900"/>
              <a:gd name="connsiteY7" fmla="*/ 190500 h 521017"/>
              <a:gd name="connsiteX0" fmla="*/ 68801 w 850900"/>
              <a:gd name="connsiteY0" fmla="*/ 190500 h 521017"/>
              <a:gd name="connsiteX1" fmla="*/ 350741 w 850900"/>
              <a:gd name="connsiteY1" fmla="*/ 41910 h 521017"/>
              <a:gd name="connsiteX2" fmla="*/ 583151 w 850900"/>
              <a:gd name="connsiteY2" fmla="*/ 0 h 521017"/>
              <a:gd name="connsiteX3" fmla="*/ 689831 w 850900"/>
              <a:gd name="connsiteY3" fmla="*/ 156210 h 521017"/>
              <a:gd name="connsiteX4" fmla="*/ 849851 w 850900"/>
              <a:gd name="connsiteY4" fmla="*/ 342900 h 521017"/>
              <a:gd name="connsiteX5" fmla="*/ 575531 w 850900"/>
              <a:gd name="connsiteY5" fmla="*/ 472440 h 521017"/>
              <a:gd name="connsiteX6" fmla="*/ 278351 w 850900"/>
              <a:gd name="connsiteY6" fmla="*/ 449580 h 521017"/>
              <a:gd name="connsiteX7" fmla="*/ 68801 w 850900"/>
              <a:gd name="connsiteY7" fmla="*/ 190500 h 521017"/>
              <a:gd name="connsiteX0" fmla="*/ 68801 w 850900"/>
              <a:gd name="connsiteY0" fmla="*/ 201176 h 531693"/>
              <a:gd name="connsiteX1" fmla="*/ 350741 w 850900"/>
              <a:gd name="connsiteY1" fmla="*/ 52586 h 531693"/>
              <a:gd name="connsiteX2" fmla="*/ 583151 w 850900"/>
              <a:gd name="connsiteY2" fmla="*/ 10676 h 531693"/>
              <a:gd name="connsiteX3" fmla="*/ 689831 w 850900"/>
              <a:gd name="connsiteY3" fmla="*/ 166886 h 531693"/>
              <a:gd name="connsiteX4" fmla="*/ 849851 w 850900"/>
              <a:gd name="connsiteY4" fmla="*/ 353576 h 531693"/>
              <a:gd name="connsiteX5" fmla="*/ 575531 w 850900"/>
              <a:gd name="connsiteY5" fmla="*/ 483116 h 531693"/>
              <a:gd name="connsiteX6" fmla="*/ 278351 w 850900"/>
              <a:gd name="connsiteY6" fmla="*/ 460256 h 531693"/>
              <a:gd name="connsiteX7" fmla="*/ 68801 w 850900"/>
              <a:gd name="connsiteY7" fmla="*/ 201176 h 531693"/>
              <a:gd name="connsiteX0" fmla="*/ 68801 w 850900"/>
              <a:gd name="connsiteY0" fmla="*/ 201176 h 531693"/>
              <a:gd name="connsiteX1" fmla="*/ 350741 w 850900"/>
              <a:gd name="connsiteY1" fmla="*/ 52586 h 531693"/>
              <a:gd name="connsiteX2" fmla="*/ 583151 w 850900"/>
              <a:gd name="connsiteY2" fmla="*/ 10676 h 531693"/>
              <a:gd name="connsiteX3" fmla="*/ 689831 w 850900"/>
              <a:gd name="connsiteY3" fmla="*/ 166886 h 531693"/>
              <a:gd name="connsiteX4" fmla="*/ 849851 w 850900"/>
              <a:gd name="connsiteY4" fmla="*/ 353576 h 531693"/>
              <a:gd name="connsiteX5" fmla="*/ 575531 w 850900"/>
              <a:gd name="connsiteY5" fmla="*/ 483116 h 531693"/>
              <a:gd name="connsiteX6" fmla="*/ 278351 w 850900"/>
              <a:gd name="connsiteY6" fmla="*/ 460256 h 531693"/>
              <a:gd name="connsiteX7" fmla="*/ 68801 w 850900"/>
              <a:gd name="connsiteY7" fmla="*/ 201176 h 531693"/>
              <a:gd name="connsiteX0" fmla="*/ 68801 w 850900"/>
              <a:gd name="connsiteY0" fmla="*/ 201176 h 531693"/>
              <a:gd name="connsiteX1" fmla="*/ 350741 w 850900"/>
              <a:gd name="connsiteY1" fmla="*/ 52586 h 531693"/>
              <a:gd name="connsiteX2" fmla="*/ 583151 w 850900"/>
              <a:gd name="connsiteY2" fmla="*/ 10676 h 531693"/>
              <a:gd name="connsiteX3" fmla="*/ 689831 w 850900"/>
              <a:gd name="connsiteY3" fmla="*/ 166886 h 531693"/>
              <a:gd name="connsiteX4" fmla="*/ 849851 w 850900"/>
              <a:gd name="connsiteY4" fmla="*/ 353576 h 531693"/>
              <a:gd name="connsiteX5" fmla="*/ 575531 w 850900"/>
              <a:gd name="connsiteY5" fmla="*/ 483116 h 531693"/>
              <a:gd name="connsiteX6" fmla="*/ 278351 w 850900"/>
              <a:gd name="connsiteY6" fmla="*/ 460256 h 531693"/>
              <a:gd name="connsiteX7" fmla="*/ 68801 w 850900"/>
              <a:gd name="connsiteY7" fmla="*/ 201176 h 531693"/>
              <a:gd name="connsiteX0" fmla="*/ 68801 w 850900"/>
              <a:gd name="connsiteY0" fmla="*/ 201176 h 531693"/>
              <a:gd name="connsiteX1" fmla="*/ 350741 w 850900"/>
              <a:gd name="connsiteY1" fmla="*/ 52586 h 531693"/>
              <a:gd name="connsiteX2" fmla="*/ 583151 w 850900"/>
              <a:gd name="connsiteY2" fmla="*/ 10676 h 531693"/>
              <a:gd name="connsiteX3" fmla="*/ 689831 w 850900"/>
              <a:gd name="connsiteY3" fmla="*/ 166886 h 531693"/>
              <a:gd name="connsiteX4" fmla="*/ 849851 w 850900"/>
              <a:gd name="connsiteY4" fmla="*/ 353576 h 531693"/>
              <a:gd name="connsiteX5" fmla="*/ 575531 w 850900"/>
              <a:gd name="connsiteY5" fmla="*/ 483116 h 531693"/>
              <a:gd name="connsiteX6" fmla="*/ 278351 w 850900"/>
              <a:gd name="connsiteY6" fmla="*/ 460256 h 531693"/>
              <a:gd name="connsiteX7" fmla="*/ 68801 w 850900"/>
              <a:gd name="connsiteY7" fmla="*/ 201176 h 531693"/>
              <a:gd name="connsiteX0" fmla="*/ 68801 w 850900"/>
              <a:gd name="connsiteY0" fmla="*/ 201176 h 531693"/>
              <a:gd name="connsiteX1" fmla="*/ 350741 w 850900"/>
              <a:gd name="connsiteY1" fmla="*/ 52586 h 531693"/>
              <a:gd name="connsiteX2" fmla="*/ 583151 w 850900"/>
              <a:gd name="connsiteY2" fmla="*/ 10676 h 531693"/>
              <a:gd name="connsiteX3" fmla="*/ 689831 w 850900"/>
              <a:gd name="connsiteY3" fmla="*/ 166886 h 531693"/>
              <a:gd name="connsiteX4" fmla="*/ 849851 w 850900"/>
              <a:gd name="connsiteY4" fmla="*/ 353576 h 531693"/>
              <a:gd name="connsiteX5" fmla="*/ 575531 w 850900"/>
              <a:gd name="connsiteY5" fmla="*/ 483116 h 531693"/>
              <a:gd name="connsiteX6" fmla="*/ 278351 w 850900"/>
              <a:gd name="connsiteY6" fmla="*/ 460256 h 531693"/>
              <a:gd name="connsiteX7" fmla="*/ 68801 w 850900"/>
              <a:gd name="connsiteY7" fmla="*/ 201176 h 531693"/>
              <a:gd name="connsiteX0" fmla="*/ 68801 w 850900"/>
              <a:gd name="connsiteY0" fmla="*/ 201176 h 531693"/>
              <a:gd name="connsiteX1" fmla="*/ 350741 w 850900"/>
              <a:gd name="connsiteY1" fmla="*/ 52586 h 531693"/>
              <a:gd name="connsiteX2" fmla="*/ 583151 w 850900"/>
              <a:gd name="connsiteY2" fmla="*/ 10676 h 531693"/>
              <a:gd name="connsiteX3" fmla="*/ 689831 w 850900"/>
              <a:gd name="connsiteY3" fmla="*/ 166886 h 531693"/>
              <a:gd name="connsiteX4" fmla="*/ 849851 w 850900"/>
              <a:gd name="connsiteY4" fmla="*/ 353576 h 531693"/>
              <a:gd name="connsiteX5" fmla="*/ 575531 w 850900"/>
              <a:gd name="connsiteY5" fmla="*/ 483116 h 531693"/>
              <a:gd name="connsiteX6" fmla="*/ 278351 w 850900"/>
              <a:gd name="connsiteY6" fmla="*/ 460256 h 531693"/>
              <a:gd name="connsiteX7" fmla="*/ 68801 w 850900"/>
              <a:gd name="connsiteY7" fmla="*/ 201176 h 531693"/>
              <a:gd name="connsiteX0" fmla="*/ 68801 w 850900"/>
              <a:gd name="connsiteY0" fmla="*/ 194456 h 524973"/>
              <a:gd name="connsiteX1" fmla="*/ 350741 w 850900"/>
              <a:gd name="connsiteY1" fmla="*/ 45866 h 524973"/>
              <a:gd name="connsiteX2" fmla="*/ 689831 w 850900"/>
              <a:gd name="connsiteY2" fmla="*/ 160166 h 524973"/>
              <a:gd name="connsiteX3" fmla="*/ 849851 w 850900"/>
              <a:gd name="connsiteY3" fmla="*/ 346856 h 524973"/>
              <a:gd name="connsiteX4" fmla="*/ 575531 w 850900"/>
              <a:gd name="connsiteY4" fmla="*/ 476396 h 524973"/>
              <a:gd name="connsiteX5" fmla="*/ 278351 w 850900"/>
              <a:gd name="connsiteY5" fmla="*/ 453536 h 524973"/>
              <a:gd name="connsiteX6" fmla="*/ 68801 w 850900"/>
              <a:gd name="connsiteY6" fmla="*/ 194456 h 524973"/>
              <a:gd name="connsiteX0" fmla="*/ 68801 w 850900"/>
              <a:gd name="connsiteY0" fmla="*/ 194456 h 524973"/>
              <a:gd name="connsiteX1" fmla="*/ 350741 w 850900"/>
              <a:gd name="connsiteY1" fmla="*/ 45866 h 524973"/>
              <a:gd name="connsiteX2" fmla="*/ 689831 w 850900"/>
              <a:gd name="connsiteY2" fmla="*/ 160166 h 524973"/>
              <a:gd name="connsiteX3" fmla="*/ 849851 w 850900"/>
              <a:gd name="connsiteY3" fmla="*/ 346856 h 524973"/>
              <a:gd name="connsiteX4" fmla="*/ 575531 w 850900"/>
              <a:gd name="connsiteY4" fmla="*/ 476396 h 524973"/>
              <a:gd name="connsiteX5" fmla="*/ 278351 w 850900"/>
              <a:gd name="connsiteY5" fmla="*/ 453536 h 524973"/>
              <a:gd name="connsiteX6" fmla="*/ 68801 w 850900"/>
              <a:gd name="connsiteY6" fmla="*/ 194456 h 524973"/>
              <a:gd name="connsiteX0" fmla="*/ 68801 w 850900"/>
              <a:gd name="connsiteY0" fmla="*/ 194456 h 524973"/>
              <a:gd name="connsiteX1" fmla="*/ 350741 w 850900"/>
              <a:gd name="connsiteY1" fmla="*/ 45866 h 524973"/>
              <a:gd name="connsiteX2" fmla="*/ 689831 w 850900"/>
              <a:gd name="connsiteY2" fmla="*/ 160166 h 524973"/>
              <a:gd name="connsiteX3" fmla="*/ 849851 w 850900"/>
              <a:gd name="connsiteY3" fmla="*/ 346856 h 524973"/>
              <a:gd name="connsiteX4" fmla="*/ 575531 w 850900"/>
              <a:gd name="connsiteY4" fmla="*/ 476396 h 524973"/>
              <a:gd name="connsiteX5" fmla="*/ 278351 w 850900"/>
              <a:gd name="connsiteY5" fmla="*/ 453536 h 524973"/>
              <a:gd name="connsiteX6" fmla="*/ 68801 w 850900"/>
              <a:gd name="connsiteY6" fmla="*/ 194456 h 524973"/>
              <a:gd name="connsiteX0" fmla="*/ 68801 w 699143"/>
              <a:gd name="connsiteY0" fmla="*/ 194456 h 524973"/>
              <a:gd name="connsiteX1" fmla="*/ 350741 w 699143"/>
              <a:gd name="connsiteY1" fmla="*/ 45866 h 524973"/>
              <a:gd name="connsiteX2" fmla="*/ 689831 w 699143"/>
              <a:gd name="connsiteY2" fmla="*/ 160166 h 524973"/>
              <a:gd name="connsiteX3" fmla="*/ 575531 w 699143"/>
              <a:gd name="connsiteY3" fmla="*/ 476396 h 524973"/>
              <a:gd name="connsiteX4" fmla="*/ 278351 w 699143"/>
              <a:gd name="connsiteY4" fmla="*/ 453536 h 524973"/>
              <a:gd name="connsiteX5" fmla="*/ 68801 w 699143"/>
              <a:gd name="connsiteY5" fmla="*/ 194456 h 524973"/>
              <a:gd name="connsiteX0" fmla="*/ 68801 w 765578"/>
              <a:gd name="connsiteY0" fmla="*/ 194456 h 524973"/>
              <a:gd name="connsiteX1" fmla="*/ 350741 w 765578"/>
              <a:gd name="connsiteY1" fmla="*/ 45866 h 524973"/>
              <a:gd name="connsiteX2" fmla="*/ 689831 w 765578"/>
              <a:gd name="connsiteY2" fmla="*/ 160166 h 524973"/>
              <a:gd name="connsiteX3" fmla="*/ 575531 w 765578"/>
              <a:gd name="connsiteY3" fmla="*/ 476396 h 524973"/>
              <a:gd name="connsiteX4" fmla="*/ 278351 w 765578"/>
              <a:gd name="connsiteY4" fmla="*/ 453536 h 524973"/>
              <a:gd name="connsiteX5" fmla="*/ 68801 w 765578"/>
              <a:gd name="connsiteY5" fmla="*/ 194456 h 524973"/>
              <a:gd name="connsiteX0" fmla="*/ 68801 w 809586"/>
              <a:gd name="connsiteY0" fmla="*/ 194456 h 524973"/>
              <a:gd name="connsiteX1" fmla="*/ 350741 w 809586"/>
              <a:gd name="connsiteY1" fmla="*/ 45866 h 524973"/>
              <a:gd name="connsiteX2" fmla="*/ 689831 w 809586"/>
              <a:gd name="connsiteY2" fmla="*/ 160166 h 524973"/>
              <a:gd name="connsiteX3" fmla="*/ 575531 w 809586"/>
              <a:gd name="connsiteY3" fmla="*/ 476396 h 524973"/>
              <a:gd name="connsiteX4" fmla="*/ 278351 w 809586"/>
              <a:gd name="connsiteY4" fmla="*/ 453536 h 524973"/>
              <a:gd name="connsiteX5" fmla="*/ 68801 w 809586"/>
              <a:gd name="connsiteY5" fmla="*/ 194456 h 524973"/>
              <a:gd name="connsiteX0" fmla="*/ 68801 w 819409"/>
              <a:gd name="connsiteY0" fmla="*/ 194456 h 524973"/>
              <a:gd name="connsiteX1" fmla="*/ 350741 w 819409"/>
              <a:gd name="connsiteY1" fmla="*/ 45866 h 524973"/>
              <a:gd name="connsiteX2" fmla="*/ 689831 w 819409"/>
              <a:gd name="connsiteY2" fmla="*/ 160166 h 524973"/>
              <a:gd name="connsiteX3" fmla="*/ 575531 w 819409"/>
              <a:gd name="connsiteY3" fmla="*/ 476396 h 524973"/>
              <a:gd name="connsiteX4" fmla="*/ 278351 w 819409"/>
              <a:gd name="connsiteY4" fmla="*/ 453536 h 524973"/>
              <a:gd name="connsiteX5" fmla="*/ 68801 w 819409"/>
              <a:gd name="connsiteY5" fmla="*/ 194456 h 524973"/>
              <a:gd name="connsiteX0" fmla="*/ 68801 w 819409"/>
              <a:gd name="connsiteY0" fmla="*/ 198312 h 528829"/>
              <a:gd name="connsiteX1" fmla="*/ 350741 w 819409"/>
              <a:gd name="connsiteY1" fmla="*/ 49722 h 528829"/>
              <a:gd name="connsiteX2" fmla="*/ 689831 w 819409"/>
              <a:gd name="connsiteY2" fmla="*/ 164022 h 528829"/>
              <a:gd name="connsiteX3" fmla="*/ 575531 w 819409"/>
              <a:gd name="connsiteY3" fmla="*/ 480252 h 528829"/>
              <a:gd name="connsiteX4" fmla="*/ 278351 w 819409"/>
              <a:gd name="connsiteY4" fmla="*/ 457392 h 528829"/>
              <a:gd name="connsiteX5" fmla="*/ 68801 w 819409"/>
              <a:gd name="connsiteY5" fmla="*/ 198312 h 528829"/>
              <a:gd name="connsiteX0" fmla="*/ 68801 w 819409"/>
              <a:gd name="connsiteY0" fmla="*/ 198312 h 528829"/>
              <a:gd name="connsiteX1" fmla="*/ 350741 w 819409"/>
              <a:gd name="connsiteY1" fmla="*/ 49722 h 528829"/>
              <a:gd name="connsiteX2" fmla="*/ 689831 w 819409"/>
              <a:gd name="connsiteY2" fmla="*/ 164022 h 528829"/>
              <a:gd name="connsiteX3" fmla="*/ 575531 w 819409"/>
              <a:gd name="connsiteY3" fmla="*/ 480252 h 528829"/>
              <a:gd name="connsiteX4" fmla="*/ 278351 w 819409"/>
              <a:gd name="connsiteY4" fmla="*/ 457392 h 528829"/>
              <a:gd name="connsiteX5" fmla="*/ 68801 w 819409"/>
              <a:gd name="connsiteY5" fmla="*/ 198312 h 528829"/>
              <a:gd name="connsiteX0" fmla="*/ 68801 w 819409"/>
              <a:gd name="connsiteY0" fmla="*/ 198312 h 528829"/>
              <a:gd name="connsiteX1" fmla="*/ 350741 w 819409"/>
              <a:gd name="connsiteY1" fmla="*/ 49722 h 528829"/>
              <a:gd name="connsiteX2" fmla="*/ 689831 w 819409"/>
              <a:gd name="connsiteY2" fmla="*/ 164022 h 528829"/>
              <a:gd name="connsiteX3" fmla="*/ 575531 w 819409"/>
              <a:gd name="connsiteY3" fmla="*/ 480252 h 528829"/>
              <a:gd name="connsiteX4" fmla="*/ 278351 w 819409"/>
              <a:gd name="connsiteY4" fmla="*/ 457392 h 528829"/>
              <a:gd name="connsiteX5" fmla="*/ 68801 w 819409"/>
              <a:gd name="connsiteY5" fmla="*/ 198312 h 528829"/>
              <a:gd name="connsiteX0" fmla="*/ 68801 w 819409"/>
              <a:gd name="connsiteY0" fmla="*/ 221631 h 552148"/>
              <a:gd name="connsiteX1" fmla="*/ 350741 w 819409"/>
              <a:gd name="connsiteY1" fmla="*/ 73041 h 552148"/>
              <a:gd name="connsiteX2" fmla="*/ 689831 w 819409"/>
              <a:gd name="connsiteY2" fmla="*/ 187341 h 552148"/>
              <a:gd name="connsiteX3" fmla="*/ 575531 w 819409"/>
              <a:gd name="connsiteY3" fmla="*/ 503571 h 552148"/>
              <a:gd name="connsiteX4" fmla="*/ 278351 w 819409"/>
              <a:gd name="connsiteY4" fmla="*/ 480711 h 552148"/>
              <a:gd name="connsiteX5" fmla="*/ 68801 w 819409"/>
              <a:gd name="connsiteY5" fmla="*/ 221631 h 552148"/>
              <a:gd name="connsiteX0" fmla="*/ 92089 w 842697"/>
              <a:gd name="connsiteY0" fmla="*/ 221631 h 552148"/>
              <a:gd name="connsiteX1" fmla="*/ 374029 w 842697"/>
              <a:gd name="connsiteY1" fmla="*/ 73041 h 552148"/>
              <a:gd name="connsiteX2" fmla="*/ 713119 w 842697"/>
              <a:gd name="connsiteY2" fmla="*/ 187341 h 552148"/>
              <a:gd name="connsiteX3" fmla="*/ 598819 w 842697"/>
              <a:gd name="connsiteY3" fmla="*/ 503571 h 552148"/>
              <a:gd name="connsiteX4" fmla="*/ 301639 w 842697"/>
              <a:gd name="connsiteY4" fmla="*/ 480711 h 552148"/>
              <a:gd name="connsiteX5" fmla="*/ 92089 w 842697"/>
              <a:gd name="connsiteY5" fmla="*/ 221631 h 552148"/>
              <a:gd name="connsiteX0" fmla="*/ 93455 w 844063"/>
              <a:gd name="connsiteY0" fmla="*/ 221631 h 552148"/>
              <a:gd name="connsiteX1" fmla="*/ 375395 w 844063"/>
              <a:gd name="connsiteY1" fmla="*/ 73041 h 552148"/>
              <a:gd name="connsiteX2" fmla="*/ 714485 w 844063"/>
              <a:gd name="connsiteY2" fmla="*/ 187341 h 552148"/>
              <a:gd name="connsiteX3" fmla="*/ 600185 w 844063"/>
              <a:gd name="connsiteY3" fmla="*/ 503571 h 552148"/>
              <a:gd name="connsiteX4" fmla="*/ 303005 w 844063"/>
              <a:gd name="connsiteY4" fmla="*/ 480711 h 552148"/>
              <a:gd name="connsiteX5" fmla="*/ 93455 w 844063"/>
              <a:gd name="connsiteY5" fmla="*/ 221631 h 552148"/>
              <a:gd name="connsiteX0" fmla="*/ 93455 w 844063"/>
              <a:gd name="connsiteY0" fmla="*/ 221631 h 564024"/>
              <a:gd name="connsiteX1" fmla="*/ 375395 w 844063"/>
              <a:gd name="connsiteY1" fmla="*/ 73041 h 564024"/>
              <a:gd name="connsiteX2" fmla="*/ 714485 w 844063"/>
              <a:gd name="connsiteY2" fmla="*/ 187341 h 564024"/>
              <a:gd name="connsiteX3" fmla="*/ 600185 w 844063"/>
              <a:gd name="connsiteY3" fmla="*/ 503571 h 564024"/>
              <a:gd name="connsiteX4" fmla="*/ 303005 w 844063"/>
              <a:gd name="connsiteY4" fmla="*/ 480711 h 564024"/>
              <a:gd name="connsiteX5" fmla="*/ 93455 w 844063"/>
              <a:gd name="connsiteY5" fmla="*/ 221631 h 564024"/>
              <a:gd name="connsiteX0" fmla="*/ 93455 w 844063"/>
              <a:gd name="connsiteY0" fmla="*/ 221631 h 572176"/>
              <a:gd name="connsiteX1" fmla="*/ 375395 w 844063"/>
              <a:gd name="connsiteY1" fmla="*/ 73041 h 572176"/>
              <a:gd name="connsiteX2" fmla="*/ 714485 w 844063"/>
              <a:gd name="connsiteY2" fmla="*/ 187341 h 572176"/>
              <a:gd name="connsiteX3" fmla="*/ 600185 w 844063"/>
              <a:gd name="connsiteY3" fmla="*/ 503571 h 572176"/>
              <a:gd name="connsiteX4" fmla="*/ 303005 w 844063"/>
              <a:gd name="connsiteY4" fmla="*/ 480711 h 572176"/>
              <a:gd name="connsiteX5" fmla="*/ 93455 w 844063"/>
              <a:gd name="connsiteY5" fmla="*/ 221631 h 572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063" h="572176">
                <a:moveTo>
                  <a:pt x="93455" y="221631"/>
                </a:moveTo>
                <a:cubicBezTo>
                  <a:pt x="-41165" y="65421"/>
                  <a:pt x="304275" y="-98409"/>
                  <a:pt x="375395" y="73041"/>
                </a:cubicBezTo>
                <a:cubicBezTo>
                  <a:pt x="555100" y="-43164"/>
                  <a:pt x="730360" y="64786"/>
                  <a:pt x="714485" y="187341"/>
                </a:cubicBezTo>
                <a:cubicBezTo>
                  <a:pt x="934830" y="198136"/>
                  <a:pt x="859265" y="607076"/>
                  <a:pt x="600185" y="503571"/>
                </a:cubicBezTo>
                <a:cubicBezTo>
                  <a:pt x="546845" y="583581"/>
                  <a:pt x="363965" y="614061"/>
                  <a:pt x="303005" y="480711"/>
                </a:cubicBezTo>
                <a:cubicBezTo>
                  <a:pt x="99805" y="634381"/>
                  <a:pt x="-133875" y="349901"/>
                  <a:pt x="93455" y="2216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63" name="Hình tự do 62"/>
          <p:cNvSpPr/>
          <p:nvPr/>
        </p:nvSpPr>
        <p:spPr>
          <a:xfrm>
            <a:off x="9246860" y="5484210"/>
            <a:ext cx="176970" cy="811674"/>
          </a:xfrm>
          <a:custGeom>
            <a:avLst/>
            <a:gdLst>
              <a:gd name="connsiteX0" fmla="*/ 123265 w 324971"/>
              <a:gd name="connsiteY0" fmla="*/ 0 h 2459692"/>
              <a:gd name="connsiteX1" fmla="*/ 162486 w 324971"/>
              <a:gd name="connsiteY1" fmla="*/ 1731309 h 2459692"/>
              <a:gd name="connsiteX2" fmla="*/ 0 w 324971"/>
              <a:gd name="connsiteY2" fmla="*/ 1585633 h 2459692"/>
              <a:gd name="connsiteX3" fmla="*/ 145677 w 324971"/>
              <a:gd name="connsiteY3" fmla="*/ 1776133 h 2459692"/>
              <a:gd name="connsiteX4" fmla="*/ 196103 w 324971"/>
              <a:gd name="connsiteY4" fmla="*/ 2459692 h 2459692"/>
              <a:gd name="connsiteX5" fmla="*/ 252133 w 324971"/>
              <a:gd name="connsiteY5" fmla="*/ 2448486 h 2459692"/>
              <a:gd name="connsiteX6" fmla="*/ 184897 w 324971"/>
              <a:gd name="connsiteY6" fmla="*/ 1753721 h 2459692"/>
              <a:gd name="connsiteX7" fmla="*/ 324971 w 324971"/>
              <a:gd name="connsiteY7" fmla="*/ 1630456 h 2459692"/>
              <a:gd name="connsiteX8" fmla="*/ 179294 w 324971"/>
              <a:gd name="connsiteY8" fmla="*/ 1697692 h 2459692"/>
              <a:gd name="connsiteX9" fmla="*/ 123265 w 324971"/>
              <a:gd name="connsiteY9" fmla="*/ 0 h 2459692"/>
              <a:gd name="connsiteX0" fmla="*/ 127075 w 324971"/>
              <a:gd name="connsiteY0" fmla="*/ 0 h 2444452"/>
              <a:gd name="connsiteX1" fmla="*/ 162486 w 324971"/>
              <a:gd name="connsiteY1" fmla="*/ 171606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179294 w 324971"/>
              <a:gd name="connsiteY8" fmla="*/ 1682452 h 2444452"/>
              <a:gd name="connsiteX9" fmla="*/ 127075 w 324971"/>
              <a:gd name="connsiteY9" fmla="*/ 0 h 2444452"/>
              <a:gd name="connsiteX0" fmla="*/ 127075 w 324971"/>
              <a:gd name="connsiteY0" fmla="*/ 0 h 2444452"/>
              <a:gd name="connsiteX1" fmla="*/ 162486 w 324971"/>
              <a:gd name="connsiteY1" fmla="*/ 171606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179294 w 324971"/>
              <a:gd name="connsiteY8" fmla="*/ 1682452 h 2444452"/>
              <a:gd name="connsiteX9" fmla="*/ 127075 w 324971"/>
              <a:gd name="connsiteY9" fmla="*/ 0 h 2444452"/>
              <a:gd name="connsiteX0" fmla="*/ 127075 w 324971"/>
              <a:gd name="connsiteY0" fmla="*/ 0 h 2444452"/>
              <a:gd name="connsiteX1" fmla="*/ 162486 w 324971"/>
              <a:gd name="connsiteY1" fmla="*/ 171606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179294 w 324971"/>
              <a:gd name="connsiteY8" fmla="*/ 1682452 h 2444452"/>
              <a:gd name="connsiteX9" fmla="*/ 127075 w 324971"/>
              <a:gd name="connsiteY9" fmla="*/ 0 h 2444452"/>
              <a:gd name="connsiteX0" fmla="*/ 127075 w 324971"/>
              <a:gd name="connsiteY0" fmla="*/ 0 h 2444452"/>
              <a:gd name="connsiteX1" fmla="*/ 177726 w 324971"/>
              <a:gd name="connsiteY1" fmla="*/ 168558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179294 w 324971"/>
              <a:gd name="connsiteY8" fmla="*/ 1682452 h 2444452"/>
              <a:gd name="connsiteX9" fmla="*/ 127075 w 324971"/>
              <a:gd name="connsiteY9" fmla="*/ 0 h 2444452"/>
              <a:gd name="connsiteX0" fmla="*/ 127075 w 324971"/>
              <a:gd name="connsiteY0" fmla="*/ 0 h 2444452"/>
              <a:gd name="connsiteX1" fmla="*/ 177726 w 324971"/>
              <a:gd name="connsiteY1" fmla="*/ 168558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221204 w 324971"/>
              <a:gd name="connsiteY8" fmla="*/ 1613872 h 2444452"/>
              <a:gd name="connsiteX9" fmla="*/ 127075 w 324971"/>
              <a:gd name="connsiteY9" fmla="*/ 0 h 2444452"/>
              <a:gd name="connsiteX0" fmla="*/ 127075 w 324971"/>
              <a:gd name="connsiteY0" fmla="*/ 0 h 2444452"/>
              <a:gd name="connsiteX1" fmla="*/ 151056 w 324971"/>
              <a:gd name="connsiteY1" fmla="*/ 165891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221204 w 324971"/>
              <a:gd name="connsiteY8" fmla="*/ 1613872 h 2444452"/>
              <a:gd name="connsiteX9" fmla="*/ 127075 w 324971"/>
              <a:gd name="connsiteY9" fmla="*/ 0 h 2444452"/>
              <a:gd name="connsiteX0" fmla="*/ 127075 w 324971"/>
              <a:gd name="connsiteY0" fmla="*/ 0 h 2444452"/>
              <a:gd name="connsiteX1" fmla="*/ 151056 w 324971"/>
              <a:gd name="connsiteY1" fmla="*/ 165891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92517 w 324971"/>
              <a:gd name="connsiteY6" fmla="*/ 1768961 h 2444452"/>
              <a:gd name="connsiteX7" fmla="*/ 324971 w 324971"/>
              <a:gd name="connsiteY7" fmla="*/ 1615216 h 2444452"/>
              <a:gd name="connsiteX8" fmla="*/ 221204 w 324971"/>
              <a:gd name="connsiteY8" fmla="*/ 1613872 h 2444452"/>
              <a:gd name="connsiteX9" fmla="*/ 127075 w 32497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21204 w 328781"/>
              <a:gd name="connsiteY8" fmla="*/ 1613872 h 2444452"/>
              <a:gd name="connsiteX9" fmla="*/ 127075 w 32878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21204 w 328781"/>
              <a:gd name="connsiteY8" fmla="*/ 1613872 h 2444452"/>
              <a:gd name="connsiteX9" fmla="*/ 127075 w 32878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21204 w 328781"/>
              <a:gd name="connsiteY8" fmla="*/ 1613872 h 2444452"/>
              <a:gd name="connsiteX9" fmla="*/ 127075 w 32878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02154 w 328781"/>
              <a:gd name="connsiteY8" fmla="*/ 1690072 h 2444452"/>
              <a:gd name="connsiteX9" fmla="*/ 127075 w 32878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02154 w 328781"/>
              <a:gd name="connsiteY8" fmla="*/ 1690072 h 2444452"/>
              <a:gd name="connsiteX9" fmla="*/ 127075 w 32878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02154 w 328781"/>
              <a:gd name="connsiteY8" fmla="*/ 1690072 h 2444452"/>
              <a:gd name="connsiteX9" fmla="*/ 127075 w 32878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41867 w 324971"/>
              <a:gd name="connsiteY3" fmla="*/ 176089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41867 w 324971"/>
              <a:gd name="connsiteY3" fmla="*/ 176089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41867 w 324971"/>
              <a:gd name="connsiteY3" fmla="*/ 176089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41867 w 324971"/>
              <a:gd name="connsiteY3" fmla="*/ 176089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48323 w 324971"/>
              <a:gd name="connsiteY5" fmla="*/ 243324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25463 w 324971"/>
              <a:gd name="connsiteY5" fmla="*/ 244086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25463 w 324971"/>
              <a:gd name="connsiteY5" fmla="*/ 244086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25463 w 324971"/>
              <a:gd name="connsiteY5" fmla="*/ 244086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38488 h 2482940"/>
              <a:gd name="connsiteX1" fmla="*/ 147246 w 324971"/>
              <a:gd name="connsiteY1" fmla="*/ 1697407 h 2482940"/>
              <a:gd name="connsiteX2" fmla="*/ 0 w 324971"/>
              <a:gd name="connsiteY2" fmla="*/ 1658411 h 2482940"/>
              <a:gd name="connsiteX3" fmla="*/ 138057 w 324971"/>
              <a:gd name="connsiteY3" fmla="*/ 1757471 h 2482940"/>
              <a:gd name="connsiteX4" fmla="*/ 192293 w 324971"/>
              <a:gd name="connsiteY4" fmla="*/ 2482940 h 2482940"/>
              <a:gd name="connsiteX5" fmla="*/ 225463 w 324971"/>
              <a:gd name="connsiteY5" fmla="*/ 2479354 h 2482940"/>
              <a:gd name="connsiteX6" fmla="*/ 184897 w 324971"/>
              <a:gd name="connsiteY6" fmla="*/ 1780779 h 2482940"/>
              <a:gd name="connsiteX7" fmla="*/ 324971 w 324971"/>
              <a:gd name="connsiteY7" fmla="*/ 1687994 h 2482940"/>
              <a:gd name="connsiteX8" fmla="*/ 198344 w 324971"/>
              <a:gd name="connsiteY8" fmla="*/ 1728560 h 2482940"/>
              <a:gd name="connsiteX9" fmla="*/ 182432 w 324971"/>
              <a:gd name="connsiteY9" fmla="*/ 626349 h 2482940"/>
              <a:gd name="connsiteX10" fmla="*/ 123265 w 324971"/>
              <a:gd name="connsiteY10" fmla="*/ 38488 h 2482940"/>
              <a:gd name="connsiteX0" fmla="*/ 123265 w 324971"/>
              <a:gd name="connsiteY0" fmla="*/ 163279 h 2607731"/>
              <a:gd name="connsiteX1" fmla="*/ 147246 w 324971"/>
              <a:gd name="connsiteY1" fmla="*/ 1822198 h 2607731"/>
              <a:gd name="connsiteX2" fmla="*/ 0 w 324971"/>
              <a:gd name="connsiteY2" fmla="*/ 1783202 h 2607731"/>
              <a:gd name="connsiteX3" fmla="*/ 138057 w 324971"/>
              <a:gd name="connsiteY3" fmla="*/ 1882262 h 2607731"/>
              <a:gd name="connsiteX4" fmla="*/ 192293 w 324971"/>
              <a:gd name="connsiteY4" fmla="*/ 2607731 h 2607731"/>
              <a:gd name="connsiteX5" fmla="*/ 225463 w 324971"/>
              <a:gd name="connsiteY5" fmla="*/ 2604145 h 2607731"/>
              <a:gd name="connsiteX6" fmla="*/ 184897 w 324971"/>
              <a:gd name="connsiteY6" fmla="*/ 1905570 h 2607731"/>
              <a:gd name="connsiteX7" fmla="*/ 324971 w 324971"/>
              <a:gd name="connsiteY7" fmla="*/ 1812785 h 2607731"/>
              <a:gd name="connsiteX8" fmla="*/ 198344 w 324971"/>
              <a:gd name="connsiteY8" fmla="*/ 1853351 h 2607731"/>
              <a:gd name="connsiteX9" fmla="*/ 174812 w 324971"/>
              <a:gd name="connsiteY9" fmla="*/ 183450 h 2607731"/>
              <a:gd name="connsiteX10" fmla="*/ 123265 w 324971"/>
              <a:gd name="connsiteY10" fmla="*/ 163279 h 2607731"/>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25463 w 324971"/>
              <a:gd name="connsiteY5" fmla="*/ 244086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74812 w 324971"/>
              <a:gd name="connsiteY9" fmla="*/ 20171 h 2444452"/>
              <a:gd name="connsiteX10" fmla="*/ 123265 w 324971"/>
              <a:gd name="connsiteY10"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25463 w 324971"/>
              <a:gd name="connsiteY5" fmla="*/ 244086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59572 w 324971"/>
              <a:gd name="connsiteY9" fmla="*/ 23981 h 2444452"/>
              <a:gd name="connsiteX10" fmla="*/ 123265 w 324971"/>
              <a:gd name="connsiteY10" fmla="*/ 0 h 2444452"/>
              <a:gd name="connsiteX0" fmla="*/ 127075 w 324971"/>
              <a:gd name="connsiteY0" fmla="*/ 0 h 2425402"/>
              <a:gd name="connsiteX1" fmla="*/ 147246 w 324971"/>
              <a:gd name="connsiteY1" fmla="*/ 1639869 h 2425402"/>
              <a:gd name="connsiteX2" fmla="*/ 0 w 324971"/>
              <a:gd name="connsiteY2" fmla="*/ 1600873 h 2425402"/>
              <a:gd name="connsiteX3" fmla="*/ 138057 w 324971"/>
              <a:gd name="connsiteY3" fmla="*/ 1699933 h 2425402"/>
              <a:gd name="connsiteX4" fmla="*/ 192293 w 324971"/>
              <a:gd name="connsiteY4" fmla="*/ 2425402 h 2425402"/>
              <a:gd name="connsiteX5" fmla="*/ 225463 w 324971"/>
              <a:gd name="connsiteY5" fmla="*/ 2421816 h 2425402"/>
              <a:gd name="connsiteX6" fmla="*/ 184897 w 324971"/>
              <a:gd name="connsiteY6" fmla="*/ 1723241 h 2425402"/>
              <a:gd name="connsiteX7" fmla="*/ 324971 w 324971"/>
              <a:gd name="connsiteY7" fmla="*/ 1630456 h 2425402"/>
              <a:gd name="connsiteX8" fmla="*/ 198344 w 324971"/>
              <a:gd name="connsiteY8" fmla="*/ 1671022 h 2425402"/>
              <a:gd name="connsiteX9" fmla="*/ 159572 w 324971"/>
              <a:gd name="connsiteY9" fmla="*/ 4931 h 2425402"/>
              <a:gd name="connsiteX10" fmla="*/ 127075 w 324971"/>
              <a:gd name="connsiteY10" fmla="*/ 0 h 2425402"/>
              <a:gd name="connsiteX0" fmla="*/ 127075 w 324971"/>
              <a:gd name="connsiteY0" fmla="*/ 0 h 2425402"/>
              <a:gd name="connsiteX1" fmla="*/ 147246 w 324971"/>
              <a:gd name="connsiteY1" fmla="*/ 1639869 h 2425402"/>
              <a:gd name="connsiteX2" fmla="*/ 0 w 324971"/>
              <a:gd name="connsiteY2" fmla="*/ 1600873 h 2425402"/>
              <a:gd name="connsiteX3" fmla="*/ 138057 w 324971"/>
              <a:gd name="connsiteY3" fmla="*/ 1699933 h 2425402"/>
              <a:gd name="connsiteX4" fmla="*/ 192293 w 324971"/>
              <a:gd name="connsiteY4" fmla="*/ 2425402 h 2425402"/>
              <a:gd name="connsiteX5" fmla="*/ 225463 w 324971"/>
              <a:gd name="connsiteY5" fmla="*/ 2421816 h 2425402"/>
              <a:gd name="connsiteX6" fmla="*/ 184897 w 324971"/>
              <a:gd name="connsiteY6" fmla="*/ 1723241 h 2425402"/>
              <a:gd name="connsiteX7" fmla="*/ 324971 w 324971"/>
              <a:gd name="connsiteY7" fmla="*/ 1630456 h 2425402"/>
              <a:gd name="connsiteX8" fmla="*/ 198344 w 324971"/>
              <a:gd name="connsiteY8" fmla="*/ 1671022 h 2425402"/>
              <a:gd name="connsiteX9" fmla="*/ 159572 w 324971"/>
              <a:gd name="connsiteY9" fmla="*/ 4931 h 2425402"/>
              <a:gd name="connsiteX10" fmla="*/ 127075 w 324971"/>
              <a:gd name="connsiteY10" fmla="*/ 0 h 2425402"/>
              <a:gd name="connsiteX0" fmla="*/ 127075 w 324971"/>
              <a:gd name="connsiteY0" fmla="*/ 0 h 2425402"/>
              <a:gd name="connsiteX1" fmla="*/ 147246 w 324971"/>
              <a:gd name="connsiteY1" fmla="*/ 1639869 h 2425402"/>
              <a:gd name="connsiteX2" fmla="*/ 0 w 324971"/>
              <a:gd name="connsiteY2" fmla="*/ 1600873 h 2425402"/>
              <a:gd name="connsiteX3" fmla="*/ 138057 w 324971"/>
              <a:gd name="connsiteY3" fmla="*/ 1699933 h 2425402"/>
              <a:gd name="connsiteX4" fmla="*/ 192293 w 324971"/>
              <a:gd name="connsiteY4" fmla="*/ 2425402 h 2425402"/>
              <a:gd name="connsiteX5" fmla="*/ 225463 w 324971"/>
              <a:gd name="connsiteY5" fmla="*/ 2421816 h 2425402"/>
              <a:gd name="connsiteX6" fmla="*/ 184897 w 324971"/>
              <a:gd name="connsiteY6" fmla="*/ 1723241 h 2425402"/>
              <a:gd name="connsiteX7" fmla="*/ 324971 w 324971"/>
              <a:gd name="connsiteY7" fmla="*/ 1630456 h 2425402"/>
              <a:gd name="connsiteX8" fmla="*/ 198344 w 324971"/>
              <a:gd name="connsiteY8" fmla="*/ 1671022 h 2425402"/>
              <a:gd name="connsiteX9" fmla="*/ 159572 w 324971"/>
              <a:gd name="connsiteY9" fmla="*/ 4931 h 2425402"/>
              <a:gd name="connsiteX10" fmla="*/ 127075 w 32497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2324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83104 w 321161"/>
              <a:gd name="connsiteY8" fmla="*/ 1667212 h 2425402"/>
              <a:gd name="connsiteX9" fmla="*/ 159572 w 321161"/>
              <a:gd name="connsiteY9" fmla="*/ 4931 h 2425402"/>
              <a:gd name="connsiteX10" fmla="*/ 127075 w 321161"/>
              <a:gd name="connsiteY10" fmla="*/ 0 h 2425402"/>
              <a:gd name="connsiteX0" fmla="*/ 881 w 349749"/>
              <a:gd name="connsiteY0" fmla="*/ 1042821 h 2420473"/>
              <a:gd name="connsiteX1" fmla="*/ 175834 w 349749"/>
              <a:gd name="connsiteY1" fmla="*/ 1634940 h 2420473"/>
              <a:gd name="connsiteX2" fmla="*/ 28588 w 349749"/>
              <a:gd name="connsiteY2" fmla="*/ 1595944 h 2420473"/>
              <a:gd name="connsiteX3" fmla="*/ 166645 w 349749"/>
              <a:gd name="connsiteY3" fmla="*/ 1695004 h 2420473"/>
              <a:gd name="connsiteX4" fmla="*/ 220881 w 349749"/>
              <a:gd name="connsiteY4" fmla="*/ 2420473 h 2420473"/>
              <a:gd name="connsiteX5" fmla="*/ 254051 w 349749"/>
              <a:gd name="connsiteY5" fmla="*/ 2416887 h 2420473"/>
              <a:gd name="connsiteX6" fmla="*/ 213485 w 349749"/>
              <a:gd name="connsiteY6" fmla="*/ 1706882 h 2420473"/>
              <a:gd name="connsiteX7" fmla="*/ 349749 w 349749"/>
              <a:gd name="connsiteY7" fmla="*/ 1610287 h 2420473"/>
              <a:gd name="connsiteX8" fmla="*/ 211692 w 349749"/>
              <a:gd name="connsiteY8" fmla="*/ 1662283 h 2420473"/>
              <a:gd name="connsiteX9" fmla="*/ 188160 w 349749"/>
              <a:gd name="connsiteY9" fmla="*/ 2 h 2420473"/>
              <a:gd name="connsiteX10" fmla="*/ 881 w 349749"/>
              <a:gd name="connsiteY10" fmla="*/ 1042821 h 2420473"/>
              <a:gd name="connsiteX0" fmla="*/ 881 w 349749"/>
              <a:gd name="connsiteY0" fmla="*/ 0 h 1377652"/>
              <a:gd name="connsiteX1" fmla="*/ 175834 w 349749"/>
              <a:gd name="connsiteY1" fmla="*/ 592119 h 1377652"/>
              <a:gd name="connsiteX2" fmla="*/ 28588 w 349749"/>
              <a:gd name="connsiteY2" fmla="*/ 553123 h 1377652"/>
              <a:gd name="connsiteX3" fmla="*/ 166645 w 349749"/>
              <a:gd name="connsiteY3" fmla="*/ 652183 h 1377652"/>
              <a:gd name="connsiteX4" fmla="*/ 220881 w 349749"/>
              <a:gd name="connsiteY4" fmla="*/ 1377652 h 1377652"/>
              <a:gd name="connsiteX5" fmla="*/ 254051 w 349749"/>
              <a:gd name="connsiteY5" fmla="*/ 1374066 h 1377652"/>
              <a:gd name="connsiteX6" fmla="*/ 213485 w 349749"/>
              <a:gd name="connsiteY6" fmla="*/ 664061 h 1377652"/>
              <a:gd name="connsiteX7" fmla="*/ 349749 w 349749"/>
              <a:gd name="connsiteY7" fmla="*/ 567466 h 1377652"/>
              <a:gd name="connsiteX8" fmla="*/ 211692 w 349749"/>
              <a:gd name="connsiteY8" fmla="*/ 619462 h 1377652"/>
              <a:gd name="connsiteX9" fmla="*/ 200066 w 349749"/>
              <a:gd name="connsiteY9" fmla="*/ 40650 h 1377652"/>
              <a:gd name="connsiteX10" fmla="*/ 881 w 349749"/>
              <a:gd name="connsiteY10" fmla="*/ 0 h 1377652"/>
              <a:gd name="connsiteX0" fmla="*/ 0 w 348868"/>
              <a:gd name="connsiteY0" fmla="*/ 0 h 1377652"/>
              <a:gd name="connsiteX1" fmla="*/ 174953 w 348868"/>
              <a:gd name="connsiteY1" fmla="*/ 592119 h 1377652"/>
              <a:gd name="connsiteX2" fmla="*/ 27707 w 348868"/>
              <a:gd name="connsiteY2" fmla="*/ 553123 h 1377652"/>
              <a:gd name="connsiteX3" fmla="*/ 165764 w 348868"/>
              <a:gd name="connsiteY3" fmla="*/ 652183 h 1377652"/>
              <a:gd name="connsiteX4" fmla="*/ 220000 w 348868"/>
              <a:gd name="connsiteY4" fmla="*/ 1377652 h 1377652"/>
              <a:gd name="connsiteX5" fmla="*/ 253170 w 348868"/>
              <a:gd name="connsiteY5" fmla="*/ 1374066 h 1377652"/>
              <a:gd name="connsiteX6" fmla="*/ 212604 w 348868"/>
              <a:gd name="connsiteY6" fmla="*/ 664061 h 1377652"/>
              <a:gd name="connsiteX7" fmla="*/ 348868 w 348868"/>
              <a:gd name="connsiteY7" fmla="*/ 567466 h 1377652"/>
              <a:gd name="connsiteX8" fmla="*/ 210811 w 348868"/>
              <a:gd name="connsiteY8" fmla="*/ 619462 h 1377652"/>
              <a:gd name="connsiteX9" fmla="*/ 199185 w 348868"/>
              <a:gd name="connsiteY9" fmla="*/ 40650 h 1377652"/>
              <a:gd name="connsiteX10" fmla="*/ 0 w 348868"/>
              <a:gd name="connsiteY10" fmla="*/ 0 h 1377652"/>
              <a:gd name="connsiteX0" fmla="*/ 115168 w 321161"/>
              <a:gd name="connsiteY0" fmla="*/ 30845 h 1337060"/>
              <a:gd name="connsiteX1" fmla="*/ 147246 w 321161"/>
              <a:gd name="connsiteY1" fmla="*/ 551527 h 1337060"/>
              <a:gd name="connsiteX2" fmla="*/ 0 w 321161"/>
              <a:gd name="connsiteY2" fmla="*/ 512531 h 1337060"/>
              <a:gd name="connsiteX3" fmla="*/ 138057 w 321161"/>
              <a:gd name="connsiteY3" fmla="*/ 611591 h 1337060"/>
              <a:gd name="connsiteX4" fmla="*/ 192293 w 321161"/>
              <a:gd name="connsiteY4" fmla="*/ 1337060 h 1337060"/>
              <a:gd name="connsiteX5" fmla="*/ 225463 w 321161"/>
              <a:gd name="connsiteY5" fmla="*/ 1333474 h 1337060"/>
              <a:gd name="connsiteX6" fmla="*/ 184897 w 321161"/>
              <a:gd name="connsiteY6" fmla="*/ 623469 h 1337060"/>
              <a:gd name="connsiteX7" fmla="*/ 321161 w 321161"/>
              <a:gd name="connsiteY7" fmla="*/ 526874 h 1337060"/>
              <a:gd name="connsiteX8" fmla="*/ 183104 w 321161"/>
              <a:gd name="connsiteY8" fmla="*/ 578870 h 1337060"/>
              <a:gd name="connsiteX9" fmla="*/ 171478 w 321161"/>
              <a:gd name="connsiteY9" fmla="*/ 58 h 1337060"/>
              <a:gd name="connsiteX10" fmla="*/ 115168 w 321161"/>
              <a:gd name="connsiteY10" fmla="*/ 30845 h 1337060"/>
              <a:gd name="connsiteX0" fmla="*/ 115168 w 321161"/>
              <a:gd name="connsiteY0" fmla="*/ 292732 h 1337009"/>
              <a:gd name="connsiteX1" fmla="*/ 147246 w 321161"/>
              <a:gd name="connsiteY1" fmla="*/ 551476 h 1337009"/>
              <a:gd name="connsiteX2" fmla="*/ 0 w 321161"/>
              <a:gd name="connsiteY2" fmla="*/ 512480 h 1337009"/>
              <a:gd name="connsiteX3" fmla="*/ 138057 w 321161"/>
              <a:gd name="connsiteY3" fmla="*/ 611540 h 1337009"/>
              <a:gd name="connsiteX4" fmla="*/ 192293 w 321161"/>
              <a:gd name="connsiteY4" fmla="*/ 1337009 h 1337009"/>
              <a:gd name="connsiteX5" fmla="*/ 225463 w 321161"/>
              <a:gd name="connsiteY5" fmla="*/ 1333423 h 1337009"/>
              <a:gd name="connsiteX6" fmla="*/ 184897 w 321161"/>
              <a:gd name="connsiteY6" fmla="*/ 623418 h 1337009"/>
              <a:gd name="connsiteX7" fmla="*/ 321161 w 321161"/>
              <a:gd name="connsiteY7" fmla="*/ 526823 h 1337009"/>
              <a:gd name="connsiteX8" fmla="*/ 183104 w 321161"/>
              <a:gd name="connsiteY8" fmla="*/ 578819 h 1337009"/>
              <a:gd name="connsiteX9" fmla="*/ 171478 w 321161"/>
              <a:gd name="connsiteY9" fmla="*/ 7 h 1337009"/>
              <a:gd name="connsiteX10" fmla="*/ 115168 w 321161"/>
              <a:gd name="connsiteY10" fmla="*/ 292732 h 1337009"/>
              <a:gd name="connsiteX0" fmla="*/ 115168 w 321161"/>
              <a:gd name="connsiteY0" fmla="*/ 0 h 1044277"/>
              <a:gd name="connsiteX1" fmla="*/ 147246 w 321161"/>
              <a:gd name="connsiteY1" fmla="*/ 258744 h 1044277"/>
              <a:gd name="connsiteX2" fmla="*/ 0 w 321161"/>
              <a:gd name="connsiteY2" fmla="*/ 219748 h 1044277"/>
              <a:gd name="connsiteX3" fmla="*/ 138057 w 321161"/>
              <a:gd name="connsiteY3" fmla="*/ 318808 h 1044277"/>
              <a:gd name="connsiteX4" fmla="*/ 192293 w 321161"/>
              <a:gd name="connsiteY4" fmla="*/ 1044277 h 1044277"/>
              <a:gd name="connsiteX5" fmla="*/ 225463 w 321161"/>
              <a:gd name="connsiteY5" fmla="*/ 1040691 h 1044277"/>
              <a:gd name="connsiteX6" fmla="*/ 184897 w 321161"/>
              <a:gd name="connsiteY6" fmla="*/ 330686 h 1044277"/>
              <a:gd name="connsiteX7" fmla="*/ 321161 w 321161"/>
              <a:gd name="connsiteY7" fmla="*/ 234091 h 1044277"/>
              <a:gd name="connsiteX8" fmla="*/ 183104 w 321161"/>
              <a:gd name="connsiteY8" fmla="*/ 286087 h 1044277"/>
              <a:gd name="connsiteX9" fmla="*/ 207197 w 321161"/>
              <a:gd name="connsiteY9" fmla="*/ 219244 h 1044277"/>
              <a:gd name="connsiteX10" fmla="*/ 115168 w 321161"/>
              <a:gd name="connsiteY10" fmla="*/ 0 h 1044277"/>
              <a:gd name="connsiteX0" fmla="*/ 115168 w 321281"/>
              <a:gd name="connsiteY0" fmla="*/ 0 h 1044277"/>
              <a:gd name="connsiteX1" fmla="*/ 147246 w 321281"/>
              <a:gd name="connsiteY1" fmla="*/ 258744 h 1044277"/>
              <a:gd name="connsiteX2" fmla="*/ 0 w 321281"/>
              <a:gd name="connsiteY2" fmla="*/ 219748 h 1044277"/>
              <a:gd name="connsiteX3" fmla="*/ 138057 w 321281"/>
              <a:gd name="connsiteY3" fmla="*/ 318808 h 1044277"/>
              <a:gd name="connsiteX4" fmla="*/ 192293 w 321281"/>
              <a:gd name="connsiteY4" fmla="*/ 1044277 h 1044277"/>
              <a:gd name="connsiteX5" fmla="*/ 225463 w 321281"/>
              <a:gd name="connsiteY5" fmla="*/ 1040691 h 1044277"/>
              <a:gd name="connsiteX6" fmla="*/ 184897 w 321281"/>
              <a:gd name="connsiteY6" fmla="*/ 330686 h 1044277"/>
              <a:gd name="connsiteX7" fmla="*/ 321161 w 321281"/>
              <a:gd name="connsiteY7" fmla="*/ 234091 h 1044277"/>
              <a:gd name="connsiteX8" fmla="*/ 207197 w 321281"/>
              <a:gd name="connsiteY8" fmla="*/ 219244 h 1044277"/>
              <a:gd name="connsiteX9" fmla="*/ 115168 w 321281"/>
              <a:gd name="connsiteY9" fmla="*/ 0 h 1044277"/>
              <a:gd name="connsiteX0" fmla="*/ 115168 w 321264"/>
              <a:gd name="connsiteY0" fmla="*/ 0 h 1044277"/>
              <a:gd name="connsiteX1" fmla="*/ 147246 w 321264"/>
              <a:gd name="connsiteY1" fmla="*/ 258744 h 1044277"/>
              <a:gd name="connsiteX2" fmla="*/ 0 w 321264"/>
              <a:gd name="connsiteY2" fmla="*/ 219748 h 1044277"/>
              <a:gd name="connsiteX3" fmla="*/ 138057 w 321264"/>
              <a:gd name="connsiteY3" fmla="*/ 318808 h 1044277"/>
              <a:gd name="connsiteX4" fmla="*/ 192293 w 321264"/>
              <a:gd name="connsiteY4" fmla="*/ 1044277 h 1044277"/>
              <a:gd name="connsiteX5" fmla="*/ 225463 w 321264"/>
              <a:gd name="connsiteY5" fmla="*/ 1040691 h 1044277"/>
              <a:gd name="connsiteX6" fmla="*/ 184897 w 321264"/>
              <a:gd name="connsiteY6" fmla="*/ 330686 h 1044277"/>
              <a:gd name="connsiteX7" fmla="*/ 321161 w 321264"/>
              <a:gd name="connsiteY7" fmla="*/ 234091 h 1044277"/>
              <a:gd name="connsiteX8" fmla="*/ 192910 w 321264"/>
              <a:gd name="connsiteY8" fmla="*/ 266869 h 1044277"/>
              <a:gd name="connsiteX9" fmla="*/ 115168 w 321264"/>
              <a:gd name="connsiteY9" fmla="*/ 0 h 1044277"/>
              <a:gd name="connsiteX0" fmla="*/ 115168 w 321264"/>
              <a:gd name="connsiteY0" fmla="*/ 2819 h 1047096"/>
              <a:gd name="connsiteX1" fmla="*/ 147246 w 321264"/>
              <a:gd name="connsiteY1" fmla="*/ 261563 h 1047096"/>
              <a:gd name="connsiteX2" fmla="*/ 0 w 321264"/>
              <a:gd name="connsiteY2" fmla="*/ 222567 h 1047096"/>
              <a:gd name="connsiteX3" fmla="*/ 138057 w 321264"/>
              <a:gd name="connsiteY3" fmla="*/ 321627 h 1047096"/>
              <a:gd name="connsiteX4" fmla="*/ 192293 w 321264"/>
              <a:gd name="connsiteY4" fmla="*/ 1047096 h 1047096"/>
              <a:gd name="connsiteX5" fmla="*/ 225463 w 321264"/>
              <a:gd name="connsiteY5" fmla="*/ 1043510 h 1047096"/>
              <a:gd name="connsiteX6" fmla="*/ 184897 w 321264"/>
              <a:gd name="connsiteY6" fmla="*/ 333505 h 1047096"/>
              <a:gd name="connsiteX7" fmla="*/ 321161 w 321264"/>
              <a:gd name="connsiteY7" fmla="*/ 236910 h 1047096"/>
              <a:gd name="connsiteX8" fmla="*/ 192910 w 321264"/>
              <a:gd name="connsiteY8" fmla="*/ 269688 h 1047096"/>
              <a:gd name="connsiteX9" fmla="*/ 147942 w 321264"/>
              <a:gd name="connsiteY9" fmla="*/ 132697 h 1047096"/>
              <a:gd name="connsiteX10" fmla="*/ 115168 w 321264"/>
              <a:gd name="connsiteY10" fmla="*/ 2819 h 1047096"/>
              <a:gd name="connsiteX0" fmla="*/ 115168 w 321264"/>
              <a:gd name="connsiteY0" fmla="*/ 8049 h 1052326"/>
              <a:gd name="connsiteX1" fmla="*/ 147246 w 321264"/>
              <a:gd name="connsiteY1" fmla="*/ 266793 h 1052326"/>
              <a:gd name="connsiteX2" fmla="*/ 0 w 321264"/>
              <a:gd name="connsiteY2" fmla="*/ 227797 h 1052326"/>
              <a:gd name="connsiteX3" fmla="*/ 138057 w 321264"/>
              <a:gd name="connsiteY3" fmla="*/ 326857 h 1052326"/>
              <a:gd name="connsiteX4" fmla="*/ 192293 w 321264"/>
              <a:gd name="connsiteY4" fmla="*/ 1052326 h 1052326"/>
              <a:gd name="connsiteX5" fmla="*/ 225463 w 321264"/>
              <a:gd name="connsiteY5" fmla="*/ 1048740 h 1052326"/>
              <a:gd name="connsiteX6" fmla="*/ 184897 w 321264"/>
              <a:gd name="connsiteY6" fmla="*/ 338735 h 1052326"/>
              <a:gd name="connsiteX7" fmla="*/ 321161 w 321264"/>
              <a:gd name="connsiteY7" fmla="*/ 242140 h 1052326"/>
              <a:gd name="connsiteX8" fmla="*/ 192910 w 321264"/>
              <a:gd name="connsiteY8" fmla="*/ 274918 h 1052326"/>
              <a:gd name="connsiteX9" fmla="*/ 159848 w 321264"/>
              <a:gd name="connsiteY9" fmla="*/ 54583 h 1052326"/>
              <a:gd name="connsiteX10" fmla="*/ 115168 w 321264"/>
              <a:gd name="connsiteY10" fmla="*/ 8049 h 1052326"/>
              <a:gd name="connsiteX0" fmla="*/ 134218 w 321264"/>
              <a:gd name="connsiteY0" fmla="*/ 29223 h 1021113"/>
              <a:gd name="connsiteX1" fmla="*/ 147246 w 321264"/>
              <a:gd name="connsiteY1" fmla="*/ 235580 h 1021113"/>
              <a:gd name="connsiteX2" fmla="*/ 0 w 321264"/>
              <a:gd name="connsiteY2" fmla="*/ 196584 h 1021113"/>
              <a:gd name="connsiteX3" fmla="*/ 138057 w 321264"/>
              <a:gd name="connsiteY3" fmla="*/ 295644 h 1021113"/>
              <a:gd name="connsiteX4" fmla="*/ 192293 w 321264"/>
              <a:gd name="connsiteY4" fmla="*/ 1021113 h 1021113"/>
              <a:gd name="connsiteX5" fmla="*/ 225463 w 321264"/>
              <a:gd name="connsiteY5" fmla="*/ 1017527 h 1021113"/>
              <a:gd name="connsiteX6" fmla="*/ 184897 w 321264"/>
              <a:gd name="connsiteY6" fmla="*/ 307522 h 1021113"/>
              <a:gd name="connsiteX7" fmla="*/ 321161 w 321264"/>
              <a:gd name="connsiteY7" fmla="*/ 210927 h 1021113"/>
              <a:gd name="connsiteX8" fmla="*/ 192910 w 321264"/>
              <a:gd name="connsiteY8" fmla="*/ 243705 h 1021113"/>
              <a:gd name="connsiteX9" fmla="*/ 159848 w 321264"/>
              <a:gd name="connsiteY9" fmla="*/ 23370 h 1021113"/>
              <a:gd name="connsiteX10" fmla="*/ 134218 w 321264"/>
              <a:gd name="connsiteY10" fmla="*/ 29223 h 1021113"/>
              <a:gd name="connsiteX0" fmla="*/ 134218 w 321264"/>
              <a:gd name="connsiteY0" fmla="*/ 29211 h 1021101"/>
              <a:gd name="connsiteX1" fmla="*/ 147246 w 321264"/>
              <a:gd name="connsiteY1" fmla="*/ 235568 h 1021101"/>
              <a:gd name="connsiteX2" fmla="*/ 0 w 321264"/>
              <a:gd name="connsiteY2" fmla="*/ 196572 h 1021101"/>
              <a:gd name="connsiteX3" fmla="*/ 138057 w 321264"/>
              <a:gd name="connsiteY3" fmla="*/ 295632 h 1021101"/>
              <a:gd name="connsiteX4" fmla="*/ 192293 w 321264"/>
              <a:gd name="connsiteY4" fmla="*/ 1021101 h 1021101"/>
              <a:gd name="connsiteX5" fmla="*/ 225463 w 321264"/>
              <a:gd name="connsiteY5" fmla="*/ 1017515 h 1021101"/>
              <a:gd name="connsiteX6" fmla="*/ 184897 w 321264"/>
              <a:gd name="connsiteY6" fmla="*/ 307510 h 1021101"/>
              <a:gd name="connsiteX7" fmla="*/ 321161 w 321264"/>
              <a:gd name="connsiteY7" fmla="*/ 210915 h 1021101"/>
              <a:gd name="connsiteX8" fmla="*/ 192910 w 321264"/>
              <a:gd name="connsiteY8" fmla="*/ 243693 h 1021101"/>
              <a:gd name="connsiteX9" fmla="*/ 159848 w 321264"/>
              <a:gd name="connsiteY9" fmla="*/ 23358 h 1021101"/>
              <a:gd name="connsiteX10" fmla="*/ 134218 w 321264"/>
              <a:gd name="connsiteY10" fmla="*/ 29211 h 1021101"/>
              <a:gd name="connsiteX0" fmla="*/ 134218 w 321264"/>
              <a:gd name="connsiteY0" fmla="*/ 5853 h 997743"/>
              <a:gd name="connsiteX1" fmla="*/ 147246 w 321264"/>
              <a:gd name="connsiteY1" fmla="*/ 212210 h 997743"/>
              <a:gd name="connsiteX2" fmla="*/ 0 w 321264"/>
              <a:gd name="connsiteY2" fmla="*/ 173214 h 997743"/>
              <a:gd name="connsiteX3" fmla="*/ 138057 w 321264"/>
              <a:gd name="connsiteY3" fmla="*/ 272274 h 997743"/>
              <a:gd name="connsiteX4" fmla="*/ 192293 w 321264"/>
              <a:gd name="connsiteY4" fmla="*/ 997743 h 997743"/>
              <a:gd name="connsiteX5" fmla="*/ 225463 w 321264"/>
              <a:gd name="connsiteY5" fmla="*/ 994157 h 997743"/>
              <a:gd name="connsiteX6" fmla="*/ 184897 w 321264"/>
              <a:gd name="connsiteY6" fmla="*/ 284152 h 997743"/>
              <a:gd name="connsiteX7" fmla="*/ 321161 w 321264"/>
              <a:gd name="connsiteY7" fmla="*/ 187557 h 997743"/>
              <a:gd name="connsiteX8" fmla="*/ 192910 w 321264"/>
              <a:gd name="connsiteY8" fmla="*/ 220335 h 997743"/>
              <a:gd name="connsiteX9" fmla="*/ 159848 w 321264"/>
              <a:gd name="connsiteY9" fmla="*/ 0 h 997743"/>
              <a:gd name="connsiteX10" fmla="*/ 134218 w 321264"/>
              <a:gd name="connsiteY10" fmla="*/ 5853 h 997743"/>
              <a:gd name="connsiteX0" fmla="*/ 134218 w 321259"/>
              <a:gd name="connsiteY0" fmla="*/ 5853 h 997743"/>
              <a:gd name="connsiteX1" fmla="*/ 147246 w 321259"/>
              <a:gd name="connsiteY1" fmla="*/ 212210 h 997743"/>
              <a:gd name="connsiteX2" fmla="*/ 0 w 321259"/>
              <a:gd name="connsiteY2" fmla="*/ 173214 h 997743"/>
              <a:gd name="connsiteX3" fmla="*/ 138057 w 321259"/>
              <a:gd name="connsiteY3" fmla="*/ 272274 h 997743"/>
              <a:gd name="connsiteX4" fmla="*/ 192293 w 321259"/>
              <a:gd name="connsiteY4" fmla="*/ 997743 h 997743"/>
              <a:gd name="connsiteX5" fmla="*/ 225463 w 321259"/>
              <a:gd name="connsiteY5" fmla="*/ 994157 h 997743"/>
              <a:gd name="connsiteX6" fmla="*/ 184897 w 321259"/>
              <a:gd name="connsiteY6" fmla="*/ 284152 h 997743"/>
              <a:gd name="connsiteX7" fmla="*/ 321161 w 321259"/>
              <a:gd name="connsiteY7" fmla="*/ 187557 h 997743"/>
              <a:gd name="connsiteX8" fmla="*/ 192910 w 321259"/>
              <a:gd name="connsiteY8" fmla="*/ 220335 h 997743"/>
              <a:gd name="connsiteX9" fmla="*/ 159848 w 321259"/>
              <a:gd name="connsiteY9" fmla="*/ 0 h 997743"/>
              <a:gd name="connsiteX10" fmla="*/ 134218 w 321259"/>
              <a:gd name="connsiteY10" fmla="*/ 5853 h 997743"/>
              <a:gd name="connsiteX0" fmla="*/ 134218 w 321259"/>
              <a:gd name="connsiteY0" fmla="*/ 5853 h 997743"/>
              <a:gd name="connsiteX1" fmla="*/ 147246 w 321259"/>
              <a:gd name="connsiteY1" fmla="*/ 212210 h 997743"/>
              <a:gd name="connsiteX2" fmla="*/ 0 w 321259"/>
              <a:gd name="connsiteY2" fmla="*/ 173214 h 997743"/>
              <a:gd name="connsiteX3" fmla="*/ 138057 w 321259"/>
              <a:gd name="connsiteY3" fmla="*/ 272274 h 997743"/>
              <a:gd name="connsiteX4" fmla="*/ 192293 w 321259"/>
              <a:gd name="connsiteY4" fmla="*/ 997743 h 997743"/>
              <a:gd name="connsiteX5" fmla="*/ 225463 w 321259"/>
              <a:gd name="connsiteY5" fmla="*/ 994157 h 997743"/>
              <a:gd name="connsiteX6" fmla="*/ 184897 w 321259"/>
              <a:gd name="connsiteY6" fmla="*/ 284152 h 997743"/>
              <a:gd name="connsiteX7" fmla="*/ 321161 w 321259"/>
              <a:gd name="connsiteY7" fmla="*/ 187557 h 997743"/>
              <a:gd name="connsiteX8" fmla="*/ 192910 w 321259"/>
              <a:gd name="connsiteY8" fmla="*/ 220335 h 997743"/>
              <a:gd name="connsiteX9" fmla="*/ 159848 w 321259"/>
              <a:gd name="connsiteY9" fmla="*/ 0 h 997743"/>
              <a:gd name="connsiteX10" fmla="*/ 134218 w 321259"/>
              <a:gd name="connsiteY10" fmla="*/ 5853 h 997743"/>
              <a:gd name="connsiteX0" fmla="*/ 134218 w 321247"/>
              <a:gd name="connsiteY0" fmla="*/ 5853 h 997743"/>
              <a:gd name="connsiteX1" fmla="*/ 147246 w 321247"/>
              <a:gd name="connsiteY1" fmla="*/ 212210 h 997743"/>
              <a:gd name="connsiteX2" fmla="*/ 0 w 321247"/>
              <a:gd name="connsiteY2" fmla="*/ 173214 h 997743"/>
              <a:gd name="connsiteX3" fmla="*/ 138057 w 321247"/>
              <a:gd name="connsiteY3" fmla="*/ 272274 h 997743"/>
              <a:gd name="connsiteX4" fmla="*/ 192293 w 321247"/>
              <a:gd name="connsiteY4" fmla="*/ 997743 h 997743"/>
              <a:gd name="connsiteX5" fmla="*/ 225463 w 321247"/>
              <a:gd name="connsiteY5" fmla="*/ 994157 h 997743"/>
              <a:gd name="connsiteX6" fmla="*/ 184897 w 321247"/>
              <a:gd name="connsiteY6" fmla="*/ 284152 h 997743"/>
              <a:gd name="connsiteX7" fmla="*/ 321161 w 321247"/>
              <a:gd name="connsiteY7" fmla="*/ 187557 h 997743"/>
              <a:gd name="connsiteX8" fmla="*/ 178623 w 321247"/>
              <a:gd name="connsiteY8" fmla="*/ 225097 h 997743"/>
              <a:gd name="connsiteX9" fmla="*/ 159848 w 321247"/>
              <a:gd name="connsiteY9" fmla="*/ 0 h 997743"/>
              <a:gd name="connsiteX10" fmla="*/ 134218 w 321247"/>
              <a:gd name="connsiteY10" fmla="*/ 5853 h 997743"/>
              <a:gd name="connsiteX0" fmla="*/ 134218 w 321247"/>
              <a:gd name="connsiteY0" fmla="*/ 5853 h 997743"/>
              <a:gd name="connsiteX1" fmla="*/ 147246 w 321247"/>
              <a:gd name="connsiteY1" fmla="*/ 212210 h 997743"/>
              <a:gd name="connsiteX2" fmla="*/ 0 w 321247"/>
              <a:gd name="connsiteY2" fmla="*/ 173214 h 997743"/>
              <a:gd name="connsiteX3" fmla="*/ 138057 w 321247"/>
              <a:gd name="connsiteY3" fmla="*/ 272274 h 997743"/>
              <a:gd name="connsiteX4" fmla="*/ 192293 w 321247"/>
              <a:gd name="connsiteY4" fmla="*/ 997743 h 997743"/>
              <a:gd name="connsiteX5" fmla="*/ 225463 w 321247"/>
              <a:gd name="connsiteY5" fmla="*/ 994157 h 997743"/>
              <a:gd name="connsiteX6" fmla="*/ 184897 w 321247"/>
              <a:gd name="connsiteY6" fmla="*/ 284152 h 997743"/>
              <a:gd name="connsiteX7" fmla="*/ 321161 w 321247"/>
              <a:gd name="connsiteY7" fmla="*/ 187557 h 997743"/>
              <a:gd name="connsiteX8" fmla="*/ 178623 w 321247"/>
              <a:gd name="connsiteY8" fmla="*/ 225097 h 997743"/>
              <a:gd name="connsiteX9" fmla="*/ 159848 w 321247"/>
              <a:gd name="connsiteY9" fmla="*/ 0 h 997743"/>
              <a:gd name="connsiteX10" fmla="*/ 134218 w 321247"/>
              <a:gd name="connsiteY10" fmla="*/ 5853 h 997743"/>
              <a:gd name="connsiteX0" fmla="*/ 134218 w 321247"/>
              <a:gd name="connsiteY0" fmla="*/ 15571 h 1007461"/>
              <a:gd name="connsiteX1" fmla="*/ 147246 w 321247"/>
              <a:gd name="connsiteY1" fmla="*/ 221928 h 1007461"/>
              <a:gd name="connsiteX2" fmla="*/ 0 w 321247"/>
              <a:gd name="connsiteY2" fmla="*/ 182932 h 1007461"/>
              <a:gd name="connsiteX3" fmla="*/ 138057 w 321247"/>
              <a:gd name="connsiteY3" fmla="*/ 281992 h 1007461"/>
              <a:gd name="connsiteX4" fmla="*/ 192293 w 321247"/>
              <a:gd name="connsiteY4" fmla="*/ 1007461 h 1007461"/>
              <a:gd name="connsiteX5" fmla="*/ 225463 w 321247"/>
              <a:gd name="connsiteY5" fmla="*/ 1003875 h 1007461"/>
              <a:gd name="connsiteX6" fmla="*/ 184897 w 321247"/>
              <a:gd name="connsiteY6" fmla="*/ 293870 h 1007461"/>
              <a:gd name="connsiteX7" fmla="*/ 321161 w 321247"/>
              <a:gd name="connsiteY7" fmla="*/ 197275 h 1007461"/>
              <a:gd name="connsiteX8" fmla="*/ 178623 w 321247"/>
              <a:gd name="connsiteY8" fmla="*/ 234815 h 1007461"/>
              <a:gd name="connsiteX9" fmla="*/ 164611 w 321247"/>
              <a:gd name="connsiteY9" fmla="*/ 14481 h 1007461"/>
              <a:gd name="connsiteX10" fmla="*/ 134218 w 321247"/>
              <a:gd name="connsiteY10" fmla="*/ 15571 h 1007461"/>
              <a:gd name="connsiteX0" fmla="*/ 134218 w 321247"/>
              <a:gd name="connsiteY0" fmla="*/ 15571 h 1007461"/>
              <a:gd name="connsiteX1" fmla="*/ 147246 w 321247"/>
              <a:gd name="connsiteY1" fmla="*/ 221928 h 1007461"/>
              <a:gd name="connsiteX2" fmla="*/ 0 w 321247"/>
              <a:gd name="connsiteY2" fmla="*/ 182932 h 1007461"/>
              <a:gd name="connsiteX3" fmla="*/ 138057 w 321247"/>
              <a:gd name="connsiteY3" fmla="*/ 281992 h 1007461"/>
              <a:gd name="connsiteX4" fmla="*/ 192293 w 321247"/>
              <a:gd name="connsiteY4" fmla="*/ 1007461 h 1007461"/>
              <a:gd name="connsiteX5" fmla="*/ 225463 w 321247"/>
              <a:gd name="connsiteY5" fmla="*/ 1003875 h 1007461"/>
              <a:gd name="connsiteX6" fmla="*/ 184897 w 321247"/>
              <a:gd name="connsiteY6" fmla="*/ 293870 h 1007461"/>
              <a:gd name="connsiteX7" fmla="*/ 321161 w 321247"/>
              <a:gd name="connsiteY7" fmla="*/ 197275 h 1007461"/>
              <a:gd name="connsiteX8" fmla="*/ 178623 w 321247"/>
              <a:gd name="connsiteY8" fmla="*/ 234815 h 1007461"/>
              <a:gd name="connsiteX9" fmla="*/ 164611 w 321247"/>
              <a:gd name="connsiteY9" fmla="*/ 14481 h 1007461"/>
              <a:gd name="connsiteX10" fmla="*/ 134218 w 321247"/>
              <a:gd name="connsiteY10" fmla="*/ 15571 h 1007461"/>
              <a:gd name="connsiteX0" fmla="*/ 134218 w 321247"/>
              <a:gd name="connsiteY0" fmla="*/ 4623 h 996513"/>
              <a:gd name="connsiteX1" fmla="*/ 136037 w 321247"/>
              <a:gd name="connsiteY1" fmla="*/ 63064 h 996513"/>
              <a:gd name="connsiteX2" fmla="*/ 147246 w 321247"/>
              <a:gd name="connsiteY2" fmla="*/ 210980 h 996513"/>
              <a:gd name="connsiteX3" fmla="*/ 0 w 321247"/>
              <a:gd name="connsiteY3" fmla="*/ 171984 h 996513"/>
              <a:gd name="connsiteX4" fmla="*/ 138057 w 321247"/>
              <a:gd name="connsiteY4" fmla="*/ 271044 h 996513"/>
              <a:gd name="connsiteX5" fmla="*/ 192293 w 321247"/>
              <a:gd name="connsiteY5" fmla="*/ 996513 h 996513"/>
              <a:gd name="connsiteX6" fmla="*/ 225463 w 321247"/>
              <a:gd name="connsiteY6" fmla="*/ 992927 h 996513"/>
              <a:gd name="connsiteX7" fmla="*/ 184897 w 321247"/>
              <a:gd name="connsiteY7" fmla="*/ 282922 h 996513"/>
              <a:gd name="connsiteX8" fmla="*/ 321161 w 321247"/>
              <a:gd name="connsiteY8" fmla="*/ 186327 h 996513"/>
              <a:gd name="connsiteX9" fmla="*/ 178623 w 321247"/>
              <a:gd name="connsiteY9" fmla="*/ 223867 h 996513"/>
              <a:gd name="connsiteX10" fmla="*/ 164611 w 321247"/>
              <a:gd name="connsiteY10" fmla="*/ 3533 h 996513"/>
              <a:gd name="connsiteX11" fmla="*/ 134218 w 321247"/>
              <a:gd name="connsiteY11" fmla="*/ 4623 h 996513"/>
              <a:gd name="connsiteX0" fmla="*/ 134218 w 321247"/>
              <a:gd name="connsiteY0" fmla="*/ 4623 h 996513"/>
              <a:gd name="connsiteX1" fmla="*/ 136037 w 321247"/>
              <a:gd name="connsiteY1" fmla="*/ 63064 h 996513"/>
              <a:gd name="connsiteX2" fmla="*/ 147246 w 321247"/>
              <a:gd name="connsiteY2" fmla="*/ 210980 h 996513"/>
              <a:gd name="connsiteX3" fmla="*/ 0 w 321247"/>
              <a:gd name="connsiteY3" fmla="*/ 171984 h 996513"/>
              <a:gd name="connsiteX4" fmla="*/ 138057 w 321247"/>
              <a:gd name="connsiteY4" fmla="*/ 271044 h 996513"/>
              <a:gd name="connsiteX5" fmla="*/ 192293 w 321247"/>
              <a:gd name="connsiteY5" fmla="*/ 996513 h 996513"/>
              <a:gd name="connsiteX6" fmla="*/ 225463 w 321247"/>
              <a:gd name="connsiteY6" fmla="*/ 992927 h 996513"/>
              <a:gd name="connsiteX7" fmla="*/ 184897 w 321247"/>
              <a:gd name="connsiteY7" fmla="*/ 282922 h 996513"/>
              <a:gd name="connsiteX8" fmla="*/ 321161 w 321247"/>
              <a:gd name="connsiteY8" fmla="*/ 186327 h 996513"/>
              <a:gd name="connsiteX9" fmla="*/ 178623 w 321247"/>
              <a:gd name="connsiteY9" fmla="*/ 223867 h 996513"/>
              <a:gd name="connsiteX10" fmla="*/ 164611 w 321247"/>
              <a:gd name="connsiteY10" fmla="*/ 3533 h 996513"/>
              <a:gd name="connsiteX11" fmla="*/ 134218 w 321247"/>
              <a:gd name="connsiteY11" fmla="*/ 4623 h 996513"/>
              <a:gd name="connsiteX0" fmla="*/ 134218 w 321247"/>
              <a:gd name="connsiteY0" fmla="*/ 15571 h 1007461"/>
              <a:gd name="connsiteX1" fmla="*/ 147246 w 321247"/>
              <a:gd name="connsiteY1" fmla="*/ 221928 h 1007461"/>
              <a:gd name="connsiteX2" fmla="*/ 0 w 321247"/>
              <a:gd name="connsiteY2" fmla="*/ 182932 h 1007461"/>
              <a:gd name="connsiteX3" fmla="*/ 138057 w 321247"/>
              <a:gd name="connsiteY3" fmla="*/ 281992 h 1007461"/>
              <a:gd name="connsiteX4" fmla="*/ 192293 w 321247"/>
              <a:gd name="connsiteY4" fmla="*/ 1007461 h 1007461"/>
              <a:gd name="connsiteX5" fmla="*/ 225463 w 321247"/>
              <a:gd name="connsiteY5" fmla="*/ 1003875 h 1007461"/>
              <a:gd name="connsiteX6" fmla="*/ 184897 w 321247"/>
              <a:gd name="connsiteY6" fmla="*/ 293870 h 1007461"/>
              <a:gd name="connsiteX7" fmla="*/ 321161 w 321247"/>
              <a:gd name="connsiteY7" fmla="*/ 197275 h 1007461"/>
              <a:gd name="connsiteX8" fmla="*/ 178623 w 321247"/>
              <a:gd name="connsiteY8" fmla="*/ 234815 h 1007461"/>
              <a:gd name="connsiteX9" fmla="*/ 164611 w 321247"/>
              <a:gd name="connsiteY9" fmla="*/ 14481 h 1007461"/>
              <a:gd name="connsiteX10" fmla="*/ 134218 w 321247"/>
              <a:gd name="connsiteY10" fmla="*/ 15571 h 1007461"/>
              <a:gd name="connsiteX0" fmla="*/ 134218 w 321247"/>
              <a:gd name="connsiteY0" fmla="*/ 15571 h 1007461"/>
              <a:gd name="connsiteX1" fmla="*/ 147246 w 321247"/>
              <a:gd name="connsiteY1" fmla="*/ 221928 h 1007461"/>
              <a:gd name="connsiteX2" fmla="*/ 0 w 321247"/>
              <a:gd name="connsiteY2" fmla="*/ 182932 h 1007461"/>
              <a:gd name="connsiteX3" fmla="*/ 138057 w 321247"/>
              <a:gd name="connsiteY3" fmla="*/ 281992 h 1007461"/>
              <a:gd name="connsiteX4" fmla="*/ 192293 w 321247"/>
              <a:gd name="connsiteY4" fmla="*/ 1007461 h 1007461"/>
              <a:gd name="connsiteX5" fmla="*/ 225463 w 321247"/>
              <a:gd name="connsiteY5" fmla="*/ 1003875 h 1007461"/>
              <a:gd name="connsiteX6" fmla="*/ 184897 w 321247"/>
              <a:gd name="connsiteY6" fmla="*/ 293870 h 1007461"/>
              <a:gd name="connsiteX7" fmla="*/ 321161 w 321247"/>
              <a:gd name="connsiteY7" fmla="*/ 197275 h 1007461"/>
              <a:gd name="connsiteX8" fmla="*/ 178623 w 321247"/>
              <a:gd name="connsiteY8" fmla="*/ 234815 h 1007461"/>
              <a:gd name="connsiteX9" fmla="*/ 164611 w 321247"/>
              <a:gd name="connsiteY9" fmla="*/ 14481 h 1007461"/>
              <a:gd name="connsiteX10" fmla="*/ 134218 w 321247"/>
              <a:gd name="connsiteY10" fmla="*/ 15571 h 1007461"/>
              <a:gd name="connsiteX0" fmla="*/ 134218 w 321247"/>
              <a:gd name="connsiteY0" fmla="*/ 15571 h 1007461"/>
              <a:gd name="connsiteX1" fmla="*/ 147246 w 321247"/>
              <a:gd name="connsiteY1" fmla="*/ 221928 h 1007461"/>
              <a:gd name="connsiteX2" fmla="*/ 0 w 321247"/>
              <a:gd name="connsiteY2" fmla="*/ 182932 h 1007461"/>
              <a:gd name="connsiteX3" fmla="*/ 149963 w 321247"/>
              <a:gd name="connsiteY3" fmla="*/ 279611 h 1007461"/>
              <a:gd name="connsiteX4" fmla="*/ 192293 w 321247"/>
              <a:gd name="connsiteY4" fmla="*/ 1007461 h 1007461"/>
              <a:gd name="connsiteX5" fmla="*/ 225463 w 321247"/>
              <a:gd name="connsiteY5" fmla="*/ 1003875 h 1007461"/>
              <a:gd name="connsiteX6" fmla="*/ 184897 w 321247"/>
              <a:gd name="connsiteY6" fmla="*/ 293870 h 1007461"/>
              <a:gd name="connsiteX7" fmla="*/ 321161 w 321247"/>
              <a:gd name="connsiteY7" fmla="*/ 197275 h 1007461"/>
              <a:gd name="connsiteX8" fmla="*/ 178623 w 321247"/>
              <a:gd name="connsiteY8" fmla="*/ 234815 h 1007461"/>
              <a:gd name="connsiteX9" fmla="*/ 164611 w 321247"/>
              <a:gd name="connsiteY9" fmla="*/ 14481 h 1007461"/>
              <a:gd name="connsiteX10" fmla="*/ 134218 w 321247"/>
              <a:gd name="connsiteY10" fmla="*/ 15571 h 1007461"/>
              <a:gd name="connsiteX0" fmla="*/ 134218 w 321247"/>
              <a:gd name="connsiteY0" fmla="*/ 15571 h 1007461"/>
              <a:gd name="connsiteX1" fmla="*/ 147246 w 321247"/>
              <a:gd name="connsiteY1" fmla="*/ 221928 h 1007461"/>
              <a:gd name="connsiteX2" fmla="*/ 0 w 321247"/>
              <a:gd name="connsiteY2" fmla="*/ 182932 h 1007461"/>
              <a:gd name="connsiteX3" fmla="*/ 149963 w 321247"/>
              <a:gd name="connsiteY3" fmla="*/ 279611 h 1007461"/>
              <a:gd name="connsiteX4" fmla="*/ 192293 w 321247"/>
              <a:gd name="connsiteY4" fmla="*/ 1007461 h 1007461"/>
              <a:gd name="connsiteX5" fmla="*/ 225463 w 321247"/>
              <a:gd name="connsiteY5" fmla="*/ 1003875 h 1007461"/>
              <a:gd name="connsiteX6" fmla="*/ 180135 w 321247"/>
              <a:gd name="connsiteY6" fmla="*/ 286726 h 1007461"/>
              <a:gd name="connsiteX7" fmla="*/ 321161 w 321247"/>
              <a:gd name="connsiteY7" fmla="*/ 197275 h 1007461"/>
              <a:gd name="connsiteX8" fmla="*/ 178623 w 321247"/>
              <a:gd name="connsiteY8" fmla="*/ 234815 h 1007461"/>
              <a:gd name="connsiteX9" fmla="*/ 164611 w 321247"/>
              <a:gd name="connsiteY9" fmla="*/ 14481 h 1007461"/>
              <a:gd name="connsiteX10" fmla="*/ 134218 w 321247"/>
              <a:gd name="connsiteY10" fmla="*/ 15571 h 1007461"/>
              <a:gd name="connsiteX0" fmla="*/ 0 w 187029"/>
              <a:gd name="connsiteY0" fmla="*/ 15571 h 1007461"/>
              <a:gd name="connsiteX1" fmla="*/ 13028 w 187029"/>
              <a:gd name="connsiteY1" fmla="*/ 221928 h 1007461"/>
              <a:gd name="connsiteX2" fmla="*/ 15745 w 187029"/>
              <a:gd name="connsiteY2" fmla="*/ 279611 h 1007461"/>
              <a:gd name="connsiteX3" fmla="*/ 58075 w 187029"/>
              <a:gd name="connsiteY3" fmla="*/ 1007461 h 1007461"/>
              <a:gd name="connsiteX4" fmla="*/ 91245 w 187029"/>
              <a:gd name="connsiteY4" fmla="*/ 1003875 h 1007461"/>
              <a:gd name="connsiteX5" fmla="*/ 45917 w 187029"/>
              <a:gd name="connsiteY5" fmla="*/ 286726 h 1007461"/>
              <a:gd name="connsiteX6" fmla="*/ 186943 w 187029"/>
              <a:gd name="connsiteY6" fmla="*/ 197275 h 1007461"/>
              <a:gd name="connsiteX7" fmla="*/ 44405 w 187029"/>
              <a:gd name="connsiteY7" fmla="*/ 234815 h 1007461"/>
              <a:gd name="connsiteX8" fmla="*/ 30393 w 187029"/>
              <a:gd name="connsiteY8" fmla="*/ 14481 h 1007461"/>
              <a:gd name="connsiteX9" fmla="*/ 0 w 187029"/>
              <a:gd name="connsiteY9" fmla="*/ 15571 h 1007461"/>
              <a:gd name="connsiteX0" fmla="*/ 0 w 91245"/>
              <a:gd name="connsiteY0" fmla="*/ 15571 h 1007461"/>
              <a:gd name="connsiteX1" fmla="*/ 13028 w 91245"/>
              <a:gd name="connsiteY1" fmla="*/ 221928 h 1007461"/>
              <a:gd name="connsiteX2" fmla="*/ 15745 w 91245"/>
              <a:gd name="connsiteY2" fmla="*/ 279611 h 1007461"/>
              <a:gd name="connsiteX3" fmla="*/ 58075 w 91245"/>
              <a:gd name="connsiteY3" fmla="*/ 1007461 h 1007461"/>
              <a:gd name="connsiteX4" fmla="*/ 91245 w 91245"/>
              <a:gd name="connsiteY4" fmla="*/ 1003875 h 1007461"/>
              <a:gd name="connsiteX5" fmla="*/ 45917 w 91245"/>
              <a:gd name="connsiteY5" fmla="*/ 286726 h 1007461"/>
              <a:gd name="connsiteX6" fmla="*/ 44405 w 91245"/>
              <a:gd name="connsiteY6" fmla="*/ 234815 h 1007461"/>
              <a:gd name="connsiteX7" fmla="*/ 30393 w 91245"/>
              <a:gd name="connsiteY7" fmla="*/ 14481 h 1007461"/>
              <a:gd name="connsiteX8" fmla="*/ 0 w 91245"/>
              <a:gd name="connsiteY8" fmla="*/ 15571 h 1007461"/>
              <a:gd name="connsiteX0" fmla="*/ 0 w 91245"/>
              <a:gd name="connsiteY0" fmla="*/ 15571 h 1007461"/>
              <a:gd name="connsiteX1" fmla="*/ 13028 w 91245"/>
              <a:gd name="connsiteY1" fmla="*/ 221928 h 1007461"/>
              <a:gd name="connsiteX2" fmla="*/ 15745 w 91245"/>
              <a:gd name="connsiteY2" fmla="*/ 279611 h 1007461"/>
              <a:gd name="connsiteX3" fmla="*/ 58075 w 91245"/>
              <a:gd name="connsiteY3" fmla="*/ 1007461 h 1007461"/>
              <a:gd name="connsiteX4" fmla="*/ 91245 w 91245"/>
              <a:gd name="connsiteY4" fmla="*/ 1003875 h 1007461"/>
              <a:gd name="connsiteX5" fmla="*/ 45917 w 91245"/>
              <a:gd name="connsiteY5" fmla="*/ 286726 h 1007461"/>
              <a:gd name="connsiteX6" fmla="*/ 30393 w 91245"/>
              <a:gd name="connsiteY6" fmla="*/ 14481 h 1007461"/>
              <a:gd name="connsiteX7" fmla="*/ 0 w 91245"/>
              <a:gd name="connsiteY7" fmla="*/ 15571 h 1007461"/>
              <a:gd name="connsiteX0" fmla="*/ 0 w 91245"/>
              <a:gd name="connsiteY0" fmla="*/ 15571 h 1007461"/>
              <a:gd name="connsiteX1" fmla="*/ 15745 w 91245"/>
              <a:gd name="connsiteY1" fmla="*/ 279611 h 1007461"/>
              <a:gd name="connsiteX2" fmla="*/ 58075 w 91245"/>
              <a:gd name="connsiteY2" fmla="*/ 1007461 h 1007461"/>
              <a:gd name="connsiteX3" fmla="*/ 91245 w 91245"/>
              <a:gd name="connsiteY3" fmla="*/ 1003875 h 1007461"/>
              <a:gd name="connsiteX4" fmla="*/ 45917 w 91245"/>
              <a:gd name="connsiteY4" fmla="*/ 286726 h 1007461"/>
              <a:gd name="connsiteX5" fmla="*/ 30393 w 91245"/>
              <a:gd name="connsiteY5" fmla="*/ 14481 h 1007461"/>
              <a:gd name="connsiteX6" fmla="*/ 0 w 91245"/>
              <a:gd name="connsiteY6" fmla="*/ 15571 h 1007461"/>
              <a:gd name="connsiteX0" fmla="*/ 0 w 91245"/>
              <a:gd name="connsiteY0" fmla="*/ 15571 h 1007461"/>
              <a:gd name="connsiteX1" fmla="*/ 58075 w 91245"/>
              <a:gd name="connsiteY1" fmla="*/ 1007461 h 1007461"/>
              <a:gd name="connsiteX2" fmla="*/ 91245 w 91245"/>
              <a:gd name="connsiteY2" fmla="*/ 1003875 h 1007461"/>
              <a:gd name="connsiteX3" fmla="*/ 45917 w 91245"/>
              <a:gd name="connsiteY3" fmla="*/ 286726 h 1007461"/>
              <a:gd name="connsiteX4" fmla="*/ 30393 w 91245"/>
              <a:gd name="connsiteY4" fmla="*/ 14481 h 1007461"/>
              <a:gd name="connsiteX5" fmla="*/ 0 w 91245"/>
              <a:gd name="connsiteY5" fmla="*/ 15571 h 1007461"/>
              <a:gd name="connsiteX0" fmla="*/ 0 w 91245"/>
              <a:gd name="connsiteY0" fmla="*/ 15571 h 1007461"/>
              <a:gd name="connsiteX1" fmla="*/ 58075 w 91245"/>
              <a:gd name="connsiteY1" fmla="*/ 1007461 h 1007461"/>
              <a:gd name="connsiteX2" fmla="*/ 91245 w 91245"/>
              <a:gd name="connsiteY2" fmla="*/ 1003875 h 1007461"/>
              <a:gd name="connsiteX3" fmla="*/ 30393 w 91245"/>
              <a:gd name="connsiteY3" fmla="*/ 14481 h 1007461"/>
              <a:gd name="connsiteX4" fmla="*/ 0 w 91245"/>
              <a:gd name="connsiteY4" fmla="*/ 15571 h 1007461"/>
              <a:gd name="connsiteX0" fmla="*/ 0 w 91245"/>
              <a:gd name="connsiteY0" fmla="*/ 25963 h 1017853"/>
              <a:gd name="connsiteX1" fmla="*/ 58075 w 91245"/>
              <a:gd name="connsiteY1" fmla="*/ 1017853 h 1017853"/>
              <a:gd name="connsiteX2" fmla="*/ 91245 w 91245"/>
              <a:gd name="connsiteY2" fmla="*/ 1014267 h 1017853"/>
              <a:gd name="connsiteX3" fmla="*/ 49443 w 91245"/>
              <a:gd name="connsiteY3" fmla="*/ 1094 h 1017853"/>
              <a:gd name="connsiteX4" fmla="*/ 0 w 91245"/>
              <a:gd name="connsiteY4" fmla="*/ 25963 h 1017853"/>
              <a:gd name="connsiteX0" fmla="*/ 0 w 81720"/>
              <a:gd name="connsiteY0" fmla="*/ 23421 h 1019274"/>
              <a:gd name="connsiteX1" fmla="*/ 48550 w 81720"/>
              <a:gd name="connsiteY1" fmla="*/ 1019274 h 1019274"/>
              <a:gd name="connsiteX2" fmla="*/ 81720 w 81720"/>
              <a:gd name="connsiteY2" fmla="*/ 1015688 h 1019274"/>
              <a:gd name="connsiteX3" fmla="*/ 39918 w 81720"/>
              <a:gd name="connsiteY3" fmla="*/ 2515 h 1019274"/>
              <a:gd name="connsiteX4" fmla="*/ 0 w 81720"/>
              <a:gd name="connsiteY4" fmla="*/ 23421 h 1019274"/>
              <a:gd name="connsiteX0" fmla="*/ 0 w 81720"/>
              <a:gd name="connsiteY0" fmla="*/ 23421 h 1031164"/>
              <a:gd name="connsiteX1" fmla="*/ 4100 w 81720"/>
              <a:gd name="connsiteY1" fmla="*/ 1031164 h 1031164"/>
              <a:gd name="connsiteX2" fmla="*/ 81720 w 81720"/>
              <a:gd name="connsiteY2" fmla="*/ 1015688 h 1031164"/>
              <a:gd name="connsiteX3" fmla="*/ 39918 w 81720"/>
              <a:gd name="connsiteY3" fmla="*/ 2515 h 1031164"/>
              <a:gd name="connsiteX4" fmla="*/ 0 w 81720"/>
              <a:gd name="connsiteY4" fmla="*/ 23421 h 1031164"/>
              <a:gd name="connsiteX0" fmla="*/ 0 w 39918"/>
              <a:gd name="connsiteY0" fmla="*/ 23421 h 1035504"/>
              <a:gd name="connsiteX1" fmla="*/ 4100 w 39918"/>
              <a:gd name="connsiteY1" fmla="*/ 1031164 h 1035504"/>
              <a:gd name="connsiteX2" fmla="*/ 37270 w 39918"/>
              <a:gd name="connsiteY2" fmla="*/ 1035504 h 1035504"/>
              <a:gd name="connsiteX3" fmla="*/ 39918 w 39918"/>
              <a:gd name="connsiteY3" fmla="*/ 2515 h 1035504"/>
              <a:gd name="connsiteX4" fmla="*/ 0 w 39918"/>
              <a:gd name="connsiteY4" fmla="*/ 23421 h 1035504"/>
              <a:gd name="connsiteX0" fmla="*/ 0 w 50873"/>
              <a:gd name="connsiteY0" fmla="*/ 23421 h 1035504"/>
              <a:gd name="connsiteX1" fmla="*/ 4100 w 50873"/>
              <a:gd name="connsiteY1" fmla="*/ 1031164 h 1035504"/>
              <a:gd name="connsiteX2" fmla="*/ 37270 w 50873"/>
              <a:gd name="connsiteY2" fmla="*/ 1035504 h 1035504"/>
              <a:gd name="connsiteX3" fmla="*/ 39918 w 50873"/>
              <a:gd name="connsiteY3" fmla="*/ 2515 h 1035504"/>
              <a:gd name="connsiteX4" fmla="*/ 0 w 50873"/>
              <a:gd name="connsiteY4" fmla="*/ 23421 h 1035504"/>
              <a:gd name="connsiteX0" fmla="*/ 0 w 50873"/>
              <a:gd name="connsiteY0" fmla="*/ 23421 h 1035504"/>
              <a:gd name="connsiteX1" fmla="*/ 4100 w 50873"/>
              <a:gd name="connsiteY1" fmla="*/ 1031164 h 1035504"/>
              <a:gd name="connsiteX2" fmla="*/ 37270 w 50873"/>
              <a:gd name="connsiteY2" fmla="*/ 1035504 h 1035504"/>
              <a:gd name="connsiteX3" fmla="*/ 39918 w 50873"/>
              <a:gd name="connsiteY3" fmla="*/ 2515 h 1035504"/>
              <a:gd name="connsiteX4" fmla="*/ 0 w 50873"/>
              <a:gd name="connsiteY4" fmla="*/ 23421 h 1035504"/>
              <a:gd name="connsiteX0" fmla="*/ 0 w 54400"/>
              <a:gd name="connsiteY0" fmla="*/ 23421 h 1035504"/>
              <a:gd name="connsiteX1" fmla="*/ 4100 w 54400"/>
              <a:gd name="connsiteY1" fmla="*/ 1031164 h 1035504"/>
              <a:gd name="connsiteX2" fmla="*/ 37270 w 54400"/>
              <a:gd name="connsiteY2" fmla="*/ 1035504 h 1035504"/>
              <a:gd name="connsiteX3" fmla="*/ 39918 w 54400"/>
              <a:gd name="connsiteY3" fmla="*/ 2515 h 1035504"/>
              <a:gd name="connsiteX4" fmla="*/ 0 w 54400"/>
              <a:gd name="connsiteY4" fmla="*/ 23421 h 1035504"/>
              <a:gd name="connsiteX0" fmla="*/ 0 w 199377"/>
              <a:gd name="connsiteY0" fmla="*/ 23421 h 1031164"/>
              <a:gd name="connsiteX1" fmla="*/ 4100 w 199377"/>
              <a:gd name="connsiteY1" fmla="*/ 1031164 h 1031164"/>
              <a:gd name="connsiteX2" fmla="*/ 196020 w 199377"/>
              <a:gd name="connsiteY2" fmla="*/ 1023614 h 1031164"/>
              <a:gd name="connsiteX3" fmla="*/ 39918 w 199377"/>
              <a:gd name="connsiteY3" fmla="*/ 2515 h 1031164"/>
              <a:gd name="connsiteX4" fmla="*/ 0 w 199377"/>
              <a:gd name="connsiteY4" fmla="*/ 23421 h 1031164"/>
              <a:gd name="connsiteX0" fmla="*/ 0 w 199377"/>
              <a:gd name="connsiteY0" fmla="*/ 23421 h 1023614"/>
              <a:gd name="connsiteX1" fmla="*/ 143800 w 199377"/>
              <a:gd name="connsiteY1" fmla="*/ 1015311 h 1023614"/>
              <a:gd name="connsiteX2" fmla="*/ 196020 w 199377"/>
              <a:gd name="connsiteY2" fmla="*/ 1023614 h 1023614"/>
              <a:gd name="connsiteX3" fmla="*/ 39918 w 199377"/>
              <a:gd name="connsiteY3" fmla="*/ 2515 h 1023614"/>
              <a:gd name="connsiteX4" fmla="*/ 0 w 199377"/>
              <a:gd name="connsiteY4" fmla="*/ 23421 h 1023614"/>
              <a:gd name="connsiteX0" fmla="*/ 0 w 199377"/>
              <a:gd name="connsiteY0" fmla="*/ 23421 h 1023614"/>
              <a:gd name="connsiteX1" fmla="*/ 143800 w 199377"/>
              <a:gd name="connsiteY1" fmla="*/ 1015311 h 1023614"/>
              <a:gd name="connsiteX2" fmla="*/ 196020 w 199377"/>
              <a:gd name="connsiteY2" fmla="*/ 1023614 h 1023614"/>
              <a:gd name="connsiteX3" fmla="*/ 39918 w 199377"/>
              <a:gd name="connsiteY3" fmla="*/ 2515 h 1023614"/>
              <a:gd name="connsiteX4" fmla="*/ 0 w 199377"/>
              <a:gd name="connsiteY4" fmla="*/ 23421 h 1023614"/>
              <a:gd name="connsiteX0" fmla="*/ 0 w 196020"/>
              <a:gd name="connsiteY0" fmla="*/ 23421 h 1023614"/>
              <a:gd name="connsiteX1" fmla="*/ 143800 w 196020"/>
              <a:gd name="connsiteY1" fmla="*/ 1015311 h 1023614"/>
              <a:gd name="connsiteX2" fmla="*/ 196020 w 196020"/>
              <a:gd name="connsiteY2" fmla="*/ 1023614 h 1023614"/>
              <a:gd name="connsiteX3" fmla="*/ 39918 w 196020"/>
              <a:gd name="connsiteY3" fmla="*/ 2515 h 1023614"/>
              <a:gd name="connsiteX4" fmla="*/ 0 w 196020"/>
              <a:gd name="connsiteY4" fmla="*/ 23421 h 1023614"/>
              <a:gd name="connsiteX0" fmla="*/ 0 w 176970"/>
              <a:gd name="connsiteY0" fmla="*/ 23421 h 1015310"/>
              <a:gd name="connsiteX1" fmla="*/ 143800 w 176970"/>
              <a:gd name="connsiteY1" fmla="*/ 1015311 h 1015310"/>
              <a:gd name="connsiteX2" fmla="*/ 176970 w 176970"/>
              <a:gd name="connsiteY2" fmla="*/ 1007761 h 1015310"/>
              <a:gd name="connsiteX3" fmla="*/ 39918 w 176970"/>
              <a:gd name="connsiteY3" fmla="*/ 2515 h 1015310"/>
              <a:gd name="connsiteX4" fmla="*/ 0 w 176970"/>
              <a:gd name="connsiteY4" fmla="*/ 23421 h 1015310"/>
              <a:gd name="connsiteX0" fmla="*/ 0 w 176970"/>
              <a:gd name="connsiteY0" fmla="*/ 21304 h 1013194"/>
              <a:gd name="connsiteX1" fmla="*/ 143800 w 176970"/>
              <a:gd name="connsiteY1" fmla="*/ 1013194 h 1013194"/>
              <a:gd name="connsiteX2" fmla="*/ 176970 w 176970"/>
              <a:gd name="connsiteY2" fmla="*/ 1005644 h 1013194"/>
              <a:gd name="connsiteX3" fmla="*/ 30393 w 176970"/>
              <a:gd name="connsiteY3" fmla="*/ 4362 h 1013194"/>
              <a:gd name="connsiteX4" fmla="*/ 0 w 176970"/>
              <a:gd name="connsiteY4" fmla="*/ 21304 h 1013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970" h="1013194">
                <a:moveTo>
                  <a:pt x="0" y="21304"/>
                </a:moveTo>
                <a:cubicBezTo>
                  <a:pt x="1367" y="357218"/>
                  <a:pt x="75758" y="653500"/>
                  <a:pt x="143800" y="1013194"/>
                </a:cubicBezTo>
                <a:lnTo>
                  <a:pt x="176970" y="1005644"/>
                </a:lnTo>
                <a:cubicBezTo>
                  <a:pt x="85778" y="589975"/>
                  <a:pt x="42210" y="320949"/>
                  <a:pt x="30393" y="4362"/>
                </a:cubicBezTo>
                <a:cubicBezTo>
                  <a:pt x="20262" y="4725"/>
                  <a:pt x="2894" y="-13271"/>
                  <a:pt x="0" y="21304"/>
                </a:cubicBezTo>
                <a:close/>
              </a:path>
            </a:pathLst>
          </a:custGeom>
          <a:solidFill>
            <a:schemeClr val="accent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lang="vi-VN"/>
            </a:pPr>
            <a:endParaRPr kumimoji="0" lang="vi-VN" sz="1800" b="0" i="0" u="none" strike="noStrike" kern="0" cap="none" spc="0" normalizeH="0" baseline="0">
              <a:ln>
                <a:noFill/>
              </a:ln>
              <a:solidFill>
                <a:prstClr val="white"/>
              </a:solidFill>
              <a:effectLst/>
              <a:uLnTx/>
              <a:uFillTx/>
              <a:latin typeface="Times New Roman" panose="02020603050405020304" pitchFamily="18" charset="0"/>
              <a:cs typeface="Times New Roman" panose="02020603050405020304" pitchFamily="18" charset="0"/>
            </a:endParaRPr>
          </a:p>
        </p:txBody>
      </p:sp>
      <p:grpSp>
        <p:nvGrpSpPr>
          <p:cNvPr id="64" name="Nhóm 63"/>
          <p:cNvGrpSpPr/>
          <p:nvPr/>
        </p:nvGrpSpPr>
        <p:grpSpPr>
          <a:xfrm rot="20309037">
            <a:off x="9052849" y="5923017"/>
            <a:ext cx="577852" cy="197668"/>
            <a:chOff x="11572034" y="6157344"/>
            <a:chExt cx="478917" cy="163826"/>
          </a:xfrm>
        </p:grpSpPr>
        <p:sp>
          <p:nvSpPr>
            <p:cNvPr id="65" name="Trái tim 4"/>
            <p:cNvSpPr/>
            <p:nvPr/>
          </p:nvSpPr>
          <p:spPr>
            <a:xfrm rot="15055303">
              <a:off x="11885962" y="6118960"/>
              <a:ext cx="126605" cy="203373"/>
            </a:xfrm>
            <a:custGeom>
              <a:avLst/>
              <a:gdLst>
                <a:gd name="connsiteX0" fmla="*/ 364474 w 728947"/>
                <a:gd name="connsiteY0" fmla="*/ 179598 h 718390"/>
                <a:gd name="connsiteX1" fmla="*/ 364474 w 728947"/>
                <a:gd name="connsiteY1" fmla="*/ 718390 h 718390"/>
                <a:gd name="connsiteX2" fmla="*/ 364474 w 728947"/>
                <a:gd name="connsiteY2" fmla="*/ 179598 h 718390"/>
                <a:gd name="connsiteX0" fmla="*/ 361463 w 734293"/>
                <a:gd name="connsiteY0" fmla="*/ 139527 h 867177"/>
                <a:gd name="connsiteX1" fmla="*/ 369674 w 734293"/>
                <a:gd name="connsiteY1" fmla="*/ 867177 h 867177"/>
                <a:gd name="connsiteX2" fmla="*/ 361463 w 734293"/>
                <a:gd name="connsiteY2" fmla="*/ 139527 h 867177"/>
                <a:gd name="connsiteX0" fmla="*/ 358764 w 734330"/>
                <a:gd name="connsiteY0" fmla="*/ 126880 h 954872"/>
                <a:gd name="connsiteX1" fmla="*/ 370902 w 734330"/>
                <a:gd name="connsiteY1" fmla="*/ 954872 h 954872"/>
                <a:gd name="connsiteX2" fmla="*/ 358764 w 734330"/>
                <a:gd name="connsiteY2" fmla="*/ 126880 h 954872"/>
                <a:gd name="connsiteX0" fmla="*/ 370778 w 746346"/>
                <a:gd name="connsiteY0" fmla="*/ 126880 h 954872"/>
                <a:gd name="connsiteX1" fmla="*/ 382916 w 746346"/>
                <a:gd name="connsiteY1" fmla="*/ 954872 h 954872"/>
                <a:gd name="connsiteX2" fmla="*/ 370778 w 746346"/>
                <a:gd name="connsiteY2" fmla="*/ 126880 h 954872"/>
                <a:gd name="connsiteX0" fmla="*/ 370780 w 760917"/>
                <a:gd name="connsiteY0" fmla="*/ 54449 h 882441"/>
                <a:gd name="connsiteX1" fmla="*/ 382918 w 760917"/>
                <a:gd name="connsiteY1" fmla="*/ 882441 h 882441"/>
                <a:gd name="connsiteX2" fmla="*/ 370780 w 760917"/>
                <a:gd name="connsiteY2" fmla="*/ 54449 h 882441"/>
                <a:gd name="connsiteX0" fmla="*/ 363681 w 761060"/>
                <a:gd name="connsiteY0" fmla="*/ 66431 h 758355"/>
                <a:gd name="connsiteX1" fmla="*/ 386446 w 761060"/>
                <a:gd name="connsiteY1" fmla="*/ 758355 h 758355"/>
                <a:gd name="connsiteX2" fmla="*/ 363681 w 761060"/>
                <a:gd name="connsiteY2" fmla="*/ 66431 h 758355"/>
                <a:gd name="connsiteX0" fmla="*/ 363681 w 759155"/>
                <a:gd name="connsiteY0" fmla="*/ 120565 h 812489"/>
                <a:gd name="connsiteX1" fmla="*/ 386446 w 759155"/>
                <a:gd name="connsiteY1" fmla="*/ 812489 h 812489"/>
                <a:gd name="connsiteX2" fmla="*/ 363681 w 759155"/>
                <a:gd name="connsiteY2" fmla="*/ 120565 h 812489"/>
                <a:gd name="connsiteX0" fmla="*/ 359155 w 754629"/>
                <a:gd name="connsiteY0" fmla="*/ 120565 h 812489"/>
                <a:gd name="connsiteX1" fmla="*/ 381920 w 754629"/>
                <a:gd name="connsiteY1" fmla="*/ 812489 h 812489"/>
                <a:gd name="connsiteX2" fmla="*/ 359155 w 754629"/>
                <a:gd name="connsiteY2" fmla="*/ 120565 h 812489"/>
                <a:gd name="connsiteX0" fmla="*/ 351339 w 754876"/>
                <a:gd name="connsiteY0" fmla="*/ 110133 h 884706"/>
                <a:gd name="connsiteX1" fmla="*/ 385803 w 754876"/>
                <a:gd name="connsiteY1" fmla="*/ 884704 h 884706"/>
                <a:gd name="connsiteX2" fmla="*/ 351339 w 754876"/>
                <a:gd name="connsiteY2" fmla="*/ 110133 h 884706"/>
                <a:gd name="connsiteX0" fmla="*/ 351339 w 690209"/>
                <a:gd name="connsiteY0" fmla="*/ 121660 h 896233"/>
                <a:gd name="connsiteX1" fmla="*/ 385803 w 690209"/>
                <a:gd name="connsiteY1" fmla="*/ 896231 h 896233"/>
                <a:gd name="connsiteX2" fmla="*/ 351339 w 690209"/>
                <a:gd name="connsiteY2" fmla="*/ 121660 h 896233"/>
                <a:gd name="connsiteX0" fmla="*/ 329925 w 691289"/>
                <a:gd name="connsiteY0" fmla="*/ 108889 h 985974"/>
                <a:gd name="connsiteX1" fmla="*/ 397021 w 691289"/>
                <a:gd name="connsiteY1" fmla="*/ 985972 h 985974"/>
                <a:gd name="connsiteX2" fmla="*/ 329925 w 691289"/>
                <a:gd name="connsiteY2" fmla="*/ 108889 h 985974"/>
                <a:gd name="connsiteX0" fmla="*/ 329925 w 703699"/>
                <a:gd name="connsiteY0" fmla="*/ 95415 h 972500"/>
                <a:gd name="connsiteX1" fmla="*/ 397021 w 703699"/>
                <a:gd name="connsiteY1" fmla="*/ 972498 h 972500"/>
                <a:gd name="connsiteX2" fmla="*/ 329925 w 703699"/>
                <a:gd name="connsiteY2" fmla="*/ 95415 h 972500"/>
                <a:gd name="connsiteX0" fmla="*/ 356118 w 729892"/>
                <a:gd name="connsiteY0" fmla="*/ 19806 h 896891"/>
                <a:gd name="connsiteX1" fmla="*/ 423214 w 729892"/>
                <a:gd name="connsiteY1" fmla="*/ 896889 h 896891"/>
                <a:gd name="connsiteX2" fmla="*/ 356118 w 729892"/>
                <a:gd name="connsiteY2" fmla="*/ 19806 h 896891"/>
                <a:gd name="connsiteX0" fmla="*/ 344253 w 731388"/>
                <a:gd name="connsiteY0" fmla="*/ 15349 h 1030179"/>
                <a:gd name="connsiteX1" fmla="*/ 430847 w 731388"/>
                <a:gd name="connsiteY1" fmla="*/ 1030178 h 1030179"/>
                <a:gd name="connsiteX2" fmla="*/ 344253 w 731388"/>
                <a:gd name="connsiteY2" fmla="*/ 15349 h 1030179"/>
                <a:gd name="connsiteX0" fmla="*/ 344253 w 627938"/>
                <a:gd name="connsiteY0" fmla="*/ 17854 h 1032684"/>
                <a:gd name="connsiteX1" fmla="*/ 430847 w 627938"/>
                <a:gd name="connsiteY1" fmla="*/ 1032683 h 1032684"/>
                <a:gd name="connsiteX2" fmla="*/ 344253 w 627938"/>
                <a:gd name="connsiteY2" fmla="*/ 17854 h 1032684"/>
                <a:gd name="connsiteX0" fmla="*/ 344253 w 701197"/>
                <a:gd name="connsiteY0" fmla="*/ 14639 h 1029469"/>
                <a:gd name="connsiteX1" fmla="*/ 430847 w 701197"/>
                <a:gd name="connsiteY1" fmla="*/ 1029468 h 1029469"/>
                <a:gd name="connsiteX2" fmla="*/ 344253 w 701197"/>
                <a:gd name="connsiteY2" fmla="*/ 14639 h 1029469"/>
                <a:gd name="connsiteX0" fmla="*/ 352223 w 702327"/>
                <a:gd name="connsiteY0" fmla="*/ 13937 h 1064004"/>
                <a:gd name="connsiteX1" fmla="*/ 425685 w 702327"/>
                <a:gd name="connsiteY1" fmla="*/ 1064003 h 1064004"/>
                <a:gd name="connsiteX2" fmla="*/ 352223 w 702327"/>
                <a:gd name="connsiteY2" fmla="*/ 13937 h 1064004"/>
                <a:gd name="connsiteX0" fmla="*/ 352223 w 704458"/>
                <a:gd name="connsiteY0" fmla="*/ 13937 h 1064004"/>
                <a:gd name="connsiteX1" fmla="*/ 425685 w 704458"/>
                <a:gd name="connsiteY1" fmla="*/ 1064003 h 1064004"/>
                <a:gd name="connsiteX2" fmla="*/ 352223 w 704458"/>
                <a:gd name="connsiteY2" fmla="*/ 13937 h 1064004"/>
                <a:gd name="connsiteX0" fmla="*/ 392536 w 744771"/>
                <a:gd name="connsiteY0" fmla="*/ 3135 h 1053202"/>
                <a:gd name="connsiteX1" fmla="*/ 465998 w 744771"/>
                <a:gd name="connsiteY1" fmla="*/ 1053201 h 1053202"/>
                <a:gd name="connsiteX2" fmla="*/ 392536 w 744771"/>
                <a:gd name="connsiteY2" fmla="*/ 3135 h 1053202"/>
                <a:gd name="connsiteX0" fmla="*/ 378416 w 743916"/>
                <a:gd name="connsiteY0" fmla="*/ 3093 h 1061280"/>
                <a:gd name="connsiteX1" fmla="*/ 477199 w 743916"/>
                <a:gd name="connsiteY1" fmla="*/ 1061280 h 1061280"/>
                <a:gd name="connsiteX2" fmla="*/ 378416 w 743916"/>
                <a:gd name="connsiteY2" fmla="*/ 3093 h 1061280"/>
                <a:gd name="connsiteX0" fmla="*/ 378416 w 666878"/>
                <a:gd name="connsiteY0" fmla="*/ 3093 h 1061280"/>
                <a:gd name="connsiteX1" fmla="*/ 477199 w 666878"/>
                <a:gd name="connsiteY1" fmla="*/ 1061280 h 1061280"/>
                <a:gd name="connsiteX2" fmla="*/ 378416 w 666878"/>
                <a:gd name="connsiteY2" fmla="*/ 3093 h 1061280"/>
                <a:gd name="connsiteX0" fmla="*/ 378416 w 711925"/>
                <a:gd name="connsiteY0" fmla="*/ 3093 h 1061280"/>
                <a:gd name="connsiteX1" fmla="*/ 477199 w 711925"/>
                <a:gd name="connsiteY1" fmla="*/ 1061280 h 1061280"/>
                <a:gd name="connsiteX2" fmla="*/ 378416 w 711925"/>
                <a:gd name="connsiteY2" fmla="*/ 3093 h 1061280"/>
              </a:gdLst>
              <a:ahLst/>
              <a:cxnLst>
                <a:cxn ang="0">
                  <a:pos x="connsiteX0" y="connsiteY0"/>
                </a:cxn>
                <a:cxn ang="0">
                  <a:pos x="connsiteX1" y="connsiteY1"/>
                </a:cxn>
                <a:cxn ang="0">
                  <a:pos x="connsiteX2" y="connsiteY2"/>
                </a:cxn>
              </a:cxnLst>
              <a:rect l="l" t="t" r="r" b="b"/>
              <a:pathLst>
                <a:path w="711925" h="1061280">
                  <a:moveTo>
                    <a:pt x="378416" y="3093"/>
                  </a:moveTo>
                  <a:cubicBezTo>
                    <a:pt x="967030" y="121659"/>
                    <a:pt x="628090" y="555599"/>
                    <a:pt x="477199" y="1061280"/>
                  </a:cubicBezTo>
                  <a:cubicBezTo>
                    <a:pt x="-266935" y="522488"/>
                    <a:pt x="-13065" y="-47086"/>
                    <a:pt x="378416" y="309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66" name="Trái tim 4"/>
            <p:cNvSpPr/>
            <p:nvPr/>
          </p:nvSpPr>
          <p:spPr>
            <a:xfrm rot="7354892" flipH="1">
              <a:off x="11610418" y="6128743"/>
              <a:ext cx="126605" cy="203373"/>
            </a:xfrm>
            <a:custGeom>
              <a:avLst/>
              <a:gdLst>
                <a:gd name="connsiteX0" fmla="*/ 364474 w 728947"/>
                <a:gd name="connsiteY0" fmla="*/ 179598 h 718390"/>
                <a:gd name="connsiteX1" fmla="*/ 364474 w 728947"/>
                <a:gd name="connsiteY1" fmla="*/ 718390 h 718390"/>
                <a:gd name="connsiteX2" fmla="*/ 364474 w 728947"/>
                <a:gd name="connsiteY2" fmla="*/ 179598 h 718390"/>
                <a:gd name="connsiteX0" fmla="*/ 361463 w 734293"/>
                <a:gd name="connsiteY0" fmla="*/ 139527 h 867177"/>
                <a:gd name="connsiteX1" fmla="*/ 369674 w 734293"/>
                <a:gd name="connsiteY1" fmla="*/ 867177 h 867177"/>
                <a:gd name="connsiteX2" fmla="*/ 361463 w 734293"/>
                <a:gd name="connsiteY2" fmla="*/ 139527 h 867177"/>
                <a:gd name="connsiteX0" fmla="*/ 358764 w 734330"/>
                <a:gd name="connsiteY0" fmla="*/ 126880 h 954872"/>
                <a:gd name="connsiteX1" fmla="*/ 370902 w 734330"/>
                <a:gd name="connsiteY1" fmla="*/ 954872 h 954872"/>
                <a:gd name="connsiteX2" fmla="*/ 358764 w 734330"/>
                <a:gd name="connsiteY2" fmla="*/ 126880 h 954872"/>
                <a:gd name="connsiteX0" fmla="*/ 370778 w 746346"/>
                <a:gd name="connsiteY0" fmla="*/ 126880 h 954872"/>
                <a:gd name="connsiteX1" fmla="*/ 382916 w 746346"/>
                <a:gd name="connsiteY1" fmla="*/ 954872 h 954872"/>
                <a:gd name="connsiteX2" fmla="*/ 370778 w 746346"/>
                <a:gd name="connsiteY2" fmla="*/ 126880 h 954872"/>
                <a:gd name="connsiteX0" fmla="*/ 370780 w 760917"/>
                <a:gd name="connsiteY0" fmla="*/ 54449 h 882441"/>
                <a:gd name="connsiteX1" fmla="*/ 382918 w 760917"/>
                <a:gd name="connsiteY1" fmla="*/ 882441 h 882441"/>
                <a:gd name="connsiteX2" fmla="*/ 370780 w 760917"/>
                <a:gd name="connsiteY2" fmla="*/ 54449 h 882441"/>
                <a:gd name="connsiteX0" fmla="*/ 363681 w 761060"/>
                <a:gd name="connsiteY0" fmla="*/ 66431 h 758355"/>
                <a:gd name="connsiteX1" fmla="*/ 386446 w 761060"/>
                <a:gd name="connsiteY1" fmla="*/ 758355 h 758355"/>
                <a:gd name="connsiteX2" fmla="*/ 363681 w 761060"/>
                <a:gd name="connsiteY2" fmla="*/ 66431 h 758355"/>
                <a:gd name="connsiteX0" fmla="*/ 363681 w 759155"/>
                <a:gd name="connsiteY0" fmla="*/ 120565 h 812489"/>
                <a:gd name="connsiteX1" fmla="*/ 386446 w 759155"/>
                <a:gd name="connsiteY1" fmla="*/ 812489 h 812489"/>
                <a:gd name="connsiteX2" fmla="*/ 363681 w 759155"/>
                <a:gd name="connsiteY2" fmla="*/ 120565 h 812489"/>
                <a:gd name="connsiteX0" fmla="*/ 359155 w 754629"/>
                <a:gd name="connsiteY0" fmla="*/ 120565 h 812489"/>
                <a:gd name="connsiteX1" fmla="*/ 381920 w 754629"/>
                <a:gd name="connsiteY1" fmla="*/ 812489 h 812489"/>
                <a:gd name="connsiteX2" fmla="*/ 359155 w 754629"/>
                <a:gd name="connsiteY2" fmla="*/ 120565 h 812489"/>
                <a:gd name="connsiteX0" fmla="*/ 351339 w 754876"/>
                <a:gd name="connsiteY0" fmla="*/ 110133 h 884706"/>
                <a:gd name="connsiteX1" fmla="*/ 385803 w 754876"/>
                <a:gd name="connsiteY1" fmla="*/ 884704 h 884706"/>
                <a:gd name="connsiteX2" fmla="*/ 351339 w 754876"/>
                <a:gd name="connsiteY2" fmla="*/ 110133 h 884706"/>
                <a:gd name="connsiteX0" fmla="*/ 351339 w 690209"/>
                <a:gd name="connsiteY0" fmla="*/ 121660 h 896233"/>
                <a:gd name="connsiteX1" fmla="*/ 385803 w 690209"/>
                <a:gd name="connsiteY1" fmla="*/ 896231 h 896233"/>
                <a:gd name="connsiteX2" fmla="*/ 351339 w 690209"/>
                <a:gd name="connsiteY2" fmla="*/ 121660 h 896233"/>
                <a:gd name="connsiteX0" fmla="*/ 329925 w 691289"/>
                <a:gd name="connsiteY0" fmla="*/ 108889 h 985974"/>
                <a:gd name="connsiteX1" fmla="*/ 397021 w 691289"/>
                <a:gd name="connsiteY1" fmla="*/ 985972 h 985974"/>
                <a:gd name="connsiteX2" fmla="*/ 329925 w 691289"/>
                <a:gd name="connsiteY2" fmla="*/ 108889 h 985974"/>
                <a:gd name="connsiteX0" fmla="*/ 329925 w 703699"/>
                <a:gd name="connsiteY0" fmla="*/ 95415 h 972500"/>
                <a:gd name="connsiteX1" fmla="*/ 397021 w 703699"/>
                <a:gd name="connsiteY1" fmla="*/ 972498 h 972500"/>
                <a:gd name="connsiteX2" fmla="*/ 329925 w 703699"/>
                <a:gd name="connsiteY2" fmla="*/ 95415 h 972500"/>
                <a:gd name="connsiteX0" fmla="*/ 356118 w 729892"/>
                <a:gd name="connsiteY0" fmla="*/ 19806 h 896891"/>
                <a:gd name="connsiteX1" fmla="*/ 423214 w 729892"/>
                <a:gd name="connsiteY1" fmla="*/ 896889 h 896891"/>
                <a:gd name="connsiteX2" fmla="*/ 356118 w 729892"/>
                <a:gd name="connsiteY2" fmla="*/ 19806 h 896891"/>
                <a:gd name="connsiteX0" fmla="*/ 344253 w 731388"/>
                <a:gd name="connsiteY0" fmla="*/ 15349 h 1030179"/>
                <a:gd name="connsiteX1" fmla="*/ 430847 w 731388"/>
                <a:gd name="connsiteY1" fmla="*/ 1030178 h 1030179"/>
                <a:gd name="connsiteX2" fmla="*/ 344253 w 731388"/>
                <a:gd name="connsiteY2" fmla="*/ 15349 h 1030179"/>
                <a:gd name="connsiteX0" fmla="*/ 344253 w 627938"/>
                <a:gd name="connsiteY0" fmla="*/ 17854 h 1032684"/>
                <a:gd name="connsiteX1" fmla="*/ 430847 w 627938"/>
                <a:gd name="connsiteY1" fmla="*/ 1032683 h 1032684"/>
                <a:gd name="connsiteX2" fmla="*/ 344253 w 627938"/>
                <a:gd name="connsiteY2" fmla="*/ 17854 h 1032684"/>
                <a:gd name="connsiteX0" fmla="*/ 344253 w 701197"/>
                <a:gd name="connsiteY0" fmla="*/ 14639 h 1029469"/>
                <a:gd name="connsiteX1" fmla="*/ 430847 w 701197"/>
                <a:gd name="connsiteY1" fmla="*/ 1029468 h 1029469"/>
                <a:gd name="connsiteX2" fmla="*/ 344253 w 701197"/>
                <a:gd name="connsiteY2" fmla="*/ 14639 h 1029469"/>
                <a:gd name="connsiteX0" fmla="*/ 352223 w 702327"/>
                <a:gd name="connsiteY0" fmla="*/ 13937 h 1064004"/>
                <a:gd name="connsiteX1" fmla="*/ 425685 w 702327"/>
                <a:gd name="connsiteY1" fmla="*/ 1064003 h 1064004"/>
                <a:gd name="connsiteX2" fmla="*/ 352223 w 702327"/>
                <a:gd name="connsiteY2" fmla="*/ 13937 h 1064004"/>
                <a:gd name="connsiteX0" fmla="*/ 352223 w 704458"/>
                <a:gd name="connsiteY0" fmla="*/ 13937 h 1064004"/>
                <a:gd name="connsiteX1" fmla="*/ 425685 w 704458"/>
                <a:gd name="connsiteY1" fmla="*/ 1064003 h 1064004"/>
                <a:gd name="connsiteX2" fmla="*/ 352223 w 704458"/>
                <a:gd name="connsiteY2" fmla="*/ 13937 h 1064004"/>
                <a:gd name="connsiteX0" fmla="*/ 392536 w 744771"/>
                <a:gd name="connsiteY0" fmla="*/ 3135 h 1053202"/>
                <a:gd name="connsiteX1" fmla="*/ 465998 w 744771"/>
                <a:gd name="connsiteY1" fmla="*/ 1053201 h 1053202"/>
                <a:gd name="connsiteX2" fmla="*/ 392536 w 744771"/>
                <a:gd name="connsiteY2" fmla="*/ 3135 h 1053202"/>
                <a:gd name="connsiteX0" fmla="*/ 378416 w 743916"/>
                <a:gd name="connsiteY0" fmla="*/ 3093 h 1061280"/>
                <a:gd name="connsiteX1" fmla="*/ 477199 w 743916"/>
                <a:gd name="connsiteY1" fmla="*/ 1061280 h 1061280"/>
                <a:gd name="connsiteX2" fmla="*/ 378416 w 743916"/>
                <a:gd name="connsiteY2" fmla="*/ 3093 h 1061280"/>
                <a:gd name="connsiteX0" fmla="*/ 378416 w 666878"/>
                <a:gd name="connsiteY0" fmla="*/ 3093 h 1061280"/>
                <a:gd name="connsiteX1" fmla="*/ 477199 w 666878"/>
                <a:gd name="connsiteY1" fmla="*/ 1061280 h 1061280"/>
                <a:gd name="connsiteX2" fmla="*/ 378416 w 666878"/>
                <a:gd name="connsiteY2" fmla="*/ 3093 h 1061280"/>
                <a:gd name="connsiteX0" fmla="*/ 378416 w 711925"/>
                <a:gd name="connsiteY0" fmla="*/ 3093 h 1061280"/>
                <a:gd name="connsiteX1" fmla="*/ 477199 w 711925"/>
                <a:gd name="connsiteY1" fmla="*/ 1061280 h 1061280"/>
                <a:gd name="connsiteX2" fmla="*/ 378416 w 711925"/>
                <a:gd name="connsiteY2" fmla="*/ 3093 h 1061280"/>
              </a:gdLst>
              <a:ahLst/>
              <a:cxnLst>
                <a:cxn ang="0">
                  <a:pos x="connsiteX0" y="connsiteY0"/>
                </a:cxn>
                <a:cxn ang="0">
                  <a:pos x="connsiteX1" y="connsiteY1"/>
                </a:cxn>
                <a:cxn ang="0">
                  <a:pos x="connsiteX2" y="connsiteY2"/>
                </a:cxn>
              </a:cxnLst>
              <a:rect l="l" t="t" r="r" b="b"/>
              <a:pathLst>
                <a:path w="711925" h="1061280">
                  <a:moveTo>
                    <a:pt x="378416" y="3093"/>
                  </a:moveTo>
                  <a:cubicBezTo>
                    <a:pt x="967030" y="121659"/>
                    <a:pt x="628090" y="555599"/>
                    <a:pt x="477199" y="1061280"/>
                  </a:cubicBezTo>
                  <a:cubicBezTo>
                    <a:pt x="-266935" y="522488"/>
                    <a:pt x="-13065" y="-47086"/>
                    <a:pt x="378416" y="309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67" name="Hình tự do 66"/>
            <p:cNvSpPr/>
            <p:nvPr/>
          </p:nvSpPr>
          <p:spPr>
            <a:xfrm>
              <a:off x="11733670" y="6246941"/>
              <a:ext cx="59823" cy="74229"/>
            </a:xfrm>
            <a:custGeom>
              <a:avLst/>
              <a:gdLst>
                <a:gd name="connsiteX0" fmla="*/ 0 w 353082"/>
                <a:gd name="connsiteY0" fmla="*/ 0 h 295603"/>
                <a:gd name="connsiteX1" fmla="*/ 353082 w 353082"/>
                <a:gd name="connsiteY1" fmla="*/ 238125 h 295603"/>
                <a:gd name="connsiteX2" fmla="*/ 320238 w 353082"/>
                <a:gd name="connsiteY2" fmla="*/ 295603 h 295603"/>
                <a:gd name="connsiteX3" fmla="*/ 8212 w 353082"/>
                <a:gd name="connsiteY3" fmla="*/ 65690 h 295603"/>
                <a:gd name="connsiteX4" fmla="*/ 0 w 353082"/>
                <a:gd name="connsiteY4" fmla="*/ 0 h 295603"/>
                <a:gd name="connsiteX0" fmla="*/ 0 w 353082"/>
                <a:gd name="connsiteY0" fmla="*/ 0 h 238125"/>
                <a:gd name="connsiteX1" fmla="*/ 353082 w 353082"/>
                <a:gd name="connsiteY1" fmla="*/ 238125 h 238125"/>
                <a:gd name="connsiteX2" fmla="*/ 79476 w 353082"/>
                <a:gd name="connsiteY2" fmla="*/ 119270 h 238125"/>
                <a:gd name="connsiteX3" fmla="*/ 8212 w 353082"/>
                <a:gd name="connsiteY3" fmla="*/ 65690 h 238125"/>
                <a:gd name="connsiteX4" fmla="*/ 0 w 353082"/>
                <a:gd name="connsiteY4" fmla="*/ 0 h 238125"/>
                <a:gd name="connsiteX0" fmla="*/ 0 w 85191"/>
                <a:gd name="connsiteY0" fmla="*/ 0 h 119270"/>
                <a:gd name="connsiteX1" fmla="*/ 85191 w 85191"/>
                <a:gd name="connsiteY1" fmla="*/ 95702 h 119270"/>
                <a:gd name="connsiteX2" fmla="*/ 79476 w 85191"/>
                <a:gd name="connsiteY2" fmla="*/ 119270 h 119270"/>
                <a:gd name="connsiteX3" fmla="*/ 8212 w 85191"/>
                <a:gd name="connsiteY3" fmla="*/ 65690 h 119270"/>
                <a:gd name="connsiteX4" fmla="*/ 0 w 85191"/>
                <a:gd name="connsiteY4" fmla="*/ 0 h 119270"/>
                <a:gd name="connsiteX0" fmla="*/ 0 w 85191"/>
                <a:gd name="connsiteY0" fmla="*/ 0 h 105706"/>
                <a:gd name="connsiteX1" fmla="*/ 85191 w 85191"/>
                <a:gd name="connsiteY1" fmla="*/ 82138 h 105706"/>
                <a:gd name="connsiteX2" fmla="*/ 79476 w 85191"/>
                <a:gd name="connsiteY2" fmla="*/ 105706 h 105706"/>
                <a:gd name="connsiteX3" fmla="*/ 8212 w 85191"/>
                <a:gd name="connsiteY3" fmla="*/ 52126 h 105706"/>
                <a:gd name="connsiteX4" fmla="*/ 0 w 85191"/>
                <a:gd name="connsiteY4" fmla="*/ 0 h 105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91" h="105706">
                  <a:moveTo>
                    <a:pt x="0" y="0"/>
                  </a:moveTo>
                  <a:lnTo>
                    <a:pt x="85191" y="82138"/>
                  </a:lnTo>
                  <a:lnTo>
                    <a:pt x="79476" y="105706"/>
                  </a:lnTo>
                  <a:lnTo>
                    <a:pt x="8212" y="52126"/>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68" name="Hình tự do 67"/>
            <p:cNvSpPr/>
            <p:nvPr/>
          </p:nvSpPr>
          <p:spPr>
            <a:xfrm rot="944818" flipH="1">
              <a:off x="11807488" y="6230272"/>
              <a:ext cx="59823" cy="74229"/>
            </a:xfrm>
            <a:custGeom>
              <a:avLst/>
              <a:gdLst>
                <a:gd name="connsiteX0" fmla="*/ 0 w 353082"/>
                <a:gd name="connsiteY0" fmla="*/ 0 h 295603"/>
                <a:gd name="connsiteX1" fmla="*/ 353082 w 353082"/>
                <a:gd name="connsiteY1" fmla="*/ 238125 h 295603"/>
                <a:gd name="connsiteX2" fmla="*/ 320238 w 353082"/>
                <a:gd name="connsiteY2" fmla="*/ 295603 h 295603"/>
                <a:gd name="connsiteX3" fmla="*/ 8212 w 353082"/>
                <a:gd name="connsiteY3" fmla="*/ 65690 h 295603"/>
                <a:gd name="connsiteX4" fmla="*/ 0 w 353082"/>
                <a:gd name="connsiteY4" fmla="*/ 0 h 295603"/>
                <a:gd name="connsiteX0" fmla="*/ 0 w 353082"/>
                <a:gd name="connsiteY0" fmla="*/ 0 h 238125"/>
                <a:gd name="connsiteX1" fmla="*/ 353082 w 353082"/>
                <a:gd name="connsiteY1" fmla="*/ 238125 h 238125"/>
                <a:gd name="connsiteX2" fmla="*/ 79476 w 353082"/>
                <a:gd name="connsiteY2" fmla="*/ 119270 h 238125"/>
                <a:gd name="connsiteX3" fmla="*/ 8212 w 353082"/>
                <a:gd name="connsiteY3" fmla="*/ 65690 h 238125"/>
                <a:gd name="connsiteX4" fmla="*/ 0 w 353082"/>
                <a:gd name="connsiteY4" fmla="*/ 0 h 238125"/>
                <a:gd name="connsiteX0" fmla="*/ 0 w 85191"/>
                <a:gd name="connsiteY0" fmla="*/ 0 h 119270"/>
                <a:gd name="connsiteX1" fmla="*/ 85191 w 85191"/>
                <a:gd name="connsiteY1" fmla="*/ 95702 h 119270"/>
                <a:gd name="connsiteX2" fmla="*/ 79476 w 85191"/>
                <a:gd name="connsiteY2" fmla="*/ 119270 h 119270"/>
                <a:gd name="connsiteX3" fmla="*/ 8212 w 85191"/>
                <a:gd name="connsiteY3" fmla="*/ 65690 h 119270"/>
                <a:gd name="connsiteX4" fmla="*/ 0 w 85191"/>
                <a:gd name="connsiteY4" fmla="*/ 0 h 119270"/>
                <a:gd name="connsiteX0" fmla="*/ 0 w 85191"/>
                <a:gd name="connsiteY0" fmla="*/ 0 h 105706"/>
                <a:gd name="connsiteX1" fmla="*/ 85191 w 85191"/>
                <a:gd name="connsiteY1" fmla="*/ 82138 h 105706"/>
                <a:gd name="connsiteX2" fmla="*/ 79476 w 85191"/>
                <a:gd name="connsiteY2" fmla="*/ 105706 h 105706"/>
                <a:gd name="connsiteX3" fmla="*/ 8212 w 85191"/>
                <a:gd name="connsiteY3" fmla="*/ 52126 h 105706"/>
                <a:gd name="connsiteX4" fmla="*/ 0 w 85191"/>
                <a:gd name="connsiteY4" fmla="*/ 0 h 105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91" h="105706">
                  <a:moveTo>
                    <a:pt x="0" y="0"/>
                  </a:moveTo>
                  <a:lnTo>
                    <a:pt x="85191" y="82138"/>
                  </a:lnTo>
                  <a:lnTo>
                    <a:pt x="79476" y="105706"/>
                  </a:lnTo>
                  <a:lnTo>
                    <a:pt x="8212" y="52126"/>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grpSp>
      <p:sp>
        <p:nvSpPr>
          <p:cNvPr id="62" name="Hình tự do 22"/>
          <p:cNvSpPr>
            <a:spLocks/>
          </p:cNvSpPr>
          <p:nvPr/>
        </p:nvSpPr>
        <p:spPr bwMode="auto">
          <a:xfrm rot="400626" flipH="1">
            <a:off x="9983433" y="5613298"/>
            <a:ext cx="203350" cy="938887"/>
          </a:xfrm>
          <a:custGeom>
            <a:avLst/>
            <a:gdLst>
              <a:gd name="T0" fmla="*/ 30 w 51"/>
              <a:gd name="T1" fmla="*/ 91 h 238"/>
              <a:gd name="T2" fmla="*/ 30 w 51"/>
              <a:gd name="T3" fmla="*/ 72 h 238"/>
              <a:gd name="T4" fmla="*/ 47 w 51"/>
              <a:gd name="T5" fmla="*/ 59 h 238"/>
              <a:gd name="T6" fmla="*/ 31 w 51"/>
              <a:gd name="T7" fmla="*/ 45 h 238"/>
              <a:gd name="T8" fmla="*/ 32 w 51"/>
              <a:gd name="T9" fmla="*/ 27 h 238"/>
              <a:gd name="T10" fmla="*/ 47 w 51"/>
              <a:gd name="T11" fmla="*/ 16 h 238"/>
              <a:gd name="T12" fmla="*/ 34 w 51"/>
              <a:gd name="T13" fmla="*/ 1 h 238"/>
              <a:gd name="T14" fmla="*/ 17 w 51"/>
              <a:gd name="T15" fmla="*/ 12 h 238"/>
              <a:gd name="T16" fmla="*/ 28 w 51"/>
              <a:gd name="T17" fmla="*/ 26 h 238"/>
              <a:gd name="T18" fmla="*/ 26 w 51"/>
              <a:gd name="T19" fmla="*/ 45 h 238"/>
              <a:gd name="T20" fmla="*/ 7 w 51"/>
              <a:gd name="T21" fmla="*/ 58 h 238"/>
              <a:gd name="T22" fmla="*/ 25 w 51"/>
              <a:gd name="T23" fmla="*/ 72 h 238"/>
              <a:gd name="T24" fmla="*/ 25 w 51"/>
              <a:gd name="T25" fmla="*/ 91 h 238"/>
              <a:gd name="T26" fmla="*/ 24 w 51"/>
              <a:gd name="T27" fmla="*/ 91 h 238"/>
              <a:gd name="T28" fmla="*/ 0 w 51"/>
              <a:gd name="T29" fmla="*/ 108 h 238"/>
              <a:gd name="T30" fmla="*/ 26 w 51"/>
              <a:gd name="T31" fmla="*/ 121 h 238"/>
              <a:gd name="T32" fmla="*/ 27 w 51"/>
              <a:gd name="T33" fmla="*/ 121 h 238"/>
              <a:gd name="T34" fmla="*/ 40 w 51"/>
              <a:gd name="T35" fmla="*/ 238 h 238"/>
              <a:gd name="T36" fmla="*/ 45 w 51"/>
              <a:gd name="T37" fmla="*/ 237 h 238"/>
              <a:gd name="T38" fmla="*/ 32 w 51"/>
              <a:gd name="T39" fmla="*/ 121 h 238"/>
              <a:gd name="T40" fmla="*/ 51 w 51"/>
              <a:gd name="T41" fmla="*/ 105 h 238"/>
              <a:gd name="T42" fmla="*/ 30 w 51"/>
              <a:gd name="T43" fmla="*/ 9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238">
                <a:moveTo>
                  <a:pt x="30" y="91"/>
                </a:moveTo>
                <a:cubicBezTo>
                  <a:pt x="30" y="85"/>
                  <a:pt x="30" y="78"/>
                  <a:pt x="30" y="72"/>
                </a:cubicBezTo>
                <a:cubicBezTo>
                  <a:pt x="39" y="71"/>
                  <a:pt x="47" y="65"/>
                  <a:pt x="47" y="59"/>
                </a:cubicBezTo>
                <a:cubicBezTo>
                  <a:pt x="47" y="52"/>
                  <a:pt x="40" y="46"/>
                  <a:pt x="31" y="45"/>
                </a:cubicBezTo>
                <a:cubicBezTo>
                  <a:pt x="31" y="39"/>
                  <a:pt x="32" y="33"/>
                  <a:pt x="32" y="27"/>
                </a:cubicBezTo>
                <a:cubicBezTo>
                  <a:pt x="40" y="27"/>
                  <a:pt x="46" y="22"/>
                  <a:pt x="47" y="16"/>
                </a:cubicBezTo>
                <a:cubicBezTo>
                  <a:pt x="48" y="9"/>
                  <a:pt x="42" y="2"/>
                  <a:pt x="34" y="1"/>
                </a:cubicBezTo>
                <a:cubicBezTo>
                  <a:pt x="26" y="0"/>
                  <a:pt x="18" y="5"/>
                  <a:pt x="17" y="12"/>
                </a:cubicBezTo>
                <a:cubicBezTo>
                  <a:pt x="16" y="18"/>
                  <a:pt x="21" y="24"/>
                  <a:pt x="28" y="26"/>
                </a:cubicBezTo>
                <a:cubicBezTo>
                  <a:pt x="27" y="32"/>
                  <a:pt x="26" y="38"/>
                  <a:pt x="26" y="45"/>
                </a:cubicBezTo>
                <a:cubicBezTo>
                  <a:pt x="16" y="45"/>
                  <a:pt x="7" y="51"/>
                  <a:pt x="7" y="58"/>
                </a:cubicBezTo>
                <a:cubicBezTo>
                  <a:pt x="7" y="65"/>
                  <a:pt x="15" y="71"/>
                  <a:pt x="25" y="72"/>
                </a:cubicBezTo>
                <a:cubicBezTo>
                  <a:pt x="25" y="78"/>
                  <a:pt x="25" y="85"/>
                  <a:pt x="25" y="91"/>
                </a:cubicBezTo>
                <a:cubicBezTo>
                  <a:pt x="25" y="91"/>
                  <a:pt x="25" y="91"/>
                  <a:pt x="24" y="91"/>
                </a:cubicBezTo>
                <a:cubicBezTo>
                  <a:pt x="11" y="92"/>
                  <a:pt x="0" y="99"/>
                  <a:pt x="0" y="108"/>
                </a:cubicBezTo>
                <a:cubicBezTo>
                  <a:pt x="1" y="116"/>
                  <a:pt x="12" y="122"/>
                  <a:pt x="26" y="121"/>
                </a:cubicBezTo>
                <a:cubicBezTo>
                  <a:pt x="26" y="121"/>
                  <a:pt x="27" y="121"/>
                  <a:pt x="27" y="121"/>
                </a:cubicBezTo>
                <a:cubicBezTo>
                  <a:pt x="30" y="160"/>
                  <a:pt x="36" y="199"/>
                  <a:pt x="40" y="238"/>
                </a:cubicBezTo>
                <a:cubicBezTo>
                  <a:pt x="45" y="237"/>
                  <a:pt x="45" y="237"/>
                  <a:pt x="45" y="237"/>
                </a:cubicBezTo>
                <a:cubicBezTo>
                  <a:pt x="41" y="198"/>
                  <a:pt x="35" y="159"/>
                  <a:pt x="32" y="121"/>
                </a:cubicBezTo>
                <a:cubicBezTo>
                  <a:pt x="43" y="119"/>
                  <a:pt x="51" y="112"/>
                  <a:pt x="51" y="105"/>
                </a:cubicBezTo>
                <a:cubicBezTo>
                  <a:pt x="50" y="98"/>
                  <a:pt x="41" y="92"/>
                  <a:pt x="30" y="9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vi-VN">
              <a:latin typeface="Times New Roman" panose="02020603050405020304" pitchFamily="18" charset="0"/>
              <a:cs typeface="Times New Roman" panose="02020603050405020304" pitchFamily="18" charset="0"/>
            </a:endParaRPr>
          </a:p>
        </p:txBody>
      </p:sp>
      <p:sp>
        <p:nvSpPr>
          <p:cNvPr id="49" name="Hình tự do 48"/>
          <p:cNvSpPr/>
          <p:nvPr/>
        </p:nvSpPr>
        <p:spPr bwMode="white">
          <a:xfrm flipH="1">
            <a:off x="0" y="2152832"/>
            <a:ext cx="4062160" cy="2926297"/>
          </a:xfrm>
          <a:custGeom>
            <a:avLst/>
            <a:gdLst>
              <a:gd name="connsiteX0" fmla="*/ 1285609 w 4062160"/>
              <a:gd name="connsiteY0" fmla="*/ 356 h 2926297"/>
              <a:gd name="connsiteX1" fmla="*/ 477958 w 4062160"/>
              <a:gd name="connsiteY1" fmla="*/ 1133496 h 2926297"/>
              <a:gd name="connsiteX2" fmla="*/ 1549662 w 4062160"/>
              <a:gd name="connsiteY2" fmla="*/ 2458514 h 2926297"/>
              <a:gd name="connsiteX3" fmla="*/ 3069534 w 4062160"/>
              <a:gd name="connsiteY3" fmla="*/ 2575427 h 2926297"/>
              <a:gd name="connsiteX4" fmla="*/ 4019228 w 4062160"/>
              <a:gd name="connsiteY4" fmla="*/ 2446007 h 2926297"/>
              <a:gd name="connsiteX5" fmla="*/ 4062160 w 4062160"/>
              <a:gd name="connsiteY5" fmla="*/ 2395425 h 2926297"/>
              <a:gd name="connsiteX6" fmla="*/ 4062160 w 4062160"/>
              <a:gd name="connsiteY6" fmla="*/ 1106717 h 2926297"/>
              <a:gd name="connsiteX7" fmla="*/ 4006875 w 4062160"/>
              <a:gd name="connsiteY7" fmla="*/ 1065182 h 2926297"/>
              <a:gd name="connsiteX8" fmla="*/ 3654100 w 4062160"/>
              <a:gd name="connsiteY8" fmla="*/ 958126 h 2926297"/>
              <a:gd name="connsiteX9" fmla="*/ 1919888 w 4062160"/>
              <a:gd name="connsiteY9" fmla="*/ 373559 h 2926297"/>
              <a:gd name="connsiteX10" fmla="*/ 1285609 w 4062160"/>
              <a:gd name="connsiteY10" fmla="*/ 356 h 292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2160" h="2926297">
                <a:moveTo>
                  <a:pt x="1285609" y="356"/>
                </a:moveTo>
                <a:cubicBezTo>
                  <a:pt x="691741" y="16578"/>
                  <a:pt x="4622" y="584247"/>
                  <a:pt x="477958" y="1133496"/>
                </a:cubicBezTo>
                <a:cubicBezTo>
                  <a:pt x="-684679" y="1789510"/>
                  <a:pt x="510434" y="3244431"/>
                  <a:pt x="1549662" y="2458514"/>
                </a:cubicBezTo>
                <a:cubicBezTo>
                  <a:pt x="1861431" y="3140508"/>
                  <a:pt x="2796736" y="2984624"/>
                  <a:pt x="3069534" y="2575427"/>
                </a:cubicBezTo>
                <a:cubicBezTo>
                  <a:pt x="3483601" y="2740852"/>
                  <a:pt x="3806013" y="2650338"/>
                  <a:pt x="4019228" y="2446007"/>
                </a:cubicBezTo>
                <a:lnTo>
                  <a:pt x="4062160" y="2395425"/>
                </a:lnTo>
                <a:lnTo>
                  <a:pt x="4062160" y="1106717"/>
                </a:lnTo>
                <a:lnTo>
                  <a:pt x="4006875" y="1065182"/>
                </a:lnTo>
                <a:cubicBezTo>
                  <a:pt x="3912181" y="1003745"/>
                  <a:pt x="3794964" y="965027"/>
                  <a:pt x="3654100" y="958126"/>
                </a:cubicBezTo>
                <a:cubicBezTo>
                  <a:pt x="3735289" y="331340"/>
                  <a:pt x="2838955" y="-220751"/>
                  <a:pt x="1919888" y="373559"/>
                </a:cubicBezTo>
                <a:cubicBezTo>
                  <a:pt x="1806222" y="99544"/>
                  <a:pt x="1555549" y="-7018"/>
                  <a:pt x="1285609" y="35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latin typeface="Times New Roman" panose="02020603050405020304" pitchFamily="18" charset="0"/>
              <a:cs typeface="Times New Roman" panose="02020603050405020304" pitchFamily="18" charset="0"/>
            </a:endParaRPr>
          </a:p>
        </p:txBody>
      </p:sp>
      <p:grpSp>
        <p:nvGrpSpPr>
          <p:cNvPr id="37" name="Nhóm 36"/>
          <p:cNvGrpSpPr/>
          <p:nvPr/>
        </p:nvGrpSpPr>
        <p:grpSpPr bwMode="ltGray">
          <a:xfrm rot="1052519">
            <a:off x="4157779" y="5000681"/>
            <a:ext cx="526320" cy="1068532"/>
            <a:chOff x="4654532" y="4913149"/>
            <a:chExt cx="538090" cy="1092429"/>
          </a:xfrm>
          <a:solidFill>
            <a:schemeClr val="accent2"/>
          </a:solidFill>
        </p:grpSpPr>
        <p:sp>
          <p:nvSpPr>
            <p:cNvPr id="25" name="Trái tim 31"/>
            <p:cNvSpPr/>
            <p:nvPr/>
          </p:nvSpPr>
          <p:spPr bwMode="ltGray">
            <a:xfrm rot="20672383">
              <a:off x="4654532" y="4913149"/>
              <a:ext cx="422315" cy="236844"/>
            </a:xfrm>
            <a:custGeom>
              <a:avLst/>
              <a:gdLst>
                <a:gd name="connsiteX0" fmla="*/ 381000 w 761999"/>
                <a:gd name="connsiteY0" fmla="*/ 91953 h 367813"/>
                <a:gd name="connsiteX1" fmla="*/ 381000 w 761999"/>
                <a:gd name="connsiteY1" fmla="*/ 367813 h 367813"/>
                <a:gd name="connsiteX2" fmla="*/ 381000 w 761999"/>
                <a:gd name="connsiteY2" fmla="*/ 91953 h 367813"/>
                <a:gd name="connsiteX0" fmla="*/ 381425 w 767559"/>
                <a:gd name="connsiteY0" fmla="*/ 112199 h 286006"/>
                <a:gd name="connsiteX1" fmla="*/ 384827 w 767559"/>
                <a:gd name="connsiteY1" fmla="*/ 286006 h 286006"/>
                <a:gd name="connsiteX2" fmla="*/ 381425 w 767559"/>
                <a:gd name="connsiteY2" fmla="*/ 112199 h 286006"/>
                <a:gd name="connsiteX0" fmla="*/ 381425 w 637670"/>
                <a:gd name="connsiteY0" fmla="*/ 112199 h 286006"/>
                <a:gd name="connsiteX1" fmla="*/ 384827 w 637670"/>
                <a:gd name="connsiteY1" fmla="*/ 286006 h 286006"/>
                <a:gd name="connsiteX2" fmla="*/ 381425 w 637670"/>
                <a:gd name="connsiteY2" fmla="*/ 112199 h 286006"/>
                <a:gd name="connsiteX0" fmla="*/ 241430 w 497675"/>
                <a:gd name="connsiteY0" fmla="*/ 96655 h 270462"/>
                <a:gd name="connsiteX1" fmla="*/ 244832 w 497675"/>
                <a:gd name="connsiteY1" fmla="*/ 270462 h 270462"/>
                <a:gd name="connsiteX2" fmla="*/ 241430 w 497675"/>
                <a:gd name="connsiteY2" fmla="*/ 96655 h 270462"/>
                <a:gd name="connsiteX0" fmla="*/ 252651 w 497741"/>
                <a:gd name="connsiteY0" fmla="*/ 96655 h 270462"/>
                <a:gd name="connsiteX1" fmla="*/ 239044 w 497741"/>
                <a:gd name="connsiteY1" fmla="*/ 270462 h 270462"/>
                <a:gd name="connsiteX2" fmla="*/ 252651 w 497741"/>
                <a:gd name="connsiteY2" fmla="*/ 96655 h 270462"/>
                <a:gd name="connsiteX0" fmla="*/ 252651 w 499212"/>
                <a:gd name="connsiteY0" fmla="*/ 96655 h 270462"/>
                <a:gd name="connsiteX1" fmla="*/ 239044 w 499212"/>
                <a:gd name="connsiteY1" fmla="*/ 270462 h 270462"/>
                <a:gd name="connsiteX2" fmla="*/ 252651 w 499212"/>
                <a:gd name="connsiteY2" fmla="*/ 96655 h 270462"/>
                <a:gd name="connsiteX0" fmla="*/ 246719 w 493280"/>
                <a:gd name="connsiteY0" fmla="*/ 98082 h 271889"/>
                <a:gd name="connsiteX1" fmla="*/ 233112 w 493280"/>
                <a:gd name="connsiteY1" fmla="*/ 271889 h 271889"/>
                <a:gd name="connsiteX2" fmla="*/ 246719 w 493280"/>
                <a:gd name="connsiteY2" fmla="*/ 98082 h 271889"/>
                <a:gd name="connsiteX0" fmla="*/ 246719 w 496228"/>
                <a:gd name="connsiteY0" fmla="*/ 98082 h 271889"/>
                <a:gd name="connsiteX1" fmla="*/ 233112 w 496228"/>
                <a:gd name="connsiteY1" fmla="*/ 271889 h 271889"/>
                <a:gd name="connsiteX2" fmla="*/ 246719 w 496228"/>
                <a:gd name="connsiteY2" fmla="*/ 98082 h 271889"/>
                <a:gd name="connsiteX0" fmla="*/ 245779 w 495288"/>
                <a:gd name="connsiteY0" fmla="*/ 105636 h 279443"/>
                <a:gd name="connsiteX1" fmla="*/ 232172 w 495288"/>
                <a:gd name="connsiteY1" fmla="*/ 279443 h 279443"/>
                <a:gd name="connsiteX2" fmla="*/ 245779 w 495288"/>
                <a:gd name="connsiteY2" fmla="*/ 105636 h 279443"/>
                <a:gd name="connsiteX0" fmla="*/ 245779 w 498274"/>
                <a:gd name="connsiteY0" fmla="*/ 105636 h 279443"/>
                <a:gd name="connsiteX1" fmla="*/ 232172 w 498274"/>
                <a:gd name="connsiteY1" fmla="*/ 279443 h 279443"/>
                <a:gd name="connsiteX2" fmla="*/ 245779 w 498274"/>
                <a:gd name="connsiteY2" fmla="*/ 105636 h 279443"/>
              </a:gdLst>
              <a:ahLst/>
              <a:cxnLst>
                <a:cxn ang="0">
                  <a:pos x="connsiteX0" y="connsiteY0"/>
                </a:cxn>
                <a:cxn ang="0">
                  <a:pos x="connsiteX1" y="connsiteY1"/>
                </a:cxn>
                <a:cxn ang="0">
                  <a:pos x="connsiteX2" y="connsiteY2"/>
                </a:cxn>
              </a:cxnLst>
              <a:rect l="l" t="t" r="r" b="b"/>
              <a:pathLst>
                <a:path w="498274" h="279443">
                  <a:moveTo>
                    <a:pt x="245779" y="105636"/>
                  </a:moveTo>
                  <a:cubicBezTo>
                    <a:pt x="424939" y="-98716"/>
                    <a:pt x="717491" y="112440"/>
                    <a:pt x="232172" y="279443"/>
                  </a:cubicBezTo>
                  <a:cubicBezTo>
                    <a:pt x="-212328" y="64814"/>
                    <a:pt x="90431" y="-125930"/>
                    <a:pt x="245779" y="1056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26" name="Hình tự do 25"/>
            <p:cNvSpPr/>
            <p:nvPr/>
          </p:nvSpPr>
          <p:spPr bwMode="ltGray">
            <a:xfrm rot="20672383">
              <a:off x="4946077" y="5068866"/>
              <a:ext cx="70793" cy="936712"/>
            </a:xfrm>
            <a:custGeom>
              <a:avLst/>
              <a:gdLst>
                <a:gd name="connsiteX0" fmla="*/ 217945 w 217945"/>
                <a:gd name="connsiteY0" fmla="*/ 0 h 2712204"/>
                <a:gd name="connsiteX1" fmla="*/ 0 w 217945"/>
                <a:gd name="connsiteY1" fmla="*/ 2712204 h 2712204"/>
                <a:gd name="connsiteX0" fmla="*/ 24216 w 24216"/>
                <a:gd name="connsiteY0" fmla="*/ 0 h 2873644"/>
                <a:gd name="connsiteX1" fmla="*/ 0 w 24216"/>
                <a:gd name="connsiteY1" fmla="*/ 2873644 h 2873644"/>
                <a:gd name="connsiteX0" fmla="*/ 102493 w 102493"/>
                <a:gd name="connsiteY0" fmla="*/ 0 h 2873644"/>
                <a:gd name="connsiteX1" fmla="*/ 78277 w 102493"/>
                <a:gd name="connsiteY1" fmla="*/ 2873644 h 2873644"/>
                <a:gd name="connsiteX0" fmla="*/ 160570 w 160570"/>
                <a:gd name="connsiteY0" fmla="*/ 0 h 2873644"/>
                <a:gd name="connsiteX1" fmla="*/ 136354 w 160570"/>
                <a:gd name="connsiteY1" fmla="*/ 2873644 h 2873644"/>
                <a:gd name="connsiteX0" fmla="*/ 119427 w 119427"/>
                <a:gd name="connsiteY0" fmla="*/ 0 h 2873644"/>
                <a:gd name="connsiteX1" fmla="*/ 95211 w 119427"/>
                <a:gd name="connsiteY1" fmla="*/ 2873644 h 2873644"/>
                <a:gd name="connsiteX0" fmla="*/ 124984 w 124984"/>
                <a:gd name="connsiteY0" fmla="*/ 0 h 2889789"/>
                <a:gd name="connsiteX1" fmla="*/ 92696 w 124984"/>
                <a:gd name="connsiteY1" fmla="*/ 2889789 h 2889789"/>
                <a:gd name="connsiteX0" fmla="*/ 82529 w 82529"/>
                <a:gd name="connsiteY0" fmla="*/ 0 h 2889789"/>
                <a:gd name="connsiteX1" fmla="*/ 50241 w 82529"/>
                <a:gd name="connsiteY1" fmla="*/ 2889789 h 2889789"/>
                <a:gd name="connsiteX0" fmla="*/ 59892 w 67291"/>
                <a:gd name="connsiteY0" fmla="*/ 0 h 2314320"/>
                <a:gd name="connsiteX1" fmla="*/ 67291 w 67291"/>
                <a:gd name="connsiteY1" fmla="*/ 2314320 h 2314320"/>
                <a:gd name="connsiteX0" fmla="*/ 52534 w 59933"/>
                <a:gd name="connsiteY0" fmla="*/ 0 h 2314320"/>
                <a:gd name="connsiteX1" fmla="*/ 59933 w 59933"/>
                <a:gd name="connsiteY1" fmla="*/ 2314320 h 2314320"/>
                <a:gd name="connsiteX0" fmla="*/ 64026 w 64026"/>
                <a:gd name="connsiteY0" fmla="*/ 0 h 2354008"/>
                <a:gd name="connsiteX1" fmla="*/ 51581 w 64026"/>
                <a:gd name="connsiteY1" fmla="*/ 2354008 h 2354008"/>
                <a:gd name="connsiteX0" fmla="*/ 64026 w 64026"/>
                <a:gd name="connsiteY0" fmla="*/ 0 h 2354008"/>
                <a:gd name="connsiteX1" fmla="*/ 51581 w 64026"/>
                <a:gd name="connsiteY1" fmla="*/ 2354008 h 2354008"/>
                <a:gd name="connsiteX0" fmla="*/ 55680 w 55680"/>
                <a:gd name="connsiteY0" fmla="*/ 0 h 2354008"/>
                <a:gd name="connsiteX1" fmla="*/ 43235 w 55680"/>
                <a:gd name="connsiteY1" fmla="*/ 2354008 h 2354008"/>
                <a:gd name="connsiteX0" fmla="*/ 61815 w 61815"/>
                <a:gd name="connsiteY0" fmla="*/ 0 h 2125805"/>
                <a:gd name="connsiteX1" fmla="*/ 39448 w 61815"/>
                <a:gd name="connsiteY1" fmla="*/ 2125805 h 2125805"/>
                <a:gd name="connsiteX0" fmla="*/ 102151 w 102152"/>
                <a:gd name="connsiteY0" fmla="*/ 0 h 2030530"/>
                <a:gd name="connsiteX1" fmla="*/ 25793 w 102152"/>
                <a:gd name="connsiteY1" fmla="*/ 2030530 h 2030530"/>
                <a:gd name="connsiteX0" fmla="*/ 191840 w 191841"/>
                <a:gd name="connsiteY0" fmla="*/ 0 h 2538412"/>
                <a:gd name="connsiteX1" fmla="*/ 15185 w 191841"/>
                <a:gd name="connsiteY1" fmla="*/ 2538411 h 2538412"/>
              </a:gdLst>
              <a:ahLst/>
              <a:cxnLst>
                <a:cxn ang="0">
                  <a:pos x="connsiteX0" y="connsiteY0"/>
                </a:cxn>
                <a:cxn ang="0">
                  <a:pos x="connsiteX1" y="connsiteY1"/>
                </a:cxn>
              </a:cxnLst>
              <a:rect l="l" t="t" r="r" b="b"/>
              <a:pathLst>
                <a:path w="191841" h="2538412">
                  <a:moveTo>
                    <a:pt x="191840" y="0"/>
                  </a:moveTo>
                  <a:cubicBezTo>
                    <a:pt x="130964" y="154041"/>
                    <a:pt x="-53764" y="2103026"/>
                    <a:pt x="15185" y="2538411"/>
                  </a:cubicBezTo>
                </a:path>
              </a:pathLst>
            </a:custGeom>
            <a:grp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27" name="Trái tim 31"/>
            <p:cNvSpPr/>
            <p:nvPr/>
          </p:nvSpPr>
          <p:spPr bwMode="ltGray">
            <a:xfrm rot="20440257">
              <a:off x="4717036" y="5175161"/>
              <a:ext cx="422315" cy="236844"/>
            </a:xfrm>
            <a:custGeom>
              <a:avLst/>
              <a:gdLst>
                <a:gd name="connsiteX0" fmla="*/ 381000 w 761999"/>
                <a:gd name="connsiteY0" fmla="*/ 91953 h 367813"/>
                <a:gd name="connsiteX1" fmla="*/ 381000 w 761999"/>
                <a:gd name="connsiteY1" fmla="*/ 367813 h 367813"/>
                <a:gd name="connsiteX2" fmla="*/ 381000 w 761999"/>
                <a:gd name="connsiteY2" fmla="*/ 91953 h 367813"/>
                <a:gd name="connsiteX0" fmla="*/ 381425 w 767559"/>
                <a:gd name="connsiteY0" fmla="*/ 112199 h 286006"/>
                <a:gd name="connsiteX1" fmla="*/ 384827 w 767559"/>
                <a:gd name="connsiteY1" fmla="*/ 286006 h 286006"/>
                <a:gd name="connsiteX2" fmla="*/ 381425 w 767559"/>
                <a:gd name="connsiteY2" fmla="*/ 112199 h 286006"/>
                <a:gd name="connsiteX0" fmla="*/ 381425 w 637670"/>
                <a:gd name="connsiteY0" fmla="*/ 112199 h 286006"/>
                <a:gd name="connsiteX1" fmla="*/ 384827 w 637670"/>
                <a:gd name="connsiteY1" fmla="*/ 286006 h 286006"/>
                <a:gd name="connsiteX2" fmla="*/ 381425 w 637670"/>
                <a:gd name="connsiteY2" fmla="*/ 112199 h 286006"/>
                <a:gd name="connsiteX0" fmla="*/ 241430 w 497675"/>
                <a:gd name="connsiteY0" fmla="*/ 96655 h 270462"/>
                <a:gd name="connsiteX1" fmla="*/ 244832 w 497675"/>
                <a:gd name="connsiteY1" fmla="*/ 270462 h 270462"/>
                <a:gd name="connsiteX2" fmla="*/ 241430 w 497675"/>
                <a:gd name="connsiteY2" fmla="*/ 96655 h 270462"/>
                <a:gd name="connsiteX0" fmla="*/ 252651 w 497741"/>
                <a:gd name="connsiteY0" fmla="*/ 96655 h 270462"/>
                <a:gd name="connsiteX1" fmla="*/ 239044 w 497741"/>
                <a:gd name="connsiteY1" fmla="*/ 270462 h 270462"/>
                <a:gd name="connsiteX2" fmla="*/ 252651 w 497741"/>
                <a:gd name="connsiteY2" fmla="*/ 96655 h 270462"/>
                <a:gd name="connsiteX0" fmla="*/ 252651 w 499212"/>
                <a:gd name="connsiteY0" fmla="*/ 96655 h 270462"/>
                <a:gd name="connsiteX1" fmla="*/ 239044 w 499212"/>
                <a:gd name="connsiteY1" fmla="*/ 270462 h 270462"/>
                <a:gd name="connsiteX2" fmla="*/ 252651 w 499212"/>
                <a:gd name="connsiteY2" fmla="*/ 96655 h 270462"/>
                <a:gd name="connsiteX0" fmla="*/ 246719 w 493280"/>
                <a:gd name="connsiteY0" fmla="*/ 98082 h 271889"/>
                <a:gd name="connsiteX1" fmla="*/ 233112 w 493280"/>
                <a:gd name="connsiteY1" fmla="*/ 271889 h 271889"/>
                <a:gd name="connsiteX2" fmla="*/ 246719 w 493280"/>
                <a:gd name="connsiteY2" fmla="*/ 98082 h 271889"/>
                <a:gd name="connsiteX0" fmla="*/ 246719 w 496228"/>
                <a:gd name="connsiteY0" fmla="*/ 98082 h 271889"/>
                <a:gd name="connsiteX1" fmla="*/ 233112 w 496228"/>
                <a:gd name="connsiteY1" fmla="*/ 271889 h 271889"/>
                <a:gd name="connsiteX2" fmla="*/ 246719 w 496228"/>
                <a:gd name="connsiteY2" fmla="*/ 98082 h 271889"/>
                <a:gd name="connsiteX0" fmla="*/ 245779 w 495288"/>
                <a:gd name="connsiteY0" fmla="*/ 105636 h 279443"/>
                <a:gd name="connsiteX1" fmla="*/ 232172 w 495288"/>
                <a:gd name="connsiteY1" fmla="*/ 279443 h 279443"/>
                <a:gd name="connsiteX2" fmla="*/ 245779 w 495288"/>
                <a:gd name="connsiteY2" fmla="*/ 105636 h 279443"/>
                <a:gd name="connsiteX0" fmla="*/ 245779 w 498274"/>
                <a:gd name="connsiteY0" fmla="*/ 105636 h 279443"/>
                <a:gd name="connsiteX1" fmla="*/ 232172 w 498274"/>
                <a:gd name="connsiteY1" fmla="*/ 279443 h 279443"/>
                <a:gd name="connsiteX2" fmla="*/ 245779 w 498274"/>
                <a:gd name="connsiteY2" fmla="*/ 105636 h 279443"/>
              </a:gdLst>
              <a:ahLst/>
              <a:cxnLst>
                <a:cxn ang="0">
                  <a:pos x="connsiteX0" y="connsiteY0"/>
                </a:cxn>
                <a:cxn ang="0">
                  <a:pos x="connsiteX1" y="connsiteY1"/>
                </a:cxn>
                <a:cxn ang="0">
                  <a:pos x="connsiteX2" y="connsiteY2"/>
                </a:cxn>
              </a:cxnLst>
              <a:rect l="l" t="t" r="r" b="b"/>
              <a:pathLst>
                <a:path w="498274" h="279443">
                  <a:moveTo>
                    <a:pt x="245779" y="105636"/>
                  </a:moveTo>
                  <a:cubicBezTo>
                    <a:pt x="424939" y="-98716"/>
                    <a:pt x="717491" y="112440"/>
                    <a:pt x="232172" y="279443"/>
                  </a:cubicBezTo>
                  <a:cubicBezTo>
                    <a:pt x="-212328" y="64814"/>
                    <a:pt x="90431" y="-125930"/>
                    <a:pt x="245779" y="1056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28" name="Trái tim 31"/>
            <p:cNvSpPr/>
            <p:nvPr/>
          </p:nvSpPr>
          <p:spPr bwMode="ltGray">
            <a:xfrm rot="20463811">
              <a:off x="4770307" y="5422232"/>
              <a:ext cx="422315" cy="236844"/>
            </a:xfrm>
            <a:custGeom>
              <a:avLst/>
              <a:gdLst>
                <a:gd name="connsiteX0" fmla="*/ 381000 w 761999"/>
                <a:gd name="connsiteY0" fmla="*/ 91953 h 367813"/>
                <a:gd name="connsiteX1" fmla="*/ 381000 w 761999"/>
                <a:gd name="connsiteY1" fmla="*/ 367813 h 367813"/>
                <a:gd name="connsiteX2" fmla="*/ 381000 w 761999"/>
                <a:gd name="connsiteY2" fmla="*/ 91953 h 367813"/>
                <a:gd name="connsiteX0" fmla="*/ 381425 w 767559"/>
                <a:gd name="connsiteY0" fmla="*/ 112199 h 286006"/>
                <a:gd name="connsiteX1" fmla="*/ 384827 w 767559"/>
                <a:gd name="connsiteY1" fmla="*/ 286006 h 286006"/>
                <a:gd name="connsiteX2" fmla="*/ 381425 w 767559"/>
                <a:gd name="connsiteY2" fmla="*/ 112199 h 286006"/>
                <a:gd name="connsiteX0" fmla="*/ 381425 w 637670"/>
                <a:gd name="connsiteY0" fmla="*/ 112199 h 286006"/>
                <a:gd name="connsiteX1" fmla="*/ 384827 w 637670"/>
                <a:gd name="connsiteY1" fmla="*/ 286006 h 286006"/>
                <a:gd name="connsiteX2" fmla="*/ 381425 w 637670"/>
                <a:gd name="connsiteY2" fmla="*/ 112199 h 286006"/>
                <a:gd name="connsiteX0" fmla="*/ 241430 w 497675"/>
                <a:gd name="connsiteY0" fmla="*/ 96655 h 270462"/>
                <a:gd name="connsiteX1" fmla="*/ 244832 w 497675"/>
                <a:gd name="connsiteY1" fmla="*/ 270462 h 270462"/>
                <a:gd name="connsiteX2" fmla="*/ 241430 w 497675"/>
                <a:gd name="connsiteY2" fmla="*/ 96655 h 270462"/>
                <a:gd name="connsiteX0" fmla="*/ 252651 w 497741"/>
                <a:gd name="connsiteY0" fmla="*/ 96655 h 270462"/>
                <a:gd name="connsiteX1" fmla="*/ 239044 w 497741"/>
                <a:gd name="connsiteY1" fmla="*/ 270462 h 270462"/>
                <a:gd name="connsiteX2" fmla="*/ 252651 w 497741"/>
                <a:gd name="connsiteY2" fmla="*/ 96655 h 270462"/>
                <a:gd name="connsiteX0" fmla="*/ 252651 w 499212"/>
                <a:gd name="connsiteY0" fmla="*/ 96655 h 270462"/>
                <a:gd name="connsiteX1" fmla="*/ 239044 w 499212"/>
                <a:gd name="connsiteY1" fmla="*/ 270462 h 270462"/>
                <a:gd name="connsiteX2" fmla="*/ 252651 w 499212"/>
                <a:gd name="connsiteY2" fmla="*/ 96655 h 270462"/>
                <a:gd name="connsiteX0" fmla="*/ 246719 w 493280"/>
                <a:gd name="connsiteY0" fmla="*/ 98082 h 271889"/>
                <a:gd name="connsiteX1" fmla="*/ 233112 w 493280"/>
                <a:gd name="connsiteY1" fmla="*/ 271889 h 271889"/>
                <a:gd name="connsiteX2" fmla="*/ 246719 w 493280"/>
                <a:gd name="connsiteY2" fmla="*/ 98082 h 271889"/>
                <a:gd name="connsiteX0" fmla="*/ 246719 w 496228"/>
                <a:gd name="connsiteY0" fmla="*/ 98082 h 271889"/>
                <a:gd name="connsiteX1" fmla="*/ 233112 w 496228"/>
                <a:gd name="connsiteY1" fmla="*/ 271889 h 271889"/>
                <a:gd name="connsiteX2" fmla="*/ 246719 w 496228"/>
                <a:gd name="connsiteY2" fmla="*/ 98082 h 271889"/>
                <a:gd name="connsiteX0" fmla="*/ 245779 w 495288"/>
                <a:gd name="connsiteY0" fmla="*/ 105636 h 279443"/>
                <a:gd name="connsiteX1" fmla="*/ 232172 w 495288"/>
                <a:gd name="connsiteY1" fmla="*/ 279443 h 279443"/>
                <a:gd name="connsiteX2" fmla="*/ 245779 w 495288"/>
                <a:gd name="connsiteY2" fmla="*/ 105636 h 279443"/>
                <a:gd name="connsiteX0" fmla="*/ 245779 w 498274"/>
                <a:gd name="connsiteY0" fmla="*/ 105636 h 279443"/>
                <a:gd name="connsiteX1" fmla="*/ 232172 w 498274"/>
                <a:gd name="connsiteY1" fmla="*/ 279443 h 279443"/>
                <a:gd name="connsiteX2" fmla="*/ 245779 w 498274"/>
                <a:gd name="connsiteY2" fmla="*/ 105636 h 279443"/>
              </a:gdLst>
              <a:ahLst/>
              <a:cxnLst>
                <a:cxn ang="0">
                  <a:pos x="connsiteX0" y="connsiteY0"/>
                </a:cxn>
                <a:cxn ang="0">
                  <a:pos x="connsiteX1" y="connsiteY1"/>
                </a:cxn>
                <a:cxn ang="0">
                  <a:pos x="connsiteX2" y="connsiteY2"/>
                </a:cxn>
              </a:cxnLst>
              <a:rect l="l" t="t" r="r" b="b"/>
              <a:pathLst>
                <a:path w="498274" h="279443">
                  <a:moveTo>
                    <a:pt x="245779" y="105636"/>
                  </a:moveTo>
                  <a:cubicBezTo>
                    <a:pt x="424939" y="-98716"/>
                    <a:pt x="717491" y="112440"/>
                    <a:pt x="232172" y="279443"/>
                  </a:cubicBezTo>
                  <a:cubicBezTo>
                    <a:pt x="-212328" y="64814"/>
                    <a:pt x="90431" y="-125930"/>
                    <a:pt x="245779" y="1056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grpSp>
      <p:sp>
        <p:nvSpPr>
          <p:cNvPr id="29" name="Hình tự do 28"/>
          <p:cNvSpPr/>
          <p:nvPr/>
        </p:nvSpPr>
        <p:spPr>
          <a:xfrm rot="21350723">
            <a:off x="3848839" y="4146662"/>
            <a:ext cx="205358" cy="1785122"/>
          </a:xfrm>
          <a:custGeom>
            <a:avLst/>
            <a:gdLst>
              <a:gd name="connsiteX0" fmla="*/ 123265 w 324971"/>
              <a:gd name="connsiteY0" fmla="*/ 0 h 2459692"/>
              <a:gd name="connsiteX1" fmla="*/ 162486 w 324971"/>
              <a:gd name="connsiteY1" fmla="*/ 1731309 h 2459692"/>
              <a:gd name="connsiteX2" fmla="*/ 0 w 324971"/>
              <a:gd name="connsiteY2" fmla="*/ 1585633 h 2459692"/>
              <a:gd name="connsiteX3" fmla="*/ 145677 w 324971"/>
              <a:gd name="connsiteY3" fmla="*/ 1776133 h 2459692"/>
              <a:gd name="connsiteX4" fmla="*/ 196103 w 324971"/>
              <a:gd name="connsiteY4" fmla="*/ 2459692 h 2459692"/>
              <a:gd name="connsiteX5" fmla="*/ 252133 w 324971"/>
              <a:gd name="connsiteY5" fmla="*/ 2448486 h 2459692"/>
              <a:gd name="connsiteX6" fmla="*/ 184897 w 324971"/>
              <a:gd name="connsiteY6" fmla="*/ 1753721 h 2459692"/>
              <a:gd name="connsiteX7" fmla="*/ 324971 w 324971"/>
              <a:gd name="connsiteY7" fmla="*/ 1630456 h 2459692"/>
              <a:gd name="connsiteX8" fmla="*/ 179294 w 324971"/>
              <a:gd name="connsiteY8" fmla="*/ 1697692 h 2459692"/>
              <a:gd name="connsiteX9" fmla="*/ 123265 w 324971"/>
              <a:gd name="connsiteY9" fmla="*/ 0 h 2459692"/>
              <a:gd name="connsiteX0" fmla="*/ 127075 w 324971"/>
              <a:gd name="connsiteY0" fmla="*/ 0 h 2444452"/>
              <a:gd name="connsiteX1" fmla="*/ 162486 w 324971"/>
              <a:gd name="connsiteY1" fmla="*/ 171606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179294 w 324971"/>
              <a:gd name="connsiteY8" fmla="*/ 1682452 h 2444452"/>
              <a:gd name="connsiteX9" fmla="*/ 127075 w 324971"/>
              <a:gd name="connsiteY9" fmla="*/ 0 h 2444452"/>
              <a:gd name="connsiteX0" fmla="*/ 127075 w 324971"/>
              <a:gd name="connsiteY0" fmla="*/ 0 h 2444452"/>
              <a:gd name="connsiteX1" fmla="*/ 162486 w 324971"/>
              <a:gd name="connsiteY1" fmla="*/ 171606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179294 w 324971"/>
              <a:gd name="connsiteY8" fmla="*/ 1682452 h 2444452"/>
              <a:gd name="connsiteX9" fmla="*/ 127075 w 324971"/>
              <a:gd name="connsiteY9" fmla="*/ 0 h 2444452"/>
              <a:gd name="connsiteX0" fmla="*/ 127075 w 324971"/>
              <a:gd name="connsiteY0" fmla="*/ 0 h 2444452"/>
              <a:gd name="connsiteX1" fmla="*/ 162486 w 324971"/>
              <a:gd name="connsiteY1" fmla="*/ 171606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179294 w 324971"/>
              <a:gd name="connsiteY8" fmla="*/ 1682452 h 2444452"/>
              <a:gd name="connsiteX9" fmla="*/ 127075 w 324971"/>
              <a:gd name="connsiteY9" fmla="*/ 0 h 2444452"/>
              <a:gd name="connsiteX0" fmla="*/ 127075 w 324971"/>
              <a:gd name="connsiteY0" fmla="*/ 0 h 2444452"/>
              <a:gd name="connsiteX1" fmla="*/ 177726 w 324971"/>
              <a:gd name="connsiteY1" fmla="*/ 168558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179294 w 324971"/>
              <a:gd name="connsiteY8" fmla="*/ 1682452 h 2444452"/>
              <a:gd name="connsiteX9" fmla="*/ 127075 w 324971"/>
              <a:gd name="connsiteY9" fmla="*/ 0 h 2444452"/>
              <a:gd name="connsiteX0" fmla="*/ 127075 w 324971"/>
              <a:gd name="connsiteY0" fmla="*/ 0 h 2444452"/>
              <a:gd name="connsiteX1" fmla="*/ 177726 w 324971"/>
              <a:gd name="connsiteY1" fmla="*/ 168558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221204 w 324971"/>
              <a:gd name="connsiteY8" fmla="*/ 1613872 h 2444452"/>
              <a:gd name="connsiteX9" fmla="*/ 127075 w 324971"/>
              <a:gd name="connsiteY9" fmla="*/ 0 h 2444452"/>
              <a:gd name="connsiteX0" fmla="*/ 127075 w 324971"/>
              <a:gd name="connsiteY0" fmla="*/ 0 h 2444452"/>
              <a:gd name="connsiteX1" fmla="*/ 151056 w 324971"/>
              <a:gd name="connsiteY1" fmla="*/ 165891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221204 w 324971"/>
              <a:gd name="connsiteY8" fmla="*/ 1613872 h 2444452"/>
              <a:gd name="connsiteX9" fmla="*/ 127075 w 324971"/>
              <a:gd name="connsiteY9" fmla="*/ 0 h 2444452"/>
              <a:gd name="connsiteX0" fmla="*/ 127075 w 324971"/>
              <a:gd name="connsiteY0" fmla="*/ 0 h 2444452"/>
              <a:gd name="connsiteX1" fmla="*/ 151056 w 324971"/>
              <a:gd name="connsiteY1" fmla="*/ 165891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92517 w 324971"/>
              <a:gd name="connsiteY6" fmla="*/ 1768961 h 2444452"/>
              <a:gd name="connsiteX7" fmla="*/ 324971 w 324971"/>
              <a:gd name="connsiteY7" fmla="*/ 1615216 h 2444452"/>
              <a:gd name="connsiteX8" fmla="*/ 221204 w 324971"/>
              <a:gd name="connsiteY8" fmla="*/ 1613872 h 2444452"/>
              <a:gd name="connsiteX9" fmla="*/ 127075 w 32497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21204 w 328781"/>
              <a:gd name="connsiteY8" fmla="*/ 1613872 h 2444452"/>
              <a:gd name="connsiteX9" fmla="*/ 127075 w 32878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21204 w 328781"/>
              <a:gd name="connsiteY8" fmla="*/ 1613872 h 2444452"/>
              <a:gd name="connsiteX9" fmla="*/ 127075 w 32878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21204 w 328781"/>
              <a:gd name="connsiteY8" fmla="*/ 1613872 h 2444452"/>
              <a:gd name="connsiteX9" fmla="*/ 127075 w 32878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02154 w 328781"/>
              <a:gd name="connsiteY8" fmla="*/ 1690072 h 2444452"/>
              <a:gd name="connsiteX9" fmla="*/ 127075 w 32878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02154 w 328781"/>
              <a:gd name="connsiteY8" fmla="*/ 1690072 h 2444452"/>
              <a:gd name="connsiteX9" fmla="*/ 127075 w 32878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02154 w 328781"/>
              <a:gd name="connsiteY8" fmla="*/ 1690072 h 2444452"/>
              <a:gd name="connsiteX9" fmla="*/ 127075 w 32878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41867 w 324971"/>
              <a:gd name="connsiteY3" fmla="*/ 176089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41867 w 324971"/>
              <a:gd name="connsiteY3" fmla="*/ 176089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41867 w 324971"/>
              <a:gd name="connsiteY3" fmla="*/ 176089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41867 w 324971"/>
              <a:gd name="connsiteY3" fmla="*/ 176089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48323 w 324971"/>
              <a:gd name="connsiteY5" fmla="*/ 243324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25463 w 324971"/>
              <a:gd name="connsiteY5" fmla="*/ 244086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25463 w 324971"/>
              <a:gd name="connsiteY5" fmla="*/ 244086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25463 w 324971"/>
              <a:gd name="connsiteY5" fmla="*/ 244086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38488 h 2482940"/>
              <a:gd name="connsiteX1" fmla="*/ 147246 w 324971"/>
              <a:gd name="connsiteY1" fmla="*/ 1697407 h 2482940"/>
              <a:gd name="connsiteX2" fmla="*/ 0 w 324971"/>
              <a:gd name="connsiteY2" fmla="*/ 1658411 h 2482940"/>
              <a:gd name="connsiteX3" fmla="*/ 138057 w 324971"/>
              <a:gd name="connsiteY3" fmla="*/ 1757471 h 2482940"/>
              <a:gd name="connsiteX4" fmla="*/ 192293 w 324971"/>
              <a:gd name="connsiteY4" fmla="*/ 2482940 h 2482940"/>
              <a:gd name="connsiteX5" fmla="*/ 225463 w 324971"/>
              <a:gd name="connsiteY5" fmla="*/ 2479354 h 2482940"/>
              <a:gd name="connsiteX6" fmla="*/ 184897 w 324971"/>
              <a:gd name="connsiteY6" fmla="*/ 1780779 h 2482940"/>
              <a:gd name="connsiteX7" fmla="*/ 324971 w 324971"/>
              <a:gd name="connsiteY7" fmla="*/ 1687994 h 2482940"/>
              <a:gd name="connsiteX8" fmla="*/ 198344 w 324971"/>
              <a:gd name="connsiteY8" fmla="*/ 1728560 h 2482940"/>
              <a:gd name="connsiteX9" fmla="*/ 182432 w 324971"/>
              <a:gd name="connsiteY9" fmla="*/ 626349 h 2482940"/>
              <a:gd name="connsiteX10" fmla="*/ 123265 w 324971"/>
              <a:gd name="connsiteY10" fmla="*/ 38488 h 2482940"/>
              <a:gd name="connsiteX0" fmla="*/ 123265 w 324971"/>
              <a:gd name="connsiteY0" fmla="*/ 163279 h 2607731"/>
              <a:gd name="connsiteX1" fmla="*/ 147246 w 324971"/>
              <a:gd name="connsiteY1" fmla="*/ 1822198 h 2607731"/>
              <a:gd name="connsiteX2" fmla="*/ 0 w 324971"/>
              <a:gd name="connsiteY2" fmla="*/ 1783202 h 2607731"/>
              <a:gd name="connsiteX3" fmla="*/ 138057 w 324971"/>
              <a:gd name="connsiteY3" fmla="*/ 1882262 h 2607731"/>
              <a:gd name="connsiteX4" fmla="*/ 192293 w 324971"/>
              <a:gd name="connsiteY4" fmla="*/ 2607731 h 2607731"/>
              <a:gd name="connsiteX5" fmla="*/ 225463 w 324971"/>
              <a:gd name="connsiteY5" fmla="*/ 2604145 h 2607731"/>
              <a:gd name="connsiteX6" fmla="*/ 184897 w 324971"/>
              <a:gd name="connsiteY6" fmla="*/ 1905570 h 2607731"/>
              <a:gd name="connsiteX7" fmla="*/ 324971 w 324971"/>
              <a:gd name="connsiteY7" fmla="*/ 1812785 h 2607731"/>
              <a:gd name="connsiteX8" fmla="*/ 198344 w 324971"/>
              <a:gd name="connsiteY8" fmla="*/ 1853351 h 2607731"/>
              <a:gd name="connsiteX9" fmla="*/ 174812 w 324971"/>
              <a:gd name="connsiteY9" fmla="*/ 183450 h 2607731"/>
              <a:gd name="connsiteX10" fmla="*/ 123265 w 324971"/>
              <a:gd name="connsiteY10" fmla="*/ 163279 h 2607731"/>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25463 w 324971"/>
              <a:gd name="connsiteY5" fmla="*/ 244086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74812 w 324971"/>
              <a:gd name="connsiteY9" fmla="*/ 20171 h 2444452"/>
              <a:gd name="connsiteX10" fmla="*/ 123265 w 324971"/>
              <a:gd name="connsiteY10"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25463 w 324971"/>
              <a:gd name="connsiteY5" fmla="*/ 244086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59572 w 324971"/>
              <a:gd name="connsiteY9" fmla="*/ 23981 h 2444452"/>
              <a:gd name="connsiteX10" fmla="*/ 123265 w 324971"/>
              <a:gd name="connsiteY10" fmla="*/ 0 h 2444452"/>
              <a:gd name="connsiteX0" fmla="*/ 127075 w 324971"/>
              <a:gd name="connsiteY0" fmla="*/ 0 h 2425402"/>
              <a:gd name="connsiteX1" fmla="*/ 147246 w 324971"/>
              <a:gd name="connsiteY1" fmla="*/ 1639869 h 2425402"/>
              <a:gd name="connsiteX2" fmla="*/ 0 w 324971"/>
              <a:gd name="connsiteY2" fmla="*/ 1600873 h 2425402"/>
              <a:gd name="connsiteX3" fmla="*/ 138057 w 324971"/>
              <a:gd name="connsiteY3" fmla="*/ 1699933 h 2425402"/>
              <a:gd name="connsiteX4" fmla="*/ 192293 w 324971"/>
              <a:gd name="connsiteY4" fmla="*/ 2425402 h 2425402"/>
              <a:gd name="connsiteX5" fmla="*/ 225463 w 324971"/>
              <a:gd name="connsiteY5" fmla="*/ 2421816 h 2425402"/>
              <a:gd name="connsiteX6" fmla="*/ 184897 w 324971"/>
              <a:gd name="connsiteY6" fmla="*/ 1723241 h 2425402"/>
              <a:gd name="connsiteX7" fmla="*/ 324971 w 324971"/>
              <a:gd name="connsiteY7" fmla="*/ 1630456 h 2425402"/>
              <a:gd name="connsiteX8" fmla="*/ 198344 w 324971"/>
              <a:gd name="connsiteY8" fmla="*/ 1671022 h 2425402"/>
              <a:gd name="connsiteX9" fmla="*/ 159572 w 324971"/>
              <a:gd name="connsiteY9" fmla="*/ 4931 h 2425402"/>
              <a:gd name="connsiteX10" fmla="*/ 127075 w 324971"/>
              <a:gd name="connsiteY10" fmla="*/ 0 h 2425402"/>
              <a:gd name="connsiteX0" fmla="*/ 127075 w 324971"/>
              <a:gd name="connsiteY0" fmla="*/ 0 h 2425402"/>
              <a:gd name="connsiteX1" fmla="*/ 147246 w 324971"/>
              <a:gd name="connsiteY1" fmla="*/ 1639869 h 2425402"/>
              <a:gd name="connsiteX2" fmla="*/ 0 w 324971"/>
              <a:gd name="connsiteY2" fmla="*/ 1600873 h 2425402"/>
              <a:gd name="connsiteX3" fmla="*/ 138057 w 324971"/>
              <a:gd name="connsiteY3" fmla="*/ 1699933 h 2425402"/>
              <a:gd name="connsiteX4" fmla="*/ 192293 w 324971"/>
              <a:gd name="connsiteY4" fmla="*/ 2425402 h 2425402"/>
              <a:gd name="connsiteX5" fmla="*/ 225463 w 324971"/>
              <a:gd name="connsiteY5" fmla="*/ 2421816 h 2425402"/>
              <a:gd name="connsiteX6" fmla="*/ 184897 w 324971"/>
              <a:gd name="connsiteY6" fmla="*/ 1723241 h 2425402"/>
              <a:gd name="connsiteX7" fmla="*/ 324971 w 324971"/>
              <a:gd name="connsiteY7" fmla="*/ 1630456 h 2425402"/>
              <a:gd name="connsiteX8" fmla="*/ 198344 w 324971"/>
              <a:gd name="connsiteY8" fmla="*/ 1671022 h 2425402"/>
              <a:gd name="connsiteX9" fmla="*/ 159572 w 324971"/>
              <a:gd name="connsiteY9" fmla="*/ 4931 h 2425402"/>
              <a:gd name="connsiteX10" fmla="*/ 127075 w 324971"/>
              <a:gd name="connsiteY10" fmla="*/ 0 h 2425402"/>
              <a:gd name="connsiteX0" fmla="*/ 127075 w 324971"/>
              <a:gd name="connsiteY0" fmla="*/ 0 h 2425402"/>
              <a:gd name="connsiteX1" fmla="*/ 147246 w 324971"/>
              <a:gd name="connsiteY1" fmla="*/ 1639869 h 2425402"/>
              <a:gd name="connsiteX2" fmla="*/ 0 w 324971"/>
              <a:gd name="connsiteY2" fmla="*/ 1600873 h 2425402"/>
              <a:gd name="connsiteX3" fmla="*/ 138057 w 324971"/>
              <a:gd name="connsiteY3" fmla="*/ 1699933 h 2425402"/>
              <a:gd name="connsiteX4" fmla="*/ 192293 w 324971"/>
              <a:gd name="connsiteY4" fmla="*/ 2425402 h 2425402"/>
              <a:gd name="connsiteX5" fmla="*/ 225463 w 324971"/>
              <a:gd name="connsiteY5" fmla="*/ 2421816 h 2425402"/>
              <a:gd name="connsiteX6" fmla="*/ 184897 w 324971"/>
              <a:gd name="connsiteY6" fmla="*/ 1723241 h 2425402"/>
              <a:gd name="connsiteX7" fmla="*/ 324971 w 324971"/>
              <a:gd name="connsiteY7" fmla="*/ 1630456 h 2425402"/>
              <a:gd name="connsiteX8" fmla="*/ 198344 w 324971"/>
              <a:gd name="connsiteY8" fmla="*/ 1671022 h 2425402"/>
              <a:gd name="connsiteX9" fmla="*/ 159572 w 324971"/>
              <a:gd name="connsiteY9" fmla="*/ 4931 h 2425402"/>
              <a:gd name="connsiteX10" fmla="*/ 127075 w 32497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2324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83104 w 321161"/>
              <a:gd name="connsiteY8" fmla="*/ 166721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83104 w 321161"/>
              <a:gd name="connsiteY8" fmla="*/ 1667212 h 2425402"/>
              <a:gd name="connsiteX9" fmla="*/ 195529 w 321161"/>
              <a:gd name="connsiteY9" fmla="*/ 794516 h 2425402"/>
              <a:gd name="connsiteX10" fmla="*/ 127075 w 321161"/>
              <a:gd name="connsiteY10" fmla="*/ 0 h 2425402"/>
              <a:gd name="connsiteX0" fmla="*/ 152931 w 321161"/>
              <a:gd name="connsiteY0" fmla="*/ 0 h 1641396"/>
              <a:gd name="connsiteX1" fmla="*/ 147246 w 321161"/>
              <a:gd name="connsiteY1" fmla="*/ 855863 h 1641396"/>
              <a:gd name="connsiteX2" fmla="*/ 0 w 321161"/>
              <a:gd name="connsiteY2" fmla="*/ 816867 h 1641396"/>
              <a:gd name="connsiteX3" fmla="*/ 138057 w 321161"/>
              <a:gd name="connsiteY3" fmla="*/ 915927 h 1641396"/>
              <a:gd name="connsiteX4" fmla="*/ 192293 w 321161"/>
              <a:gd name="connsiteY4" fmla="*/ 1641396 h 1641396"/>
              <a:gd name="connsiteX5" fmla="*/ 225463 w 321161"/>
              <a:gd name="connsiteY5" fmla="*/ 1637810 h 1641396"/>
              <a:gd name="connsiteX6" fmla="*/ 184897 w 321161"/>
              <a:gd name="connsiteY6" fmla="*/ 927805 h 1641396"/>
              <a:gd name="connsiteX7" fmla="*/ 321161 w 321161"/>
              <a:gd name="connsiteY7" fmla="*/ 831210 h 1641396"/>
              <a:gd name="connsiteX8" fmla="*/ 183104 w 321161"/>
              <a:gd name="connsiteY8" fmla="*/ 883206 h 1641396"/>
              <a:gd name="connsiteX9" fmla="*/ 195529 w 321161"/>
              <a:gd name="connsiteY9" fmla="*/ 10510 h 1641396"/>
              <a:gd name="connsiteX10" fmla="*/ 152931 w 321161"/>
              <a:gd name="connsiteY10" fmla="*/ 0 h 1641396"/>
              <a:gd name="connsiteX0" fmla="*/ 152931 w 321161"/>
              <a:gd name="connsiteY0" fmla="*/ 0 h 1641396"/>
              <a:gd name="connsiteX1" fmla="*/ 147246 w 321161"/>
              <a:gd name="connsiteY1" fmla="*/ 855863 h 1641396"/>
              <a:gd name="connsiteX2" fmla="*/ 0 w 321161"/>
              <a:gd name="connsiteY2" fmla="*/ 816867 h 1641396"/>
              <a:gd name="connsiteX3" fmla="*/ 138057 w 321161"/>
              <a:gd name="connsiteY3" fmla="*/ 915927 h 1641396"/>
              <a:gd name="connsiteX4" fmla="*/ 192293 w 321161"/>
              <a:gd name="connsiteY4" fmla="*/ 1641396 h 1641396"/>
              <a:gd name="connsiteX5" fmla="*/ 209150 w 321161"/>
              <a:gd name="connsiteY5" fmla="*/ 1404737 h 1641396"/>
              <a:gd name="connsiteX6" fmla="*/ 184897 w 321161"/>
              <a:gd name="connsiteY6" fmla="*/ 927805 h 1641396"/>
              <a:gd name="connsiteX7" fmla="*/ 321161 w 321161"/>
              <a:gd name="connsiteY7" fmla="*/ 831210 h 1641396"/>
              <a:gd name="connsiteX8" fmla="*/ 183104 w 321161"/>
              <a:gd name="connsiteY8" fmla="*/ 883206 h 1641396"/>
              <a:gd name="connsiteX9" fmla="*/ 195529 w 321161"/>
              <a:gd name="connsiteY9" fmla="*/ 10510 h 1641396"/>
              <a:gd name="connsiteX10" fmla="*/ 152931 w 321161"/>
              <a:gd name="connsiteY10" fmla="*/ 0 h 1641396"/>
              <a:gd name="connsiteX0" fmla="*/ 152931 w 321161"/>
              <a:gd name="connsiteY0" fmla="*/ 0 h 1404737"/>
              <a:gd name="connsiteX1" fmla="*/ 147246 w 321161"/>
              <a:gd name="connsiteY1" fmla="*/ 855863 h 1404737"/>
              <a:gd name="connsiteX2" fmla="*/ 0 w 321161"/>
              <a:gd name="connsiteY2" fmla="*/ 816867 h 1404737"/>
              <a:gd name="connsiteX3" fmla="*/ 138057 w 321161"/>
              <a:gd name="connsiteY3" fmla="*/ 915927 h 1404737"/>
              <a:gd name="connsiteX4" fmla="*/ 174380 w 321161"/>
              <a:gd name="connsiteY4" fmla="*/ 1396895 h 1404737"/>
              <a:gd name="connsiteX5" fmla="*/ 209150 w 321161"/>
              <a:gd name="connsiteY5" fmla="*/ 1404737 h 1404737"/>
              <a:gd name="connsiteX6" fmla="*/ 184897 w 321161"/>
              <a:gd name="connsiteY6" fmla="*/ 927805 h 1404737"/>
              <a:gd name="connsiteX7" fmla="*/ 321161 w 321161"/>
              <a:gd name="connsiteY7" fmla="*/ 831210 h 1404737"/>
              <a:gd name="connsiteX8" fmla="*/ 183104 w 321161"/>
              <a:gd name="connsiteY8" fmla="*/ 883206 h 1404737"/>
              <a:gd name="connsiteX9" fmla="*/ 195529 w 321161"/>
              <a:gd name="connsiteY9" fmla="*/ 10510 h 1404737"/>
              <a:gd name="connsiteX10" fmla="*/ 152931 w 321161"/>
              <a:gd name="connsiteY10" fmla="*/ 0 h 1404737"/>
              <a:gd name="connsiteX0" fmla="*/ 152931 w 321161"/>
              <a:gd name="connsiteY0" fmla="*/ 0 h 1404737"/>
              <a:gd name="connsiteX1" fmla="*/ 147246 w 321161"/>
              <a:gd name="connsiteY1" fmla="*/ 855863 h 1404737"/>
              <a:gd name="connsiteX2" fmla="*/ 0 w 321161"/>
              <a:gd name="connsiteY2" fmla="*/ 816867 h 1404737"/>
              <a:gd name="connsiteX3" fmla="*/ 138057 w 321161"/>
              <a:gd name="connsiteY3" fmla="*/ 915927 h 1404737"/>
              <a:gd name="connsiteX4" fmla="*/ 174380 w 321161"/>
              <a:gd name="connsiteY4" fmla="*/ 1396895 h 1404737"/>
              <a:gd name="connsiteX5" fmla="*/ 209150 w 321161"/>
              <a:gd name="connsiteY5" fmla="*/ 1404737 h 1404737"/>
              <a:gd name="connsiteX6" fmla="*/ 184897 w 321161"/>
              <a:gd name="connsiteY6" fmla="*/ 927805 h 1404737"/>
              <a:gd name="connsiteX7" fmla="*/ 321161 w 321161"/>
              <a:gd name="connsiteY7" fmla="*/ 831210 h 1404737"/>
              <a:gd name="connsiteX8" fmla="*/ 183104 w 321161"/>
              <a:gd name="connsiteY8" fmla="*/ 883206 h 1404737"/>
              <a:gd name="connsiteX9" fmla="*/ 195529 w 321161"/>
              <a:gd name="connsiteY9" fmla="*/ 10510 h 1404737"/>
              <a:gd name="connsiteX10" fmla="*/ 152931 w 321161"/>
              <a:gd name="connsiteY10" fmla="*/ 0 h 1404737"/>
              <a:gd name="connsiteX0" fmla="*/ 152931 w 321161"/>
              <a:gd name="connsiteY0" fmla="*/ 0 h 1404737"/>
              <a:gd name="connsiteX1" fmla="*/ 147246 w 321161"/>
              <a:gd name="connsiteY1" fmla="*/ 855863 h 1404737"/>
              <a:gd name="connsiteX2" fmla="*/ 0 w 321161"/>
              <a:gd name="connsiteY2" fmla="*/ 816867 h 1404737"/>
              <a:gd name="connsiteX3" fmla="*/ 138057 w 321161"/>
              <a:gd name="connsiteY3" fmla="*/ 915927 h 1404737"/>
              <a:gd name="connsiteX4" fmla="*/ 174380 w 321161"/>
              <a:gd name="connsiteY4" fmla="*/ 1396895 h 1404737"/>
              <a:gd name="connsiteX5" fmla="*/ 209150 w 321161"/>
              <a:gd name="connsiteY5" fmla="*/ 1404737 h 1404737"/>
              <a:gd name="connsiteX6" fmla="*/ 184897 w 321161"/>
              <a:gd name="connsiteY6" fmla="*/ 927805 h 1404737"/>
              <a:gd name="connsiteX7" fmla="*/ 321161 w 321161"/>
              <a:gd name="connsiteY7" fmla="*/ 831210 h 1404737"/>
              <a:gd name="connsiteX8" fmla="*/ 183104 w 321161"/>
              <a:gd name="connsiteY8" fmla="*/ 883206 h 1404737"/>
              <a:gd name="connsiteX9" fmla="*/ 195529 w 321161"/>
              <a:gd name="connsiteY9" fmla="*/ 10510 h 1404737"/>
              <a:gd name="connsiteX10" fmla="*/ 152931 w 321161"/>
              <a:gd name="connsiteY10" fmla="*/ 0 h 1404737"/>
              <a:gd name="connsiteX0" fmla="*/ 16795 w 185025"/>
              <a:gd name="connsiteY0" fmla="*/ 0 h 1404737"/>
              <a:gd name="connsiteX1" fmla="*/ 11110 w 185025"/>
              <a:gd name="connsiteY1" fmla="*/ 855863 h 1404737"/>
              <a:gd name="connsiteX2" fmla="*/ 1921 w 185025"/>
              <a:gd name="connsiteY2" fmla="*/ 915927 h 1404737"/>
              <a:gd name="connsiteX3" fmla="*/ 38244 w 185025"/>
              <a:gd name="connsiteY3" fmla="*/ 1396895 h 1404737"/>
              <a:gd name="connsiteX4" fmla="*/ 73014 w 185025"/>
              <a:gd name="connsiteY4" fmla="*/ 1404737 h 1404737"/>
              <a:gd name="connsiteX5" fmla="*/ 48761 w 185025"/>
              <a:gd name="connsiteY5" fmla="*/ 927805 h 1404737"/>
              <a:gd name="connsiteX6" fmla="*/ 185025 w 185025"/>
              <a:gd name="connsiteY6" fmla="*/ 831210 h 1404737"/>
              <a:gd name="connsiteX7" fmla="*/ 46968 w 185025"/>
              <a:gd name="connsiteY7" fmla="*/ 883206 h 1404737"/>
              <a:gd name="connsiteX8" fmla="*/ 59393 w 185025"/>
              <a:gd name="connsiteY8" fmla="*/ 10510 h 1404737"/>
              <a:gd name="connsiteX9" fmla="*/ 16795 w 185025"/>
              <a:gd name="connsiteY9" fmla="*/ 0 h 1404737"/>
              <a:gd name="connsiteX0" fmla="*/ 16795 w 73014"/>
              <a:gd name="connsiteY0" fmla="*/ 0 h 1404737"/>
              <a:gd name="connsiteX1" fmla="*/ 11110 w 73014"/>
              <a:gd name="connsiteY1" fmla="*/ 855863 h 1404737"/>
              <a:gd name="connsiteX2" fmla="*/ 1921 w 73014"/>
              <a:gd name="connsiteY2" fmla="*/ 915927 h 1404737"/>
              <a:gd name="connsiteX3" fmla="*/ 38244 w 73014"/>
              <a:gd name="connsiteY3" fmla="*/ 1396895 h 1404737"/>
              <a:gd name="connsiteX4" fmla="*/ 73014 w 73014"/>
              <a:gd name="connsiteY4" fmla="*/ 1404737 h 1404737"/>
              <a:gd name="connsiteX5" fmla="*/ 48761 w 73014"/>
              <a:gd name="connsiteY5" fmla="*/ 927805 h 1404737"/>
              <a:gd name="connsiteX6" fmla="*/ 46968 w 73014"/>
              <a:gd name="connsiteY6" fmla="*/ 883206 h 1404737"/>
              <a:gd name="connsiteX7" fmla="*/ 59393 w 73014"/>
              <a:gd name="connsiteY7" fmla="*/ 10510 h 1404737"/>
              <a:gd name="connsiteX8" fmla="*/ 16795 w 73014"/>
              <a:gd name="connsiteY8" fmla="*/ 0 h 1404737"/>
              <a:gd name="connsiteX0" fmla="*/ 16795 w 73014"/>
              <a:gd name="connsiteY0" fmla="*/ 0 h 1404737"/>
              <a:gd name="connsiteX1" fmla="*/ 11110 w 73014"/>
              <a:gd name="connsiteY1" fmla="*/ 855863 h 1404737"/>
              <a:gd name="connsiteX2" fmla="*/ 1921 w 73014"/>
              <a:gd name="connsiteY2" fmla="*/ 915927 h 1404737"/>
              <a:gd name="connsiteX3" fmla="*/ 38244 w 73014"/>
              <a:gd name="connsiteY3" fmla="*/ 1396895 h 1404737"/>
              <a:gd name="connsiteX4" fmla="*/ 73014 w 73014"/>
              <a:gd name="connsiteY4" fmla="*/ 1404737 h 1404737"/>
              <a:gd name="connsiteX5" fmla="*/ 48761 w 73014"/>
              <a:gd name="connsiteY5" fmla="*/ 927805 h 1404737"/>
              <a:gd name="connsiteX6" fmla="*/ 59393 w 73014"/>
              <a:gd name="connsiteY6" fmla="*/ 10510 h 1404737"/>
              <a:gd name="connsiteX7" fmla="*/ 16795 w 73014"/>
              <a:gd name="connsiteY7" fmla="*/ 0 h 1404737"/>
              <a:gd name="connsiteX0" fmla="*/ 16795 w 73014"/>
              <a:gd name="connsiteY0" fmla="*/ 0 h 1404737"/>
              <a:gd name="connsiteX1" fmla="*/ 11110 w 73014"/>
              <a:gd name="connsiteY1" fmla="*/ 855863 h 1404737"/>
              <a:gd name="connsiteX2" fmla="*/ 1921 w 73014"/>
              <a:gd name="connsiteY2" fmla="*/ 915927 h 1404737"/>
              <a:gd name="connsiteX3" fmla="*/ 38244 w 73014"/>
              <a:gd name="connsiteY3" fmla="*/ 1396895 h 1404737"/>
              <a:gd name="connsiteX4" fmla="*/ 73014 w 73014"/>
              <a:gd name="connsiteY4" fmla="*/ 1404737 h 1404737"/>
              <a:gd name="connsiteX5" fmla="*/ 59393 w 73014"/>
              <a:gd name="connsiteY5" fmla="*/ 10510 h 1404737"/>
              <a:gd name="connsiteX6" fmla="*/ 16795 w 73014"/>
              <a:gd name="connsiteY6" fmla="*/ 0 h 1404737"/>
              <a:gd name="connsiteX0" fmla="*/ 15684 w 71903"/>
              <a:gd name="connsiteY0" fmla="*/ 0 h 1404737"/>
              <a:gd name="connsiteX1" fmla="*/ 810 w 71903"/>
              <a:gd name="connsiteY1" fmla="*/ 915927 h 1404737"/>
              <a:gd name="connsiteX2" fmla="*/ 37133 w 71903"/>
              <a:gd name="connsiteY2" fmla="*/ 1396895 h 1404737"/>
              <a:gd name="connsiteX3" fmla="*/ 71903 w 71903"/>
              <a:gd name="connsiteY3" fmla="*/ 1404737 h 1404737"/>
              <a:gd name="connsiteX4" fmla="*/ 58282 w 71903"/>
              <a:gd name="connsiteY4" fmla="*/ 10510 h 1404737"/>
              <a:gd name="connsiteX5" fmla="*/ 15684 w 71903"/>
              <a:gd name="connsiteY5" fmla="*/ 0 h 1404737"/>
              <a:gd name="connsiteX0" fmla="*/ 510 w 56729"/>
              <a:gd name="connsiteY0" fmla="*/ 0 h 1404737"/>
              <a:gd name="connsiteX1" fmla="*/ 21959 w 56729"/>
              <a:gd name="connsiteY1" fmla="*/ 1396895 h 1404737"/>
              <a:gd name="connsiteX2" fmla="*/ 56729 w 56729"/>
              <a:gd name="connsiteY2" fmla="*/ 1404737 h 1404737"/>
              <a:gd name="connsiteX3" fmla="*/ 43108 w 56729"/>
              <a:gd name="connsiteY3" fmla="*/ 10510 h 1404737"/>
              <a:gd name="connsiteX4" fmla="*/ 510 w 56729"/>
              <a:gd name="connsiteY4" fmla="*/ 0 h 1404737"/>
              <a:gd name="connsiteX0" fmla="*/ 6413 w 62632"/>
              <a:gd name="connsiteY0" fmla="*/ 0 h 1404737"/>
              <a:gd name="connsiteX1" fmla="*/ 27862 w 62632"/>
              <a:gd name="connsiteY1" fmla="*/ 1396895 h 1404737"/>
              <a:gd name="connsiteX2" fmla="*/ 62632 w 62632"/>
              <a:gd name="connsiteY2" fmla="*/ 1404737 h 1404737"/>
              <a:gd name="connsiteX3" fmla="*/ 49011 w 62632"/>
              <a:gd name="connsiteY3" fmla="*/ 10510 h 1404737"/>
              <a:gd name="connsiteX4" fmla="*/ 6413 w 62632"/>
              <a:gd name="connsiteY4" fmla="*/ 0 h 1404737"/>
              <a:gd name="connsiteX0" fmla="*/ 6413 w 62632"/>
              <a:gd name="connsiteY0" fmla="*/ 0 h 1404737"/>
              <a:gd name="connsiteX1" fmla="*/ 27862 w 62632"/>
              <a:gd name="connsiteY1" fmla="*/ 1396895 h 1404737"/>
              <a:gd name="connsiteX2" fmla="*/ 62632 w 62632"/>
              <a:gd name="connsiteY2" fmla="*/ 1404737 h 1404737"/>
              <a:gd name="connsiteX3" fmla="*/ 49011 w 62632"/>
              <a:gd name="connsiteY3" fmla="*/ 10510 h 1404737"/>
              <a:gd name="connsiteX4" fmla="*/ 6413 w 62632"/>
              <a:gd name="connsiteY4" fmla="*/ 0 h 1404737"/>
              <a:gd name="connsiteX0" fmla="*/ 91442 w 147661"/>
              <a:gd name="connsiteY0" fmla="*/ 0 h 1404737"/>
              <a:gd name="connsiteX1" fmla="*/ 8865 w 147661"/>
              <a:gd name="connsiteY1" fmla="*/ 1371281 h 1404737"/>
              <a:gd name="connsiteX2" fmla="*/ 147661 w 147661"/>
              <a:gd name="connsiteY2" fmla="*/ 1404737 h 1404737"/>
              <a:gd name="connsiteX3" fmla="*/ 134040 w 147661"/>
              <a:gd name="connsiteY3" fmla="*/ 10510 h 1404737"/>
              <a:gd name="connsiteX4" fmla="*/ 91442 w 147661"/>
              <a:gd name="connsiteY4" fmla="*/ 0 h 1404737"/>
              <a:gd name="connsiteX0" fmla="*/ 91442 w 134169"/>
              <a:gd name="connsiteY0" fmla="*/ 0 h 1381407"/>
              <a:gd name="connsiteX1" fmla="*/ 8865 w 134169"/>
              <a:gd name="connsiteY1" fmla="*/ 1371281 h 1381407"/>
              <a:gd name="connsiteX2" fmla="*/ 56008 w 134169"/>
              <a:gd name="connsiteY2" fmla="*/ 1381407 h 1381407"/>
              <a:gd name="connsiteX3" fmla="*/ 134040 w 134169"/>
              <a:gd name="connsiteY3" fmla="*/ 10510 h 1381407"/>
              <a:gd name="connsiteX4" fmla="*/ 91442 w 134169"/>
              <a:gd name="connsiteY4" fmla="*/ 0 h 1381407"/>
              <a:gd name="connsiteX0" fmla="*/ 91442 w 134169"/>
              <a:gd name="connsiteY0" fmla="*/ 0 h 1381407"/>
              <a:gd name="connsiteX1" fmla="*/ 8865 w 134169"/>
              <a:gd name="connsiteY1" fmla="*/ 1371281 h 1381407"/>
              <a:gd name="connsiteX2" fmla="*/ 56008 w 134169"/>
              <a:gd name="connsiteY2" fmla="*/ 1381407 h 1381407"/>
              <a:gd name="connsiteX3" fmla="*/ 134040 w 134169"/>
              <a:gd name="connsiteY3" fmla="*/ 10510 h 1381407"/>
              <a:gd name="connsiteX4" fmla="*/ 91442 w 134169"/>
              <a:gd name="connsiteY4" fmla="*/ 0 h 1381407"/>
              <a:gd name="connsiteX0" fmla="*/ 91442 w 134040"/>
              <a:gd name="connsiteY0" fmla="*/ 0 h 1381407"/>
              <a:gd name="connsiteX1" fmla="*/ 8865 w 134040"/>
              <a:gd name="connsiteY1" fmla="*/ 1371281 h 1381407"/>
              <a:gd name="connsiteX2" fmla="*/ 56008 w 134040"/>
              <a:gd name="connsiteY2" fmla="*/ 1381407 h 1381407"/>
              <a:gd name="connsiteX3" fmla="*/ 134040 w 134040"/>
              <a:gd name="connsiteY3" fmla="*/ 10510 h 1381407"/>
              <a:gd name="connsiteX4" fmla="*/ 91442 w 134040"/>
              <a:gd name="connsiteY4" fmla="*/ 0 h 1381407"/>
              <a:gd name="connsiteX0" fmla="*/ 94186 w 136784"/>
              <a:gd name="connsiteY0" fmla="*/ 0 h 1381407"/>
              <a:gd name="connsiteX1" fmla="*/ 11609 w 136784"/>
              <a:gd name="connsiteY1" fmla="*/ 1371281 h 1381407"/>
              <a:gd name="connsiteX2" fmla="*/ 58752 w 136784"/>
              <a:gd name="connsiteY2" fmla="*/ 1381407 h 1381407"/>
              <a:gd name="connsiteX3" fmla="*/ 136784 w 136784"/>
              <a:gd name="connsiteY3" fmla="*/ 10510 h 1381407"/>
              <a:gd name="connsiteX4" fmla="*/ 94186 w 136784"/>
              <a:gd name="connsiteY4" fmla="*/ 0 h 1381407"/>
              <a:gd name="connsiteX0" fmla="*/ 146759 w 189357"/>
              <a:gd name="connsiteY0" fmla="*/ 0 h 1381407"/>
              <a:gd name="connsiteX1" fmla="*/ 7838 w 189357"/>
              <a:gd name="connsiteY1" fmla="*/ 1368294 h 1381407"/>
              <a:gd name="connsiteX2" fmla="*/ 111325 w 189357"/>
              <a:gd name="connsiteY2" fmla="*/ 1381407 h 1381407"/>
              <a:gd name="connsiteX3" fmla="*/ 189357 w 189357"/>
              <a:gd name="connsiteY3" fmla="*/ 10510 h 1381407"/>
              <a:gd name="connsiteX4" fmla="*/ 146759 w 189357"/>
              <a:gd name="connsiteY4" fmla="*/ 0 h 1381407"/>
              <a:gd name="connsiteX0" fmla="*/ 146759 w 189357"/>
              <a:gd name="connsiteY0" fmla="*/ 0 h 1368294"/>
              <a:gd name="connsiteX1" fmla="*/ 7838 w 189357"/>
              <a:gd name="connsiteY1" fmla="*/ 1368294 h 1368294"/>
              <a:gd name="connsiteX2" fmla="*/ 39565 w 189357"/>
              <a:gd name="connsiteY2" fmla="*/ 1368150 h 1368294"/>
              <a:gd name="connsiteX3" fmla="*/ 189357 w 189357"/>
              <a:gd name="connsiteY3" fmla="*/ 10510 h 1368294"/>
              <a:gd name="connsiteX4" fmla="*/ 146759 w 189357"/>
              <a:gd name="connsiteY4" fmla="*/ 0 h 1368294"/>
              <a:gd name="connsiteX0" fmla="*/ 146759 w 189357"/>
              <a:gd name="connsiteY0" fmla="*/ 0 h 1368294"/>
              <a:gd name="connsiteX1" fmla="*/ 7838 w 189357"/>
              <a:gd name="connsiteY1" fmla="*/ 1368294 h 1368294"/>
              <a:gd name="connsiteX2" fmla="*/ 39565 w 189357"/>
              <a:gd name="connsiteY2" fmla="*/ 1368150 h 1368294"/>
              <a:gd name="connsiteX3" fmla="*/ 189357 w 189357"/>
              <a:gd name="connsiteY3" fmla="*/ 10510 h 1368294"/>
              <a:gd name="connsiteX4" fmla="*/ 146759 w 189357"/>
              <a:gd name="connsiteY4" fmla="*/ 0 h 1368294"/>
              <a:gd name="connsiteX0" fmla="*/ 146759 w 189357"/>
              <a:gd name="connsiteY0" fmla="*/ 0 h 1368294"/>
              <a:gd name="connsiteX1" fmla="*/ 7838 w 189357"/>
              <a:gd name="connsiteY1" fmla="*/ 1368294 h 1368294"/>
              <a:gd name="connsiteX2" fmla="*/ 39565 w 189357"/>
              <a:gd name="connsiteY2" fmla="*/ 1368150 h 1368294"/>
              <a:gd name="connsiteX3" fmla="*/ 189357 w 189357"/>
              <a:gd name="connsiteY3" fmla="*/ 10510 h 1368294"/>
              <a:gd name="connsiteX4" fmla="*/ 146759 w 189357"/>
              <a:gd name="connsiteY4" fmla="*/ 0 h 1368294"/>
              <a:gd name="connsiteX0" fmla="*/ 146759 w 189357"/>
              <a:gd name="connsiteY0" fmla="*/ 0 h 1368294"/>
              <a:gd name="connsiteX1" fmla="*/ 7838 w 189357"/>
              <a:gd name="connsiteY1" fmla="*/ 1368294 h 1368294"/>
              <a:gd name="connsiteX2" fmla="*/ 39565 w 189357"/>
              <a:gd name="connsiteY2" fmla="*/ 1368150 h 1368294"/>
              <a:gd name="connsiteX3" fmla="*/ 189357 w 189357"/>
              <a:gd name="connsiteY3" fmla="*/ 10510 h 1368294"/>
              <a:gd name="connsiteX4" fmla="*/ 146759 w 189357"/>
              <a:gd name="connsiteY4" fmla="*/ 0 h 1368294"/>
              <a:gd name="connsiteX0" fmla="*/ 149043 w 189250"/>
              <a:gd name="connsiteY0" fmla="*/ 0 h 1367853"/>
              <a:gd name="connsiteX1" fmla="*/ 7731 w 189250"/>
              <a:gd name="connsiteY1" fmla="*/ 1367853 h 1367853"/>
              <a:gd name="connsiteX2" fmla="*/ 39458 w 189250"/>
              <a:gd name="connsiteY2" fmla="*/ 1367709 h 1367853"/>
              <a:gd name="connsiteX3" fmla="*/ 189250 w 189250"/>
              <a:gd name="connsiteY3" fmla="*/ 10069 h 1367853"/>
              <a:gd name="connsiteX4" fmla="*/ 149043 w 189250"/>
              <a:gd name="connsiteY4" fmla="*/ 0 h 1367853"/>
              <a:gd name="connsiteX0" fmla="*/ 149192 w 189399"/>
              <a:gd name="connsiteY0" fmla="*/ 0 h 1367853"/>
              <a:gd name="connsiteX1" fmla="*/ 7880 w 189399"/>
              <a:gd name="connsiteY1" fmla="*/ 1367853 h 1367853"/>
              <a:gd name="connsiteX2" fmla="*/ 39607 w 189399"/>
              <a:gd name="connsiteY2" fmla="*/ 1367709 h 1367853"/>
              <a:gd name="connsiteX3" fmla="*/ 189399 w 189399"/>
              <a:gd name="connsiteY3" fmla="*/ 10069 h 1367853"/>
              <a:gd name="connsiteX4" fmla="*/ 149192 w 189399"/>
              <a:gd name="connsiteY4" fmla="*/ 0 h 1367853"/>
              <a:gd name="connsiteX0" fmla="*/ 157496 w 197703"/>
              <a:gd name="connsiteY0" fmla="*/ 0 h 1367709"/>
              <a:gd name="connsiteX1" fmla="*/ 7500 w 197703"/>
              <a:gd name="connsiteY1" fmla="*/ 1361301 h 1367709"/>
              <a:gd name="connsiteX2" fmla="*/ 47911 w 197703"/>
              <a:gd name="connsiteY2" fmla="*/ 1367709 h 1367709"/>
              <a:gd name="connsiteX3" fmla="*/ 197703 w 197703"/>
              <a:gd name="connsiteY3" fmla="*/ 10069 h 1367709"/>
              <a:gd name="connsiteX4" fmla="*/ 157496 w 197703"/>
              <a:gd name="connsiteY4" fmla="*/ 0 h 1367709"/>
              <a:gd name="connsiteX0" fmla="*/ 157496 w 197703"/>
              <a:gd name="connsiteY0" fmla="*/ 0 h 1367709"/>
              <a:gd name="connsiteX1" fmla="*/ 7500 w 197703"/>
              <a:gd name="connsiteY1" fmla="*/ 1361301 h 1367709"/>
              <a:gd name="connsiteX2" fmla="*/ 47911 w 197703"/>
              <a:gd name="connsiteY2" fmla="*/ 1367709 h 1367709"/>
              <a:gd name="connsiteX3" fmla="*/ 197703 w 197703"/>
              <a:gd name="connsiteY3" fmla="*/ 10069 h 1367709"/>
              <a:gd name="connsiteX4" fmla="*/ 157496 w 197703"/>
              <a:gd name="connsiteY4" fmla="*/ 0 h 1367709"/>
              <a:gd name="connsiteX0" fmla="*/ 157496 w 197703"/>
              <a:gd name="connsiteY0" fmla="*/ 0 h 1367709"/>
              <a:gd name="connsiteX1" fmla="*/ 7500 w 197703"/>
              <a:gd name="connsiteY1" fmla="*/ 1361301 h 1367709"/>
              <a:gd name="connsiteX2" fmla="*/ 47911 w 197703"/>
              <a:gd name="connsiteY2" fmla="*/ 1367709 h 1367709"/>
              <a:gd name="connsiteX3" fmla="*/ 197703 w 197703"/>
              <a:gd name="connsiteY3" fmla="*/ 10069 h 1367709"/>
              <a:gd name="connsiteX4" fmla="*/ 157496 w 197703"/>
              <a:gd name="connsiteY4" fmla="*/ 0 h 1367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703" h="1367709">
                <a:moveTo>
                  <a:pt x="157496" y="0"/>
                </a:moveTo>
                <a:cubicBezTo>
                  <a:pt x="112024" y="225875"/>
                  <a:pt x="-34570" y="750075"/>
                  <a:pt x="7500" y="1361301"/>
                </a:cubicBezTo>
                <a:lnTo>
                  <a:pt x="47911" y="1367709"/>
                </a:lnTo>
                <a:cubicBezTo>
                  <a:pt x="13523" y="1097315"/>
                  <a:pt x="68448" y="539236"/>
                  <a:pt x="197703" y="10069"/>
                </a:cubicBezTo>
                <a:cubicBezTo>
                  <a:pt x="186871" y="8425"/>
                  <a:pt x="168328" y="1644"/>
                  <a:pt x="157496" y="0"/>
                </a:cubicBezTo>
                <a:close/>
              </a:path>
            </a:pathLst>
          </a:custGeom>
          <a:solidFill>
            <a:schemeClr val="accent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lang="vi-VN"/>
            </a:pPr>
            <a:endParaRPr kumimoji="0" lang="vi-VN" sz="1800" b="0" i="0" u="none" strike="noStrike" kern="0" cap="none" spc="0" normalizeH="0" baseline="0">
              <a:ln>
                <a:noFill/>
              </a:ln>
              <a:solidFill>
                <a:prstClr val="white"/>
              </a:solidFill>
              <a:effectLst/>
              <a:uLnTx/>
              <a:uFillTx/>
              <a:latin typeface="Times New Roman" panose="02020603050405020304" pitchFamily="18" charset="0"/>
              <a:cs typeface="Times New Roman" panose="02020603050405020304" pitchFamily="18" charset="0"/>
            </a:endParaRPr>
          </a:p>
        </p:txBody>
      </p:sp>
      <p:grpSp>
        <p:nvGrpSpPr>
          <p:cNvPr id="54" name="Nhóm 53"/>
          <p:cNvGrpSpPr/>
          <p:nvPr/>
        </p:nvGrpSpPr>
        <p:grpSpPr bwMode="ltGray">
          <a:xfrm rot="266621">
            <a:off x="1480776" y="3619122"/>
            <a:ext cx="1050760" cy="2334666"/>
            <a:chOff x="438214" y="3736038"/>
            <a:chExt cx="1102141" cy="2312600"/>
          </a:xfrm>
        </p:grpSpPr>
        <p:sp>
          <p:nvSpPr>
            <p:cNvPr id="32" name="Trái tim 31"/>
            <p:cNvSpPr/>
            <p:nvPr/>
          </p:nvSpPr>
          <p:spPr bwMode="ltGray">
            <a:xfrm rot="20624671">
              <a:off x="438214" y="3736038"/>
              <a:ext cx="838707" cy="470366"/>
            </a:xfrm>
            <a:custGeom>
              <a:avLst/>
              <a:gdLst>
                <a:gd name="connsiteX0" fmla="*/ 381000 w 761999"/>
                <a:gd name="connsiteY0" fmla="*/ 91953 h 367813"/>
                <a:gd name="connsiteX1" fmla="*/ 381000 w 761999"/>
                <a:gd name="connsiteY1" fmla="*/ 367813 h 367813"/>
                <a:gd name="connsiteX2" fmla="*/ 381000 w 761999"/>
                <a:gd name="connsiteY2" fmla="*/ 91953 h 367813"/>
                <a:gd name="connsiteX0" fmla="*/ 381425 w 767559"/>
                <a:gd name="connsiteY0" fmla="*/ 112199 h 286006"/>
                <a:gd name="connsiteX1" fmla="*/ 384827 w 767559"/>
                <a:gd name="connsiteY1" fmla="*/ 286006 h 286006"/>
                <a:gd name="connsiteX2" fmla="*/ 381425 w 767559"/>
                <a:gd name="connsiteY2" fmla="*/ 112199 h 286006"/>
                <a:gd name="connsiteX0" fmla="*/ 381425 w 637670"/>
                <a:gd name="connsiteY0" fmla="*/ 112199 h 286006"/>
                <a:gd name="connsiteX1" fmla="*/ 384827 w 637670"/>
                <a:gd name="connsiteY1" fmla="*/ 286006 h 286006"/>
                <a:gd name="connsiteX2" fmla="*/ 381425 w 637670"/>
                <a:gd name="connsiteY2" fmla="*/ 112199 h 286006"/>
                <a:gd name="connsiteX0" fmla="*/ 241430 w 497675"/>
                <a:gd name="connsiteY0" fmla="*/ 96655 h 270462"/>
                <a:gd name="connsiteX1" fmla="*/ 244832 w 497675"/>
                <a:gd name="connsiteY1" fmla="*/ 270462 h 270462"/>
                <a:gd name="connsiteX2" fmla="*/ 241430 w 497675"/>
                <a:gd name="connsiteY2" fmla="*/ 96655 h 270462"/>
                <a:gd name="connsiteX0" fmla="*/ 252651 w 497741"/>
                <a:gd name="connsiteY0" fmla="*/ 96655 h 270462"/>
                <a:gd name="connsiteX1" fmla="*/ 239044 w 497741"/>
                <a:gd name="connsiteY1" fmla="*/ 270462 h 270462"/>
                <a:gd name="connsiteX2" fmla="*/ 252651 w 497741"/>
                <a:gd name="connsiteY2" fmla="*/ 96655 h 270462"/>
                <a:gd name="connsiteX0" fmla="*/ 252651 w 499212"/>
                <a:gd name="connsiteY0" fmla="*/ 96655 h 270462"/>
                <a:gd name="connsiteX1" fmla="*/ 239044 w 499212"/>
                <a:gd name="connsiteY1" fmla="*/ 270462 h 270462"/>
                <a:gd name="connsiteX2" fmla="*/ 252651 w 499212"/>
                <a:gd name="connsiteY2" fmla="*/ 96655 h 270462"/>
                <a:gd name="connsiteX0" fmla="*/ 246719 w 493280"/>
                <a:gd name="connsiteY0" fmla="*/ 98082 h 271889"/>
                <a:gd name="connsiteX1" fmla="*/ 233112 w 493280"/>
                <a:gd name="connsiteY1" fmla="*/ 271889 h 271889"/>
                <a:gd name="connsiteX2" fmla="*/ 246719 w 493280"/>
                <a:gd name="connsiteY2" fmla="*/ 98082 h 271889"/>
                <a:gd name="connsiteX0" fmla="*/ 246719 w 496228"/>
                <a:gd name="connsiteY0" fmla="*/ 98082 h 271889"/>
                <a:gd name="connsiteX1" fmla="*/ 233112 w 496228"/>
                <a:gd name="connsiteY1" fmla="*/ 271889 h 271889"/>
                <a:gd name="connsiteX2" fmla="*/ 246719 w 496228"/>
                <a:gd name="connsiteY2" fmla="*/ 98082 h 271889"/>
                <a:gd name="connsiteX0" fmla="*/ 245779 w 495288"/>
                <a:gd name="connsiteY0" fmla="*/ 105636 h 279443"/>
                <a:gd name="connsiteX1" fmla="*/ 232172 w 495288"/>
                <a:gd name="connsiteY1" fmla="*/ 279443 h 279443"/>
                <a:gd name="connsiteX2" fmla="*/ 245779 w 495288"/>
                <a:gd name="connsiteY2" fmla="*/ 105636 h 279443"/>
                <a:gd name="connsiteX0" fmla="*/ 245779 w 498274"/>
                <a:gd name="connsiteY0" fmla="*/ 105636 h 279443"/>
                <a:gd name="connsiteX1" fmla="*/ 232172 w 498274"/>
                <a:gd name="connsiteY1" fmla="*/ 279443 h 279443"/>
                <a:gd name="connsiteX2" fmla="*/ 245779 w 498274"/>
                <a:gd name="connsiteY2" fmla="*/ 105636 h 279443"/>
              </a:gdLst>
              <a:ahLst/>
              <a:cxnLst>
                <a:cxn ang="0">
                  <a:pos x="connsiteX0" y="connsiteY0"/>
                </a:cxn>
                <a:cxn ang="0">
                  <a:pos x="connsiteX1" y="connsiteY1"/>
                </a:cxn>
                <a:cxn ang="0">
                  <a:pos x="connsiteX2" y="connsiteY2"/>
                </a:cxn>
              </a:cxnLst>
              <a:rect l="l" t="t" r="r" b="b"/>
              <a:pathLst>
                <a:path w="498274" h="279443">
                  <a:moveTo>
                    <a:pt x="245779" y="105636"/>
                  </a:moveTo>
                  <a:cubicBezTo>
                    <a:pt x="424939" y="-98716"/>
                    <a:pt x="717491" y="112440"/>
                    <a:pt x="232172" y="279443"/>
                  </a:cubicBezTo>
                  <a:cubicBezTo>
                    <a:pt x="-212328" y="64814"/>
                    <a:pt x="90431" y="-125930"/>
                    <a:pt x="245779" y="105636"/>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33" name="Hình tự do 32"/>
            <p:cNvSpPr/>
            <p:nvPr/>
          </p:nvSpPr>
          <p:spPr bwMode="ltGray">
            <a:xfrm rot="20624671">
              <a:off x="1137518" y="4074471"/>
              <a:ext cx="60405" cy="1974167"/>
            </a:xfrm>
            <a:custGeom>
              <a:avLst/>
              <a:gdLst>
                <a:gd name="connsiteX0" fmla="*/ 217945 w 217945"/>
                <a:gd name="connsiteY0" fmla="*/ 0 h 2712204"/>
                <a:gd name="connsiteX1" fmla="*/ 0 w 217945"/>
                <a:gd name="connsiteY1" fmla="*/ 2712204 h 2712204"/>
                <a:gd name="connsiteX0" fmla="*/ 24216 w 24216"/>
                <a:gd name="connsiteY0" fmla="*/ 0 h 2873644"/>
                <a:gd name="connsiteX1" fmla="*/ 0 w 24216"/>
                <a:gd name="connsiteY1" fmla="*/ 2873644 h 2873644"/>
                <a:gd name="connsiteX0" fmla="*/ 102493 w 102493"/>
                <a:gd name="connsiteY0" fmla="*/ 0 h 2873644"/>
                <a:gd name="connsiteX1" fmla="*/ 78277 w 102493"/>
                <a:gd name="connsiteY1" fmla="*/ 2873644 h 2873644"/>
                <a:gd name="connsiteX0" fmla="*/ 160570 w 160570"/>
                <a:gd name="connsiteY0" fmla="*/ 0 h 2873644"/>
                <a:gd name="connsiteX1" fmla="*/ 136354 w 160570"/>
                <a:gd name="connsiteY1" fmla="*/ 2873644 h 2873644"/>
                <a:gd name="connsiteX0" fmla="*/ 119427 w 119427"/>
                <a:gd name="connsiteY0" fmla="*/ 0 h 2873644"/>
                <a:gd name="connsiteX1" fmla="*/ 95211 w 119427"/>
                <a:gd name="connsiteY1" fmla="*/ 2873644 h 2873644"/>
                <a:gd name="connsiteX0" fmla="*/ 124984 w 124984"/>
                <a:gd name="connsiteY0" fmla="*/ 0 h 2889789"/>
                <a:gd name="connsiteX1" fmla="*/ 92696 w 124984"/>
                <a:gd name="connsiteY1" fmla="*/ 2889789 h 2889789"/>
                <a:gd name="connsiteX0" fmla="*/ 82529 w 82529"/>
                <a:gd name="connsiteY0" fmla="*/ 0 h 2889789"/>
                <a:gd name="connsiteX1" fmla="*/ 50241 w 82529"/>
                <a:gd name="connsiteY1" fmla="*/ 2889789 h 2889789"/>
                <a:gd name="connsiteX0" fmla="*/ 59892 w 67291"/>
                <a:gd name="connsiteY0" fmla="*/ 0 h 2314320"/>
                <a:gd name="connsiteX1" fmla="*/ 67291 w 67291"/>
                <a:gd name="connsiteY1" fmla="*/ 2314320 h 2314320"/>
                <a:gd name="connsiteX0" fmla="*/ 52534 w 59933"/>
                <a:gd name="connsiteY0" fmla="*/ 0 h 2314320"/>
                <a:gd name="connsiteX1" fmla="*/ 59933 w 59933"/>
                <a:gd name="connsiteY1" fmla="*/ 2314320 h 2314320"/>
                <a:gd name="connsiteX0" fmla="*/ 64026 w 64026"/>
                <a:gd name="connsiteY0" fmla="*/ 0 h 2354008"/>
                <a:gd name="connsiteX1" fmla="*/ 51581 w 64026"/>
                <a:gd name="connsiteY1" fmla="*/ 2354008 h 2354008"/>
                <a:gd name="connsiteX0" fmla="*/ 64026 w 64026"/>
                <a:gd name="connsiteY0" fmla="*/ 0 h 2354008"/>
                <a:gd name="connsiteX1" fmla="*/ 51581 w 64026"/>
                <a:gd name="connsiteY1" fmla="*/ 2354008 h 2354008"/>
                <a:gd name="connsiteX0" fmla="*/ 55680 w 55680"/>
                <a:gd name="connsiteY0" fmla="*/ 0 h 2354008"/>
                <a:gd name="connsiteX1" fmla="*/ 43235 w 55680"/>
                <a:gd name="connsiteY1" fmla="*/ 2354008 h 2354008"/>
                <a:gd name="connsiteX0" fmla="*/ 61815 w 61815"/>
                <a:gd name="connsiteY0" fmla="*/ 0 h 2125805"/>
                <a:gd name="connsiteX1" fmla="*/ 39448 w 61815"/>
                <a:gd name="connsiteY1" fmla="*/ 2125805 h 2125805"/>
                <a:gd name="connsiteX0" fmla="*/ 41671 w 56353"/>
                <a:gd name="connsiteY0" fmla="*/ 0 h 2632919"/>
                <a:gd name="connsiteX1" fmla="*/ 56353 w 56353"/>
                <a:gd name="connsiteY1" fmla="*/ 2632919 h 2632919"/>
                <a:gd name="connsiteX0" fmla="*/ 65144 w 79826"/>
                <a:gd name="connsiteY0" fmla="*/ 0 h 2632919"/>
                <a:gd name="connsiteX1" fmla="*/ 79826 w 79826"/>
                <a:gd name="connsiteY1" fmla="*/ 2632919 h 2632919"/>
              </a:gdLst>
              <a:ahLst/>
              <a:cxnLst>
                <a:cxn ang="0">
                  <a:pos x="connsiteX0" y="connsiteY0"/>
                </a:cxn>
                <a:cxn ang="0">
                  <a:pos x="connsiteX1" y="connsiteY1"/>
                </a:cxn>
              </a:cxnLst>
              <a:rect l="l" t="t" r="r" b="b"/>
              <a:pathLst>
                <a:path w="79826" h="2632919">
                  <a:moveTo>
                    <a:pt x="65144" y="0"/>
                  </a:moveTo>
                  <a:cubicBezTo>
                    <a:pt x="4268" y="154041"/>
                    <a:pt x="-50549" y="2205925"/>
                    <a:pt x="79826" y="2632919"/>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34" name="Trái tim 31"/>
            <p:cNvSpPr/>
            <p:nvPr/>
          </p:nvSpPr>
          <p:spPr bwMode="ltGray">
            <a:xfrm rot="20392545">
              <a:off x="561667" y="4255236"/>
              <a:ext cx="838707" cy="470366"/>
            </a:xfrm>
            <a:custGeom>
              <a:avLst/>
              <a:gdLst>
                <a:gd name="connsiteX0" fmla="*/ 381000 w 761999"/>
                <a:gd name="connsiteY0" fmla="*/ 91953 h 367813"/>
                <a:gd name="connsiteX1" fmla="*/ 381000 w 761999"/>
                <a:gd name="connsiteY1" fmla="*/ 367813 h 367813"/>
                <a:gd name="connsiteX2" fmla="*/ 381000 w 761999"/>
                <a:gd name="connsiteY2" fmla="*/ 91953 h 367813"/>
                <a:gd name="connsiteX0" fmla="*/ 381425 w 767559"/>
                <a:gd name="connsiteY0" fmla="*/ 112199 h 286006"/>
                <a:gd name="connsiteX1" fmla="*/ 384827 w 767559"/>
                <a:gd name="connsiteY1" fmla="*/ 286006 h 286006"/>
                <a:gd name="connsiteX2" fmla="*/ 381425 w 767559"/>
                <a:gd name="connsiteY2" fmla="*/ 112199 h 286006"/>
                <a:gd name="connsiteX0" fmla="*/ 381425 w 637670"/>
                <a:gd name="connsiteY0" fmla="*/ 112199 h 286006"/>
                <a:gd name="connsiteX1" fmla="*/ 384827 w 637670"/>
                <a:gd name="connsiteY1" fmla="*/ 286006 h 286006"/>
                <a:gd name="connsiteX2" fmla="*/ 381425 w 637670"/>
                <a:gd name="connsiteY2" fmla="*/ 112199 h 286006"/>
                <a:gd name="connsiteX0" fmla="*/ 241430 w 497675"/>
                <a:gd name="connsiteY0" fmla="*/ 96655 h 270462"/>
                <a:gd name="connsiteX1" fmla="*/ 244832 w 497675"/>
                <a:gd name="connsiteY1" fmla="*/ 270462 h 270462"/>
                <a:gd name="connsiteX2" fmla="*/ 241430 w 497675"/>
                <a:gd name="connsiteY2" fmla="*/ 96655 h 270462"/>
                <a:gd name="connsiteX0" fmla="*/ 252651 w 497741"/>
                <a:gd name="connsiteY0" fmla="*/ 96655 h 270462"/>
                <a:gd name="connsiteX1" fmla="*/ 239044 w 497741"/>
                <a:gd name="connsiteY1" fmla="*/ 270462 h 270462"/>
                <a:gd name="connsiteX2" fmla="*/ 252651 w 497741"/>
                <a:gd name="connsiteY2" fmla="*/ 96655 h 270462"/>
                <a:gd name="connsiteX0" fmla="*/ 252651 w 499212"/>
                <a:gd name="connsiteY0" fmla="*/ 96655 h 270462"/>
                <a:gd name="connsiteX1" fmla="*/ 239044 w 499212"/>
                <a:gd name="connsiteY1" fmla="*/ 270462 h 270462"/>
                <a:gd name="connsiteX2" fmla="*/ 252651 w 499212"/>
                <a:gd name="connsiteY2" fmla="*/ 96655 h 270462"/>
                <a:gd name="connsiteX0" fmla="*/ 246719 w 493280"/>
                <a:gd name="connsiteY0" fmla="*/ 98082 h 271889"/>
                <a:gd name="connsiteX1" fmla="*/ 233112 w 493280"/>
                <a:gd name="connsiteY1" fmla="*/ 271889 h 271889"/>
                <a:gd name="connsiteX2" fmla="*/ 246719 w 493280"/>
                <a:gd name="connsiteY2" fmla="*/ 98082 h 271889"/>
                <a:gd name="connsiteX0" fmla="*/ 246719 w 496228"/>
                <a:gd name="connsiteY0" fmla="*/ 98082 h 271889"/>
                <a:gd name="connsiteX1" fmla="*/ 233112 w 496228"/>
                <a:gd name="connsiteY1" fmla="*/ 271889 h 271889"/>
                <a:gd name="connsiteX2" fmla="*/ 246719 w 496228"/>
                <a:gd name="connsiteY2" fmla="*/ 98082 h 271889"/>
                <a:gd name="connsiteX0" fmla="*/ 245779 w 495288"/>
                <a:gd name="connsiteY0" fmla="*/ 105636 h 279443"/>
                <a:gd name="connsiteX1" fmla="*/ 232172 w 495288"/>
                <a:gd name="connsiteY1" fmla="*/ 279443 h 279443"/>
                <a:gd name="connsiteX2" fmla="*/ 245779 w 495288"/>
                <a:gd name="connsiteY2" fmla="*/ 105636 h 279443"/>
                <a:gd name="connsiteX0" fmla="*/ 245779 w 498274"/>
                <a:gd name="connsiteY0" fmla="*/ 105636 h 279443"/>
                <a:gd name="connsiteX1" fmla="*/ 232172 w 498274"/>
                <a:gd name="connsiteY1" fmla="*/ 279443 h 279443"/>
                <a:gd name="connsiteX2" fmla="*/ 245779 w 498274"/>
                <a:gd name="connsiteY2" fmla="*/ 105636 h 279443"/>
              </a:gdLst>
              <a:ahLst/>
              <a:cxnLst>
                <a:cxn ang="0">
                  <a:pos x="connsiteX0" y="connsiteY0"/>
                </a:cxn>
                <a:cxn ang="0">
                  <a:pos x="connsiteX1" y="connsiteY1"/>
                </a:cxn>
                <a:cxn ang="0">
                  <a:pos x="connsiteX2" y="connsiteY2"/>
                </a:cxn>
              </a:cxnLst>
              <a:rect l="l" t="t" r="r" b="b"/>
              <a:pathLst>
                <a:path w="498274" h="279443">
                  <a:moveTo>
                    <a:pt x="245779" y="105636"/>
                  </a:moveTo>
                  <a:cubicBezTo>
                    <a:pt x="424939" y="-98716"/>
                    <a:pt x="717491" y="112440"/>
                    <a:pt x="232172" y="279443"/>
                  </a:cubicBezTo>
                  <a:cubicBezTo>
                    <a:pt x="-212328" y="64814"/>
                    <a:pt x="90431" y="-125930"/>
                    <a:pt x="245779" y="105636"/>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35" name="Trái tim 31"/>
            <p:cNvSpPr/>
            <p:nvPr/>
          </p:nvSpPr>
          <p:spPr bwMode="ltGray">
            <a:xfrm rot="20416099">
              <a:off x="701648" y="4735319"/>
              <a:ext cx="838707" cy="470366"/>
            </a:xfrm>
            <a:custGeom>
              <a:avLst/>
              <a:gdLst>
                <a:gd name="connsiteX0" fmla="*/ 381000 w 761999"/>
                <a:gd name="connsiteY0" fmla="*/ 91953 h 367813"/>
                <a:gd name="connsiteX1" fmla="*/ 381000 w 761999"/>
                <a:gd name="connsiteY1" fmla="*/ 367813 h 367813"/>
                <a:gd name="connsiteX2" fmla="*/ 381000 w 761999"/>
                <a:gd name="connsiteY2" fmla="*/ 91953 h 367813"/>
                <a:gd name="connsiteX0" fmla="*/ 381425 w 767559"/>
                <a:gd name="connsiteY0" fmla="*/ 112199 h 286006"/>
                <a:gd name="connsiteX1" fmla="*/ 384827 w 767559"/>
                <a:gd name="connsiteY1" fmla="*/ 286006 h 286006"/>
                <a:gd name="connsiteX2" fmla="*/ 381425 w 767559"/>
                <a:gd name="connsiteY2" fmla="*/ 112199 h 286006"/>
                <a:gd name="connsiteX0" fmla="*/ 381425 w 637670"/>
                <a:gd name="connsiteY0" fmla="*/ 112199 h 286006"/>
                <a:gd name="connsiteX1" fmla="*/ 384827 w 637670"/>
                <a:gd name="connsiteY1" fmla="*/ 286006 h 286006"/>
                <a:gd name="connsiteX2" fmla="*/ 381425 w 637670"/>
                <a:gd name="connsiteY2" fmla="*/ 112199 h 286006"/>
                <a:gd name="connsiteX0" fmla="*/ 241430 w 497675"/>
                <a:gd name="connsiteY0" fmla="*/ 96655 h 270462"/>
                <a:gd name="connsiteX1" fmla="*/ 244832 w 497675"/>
                <a:gd name="connsiteY1" fmla="*/ 270462 h 270462"/>
                <a:gd name="connsiteX2" fmla="*/ 241430 w 497675"/>
                <a:gd name="connsiteY2" fmla="*/ 96655 h 270462"/>
                <a:gd name="connsiteX0" fmla="*/ 252651 w 497741"/>
                <a:gd name="connsiteY0" fmla="*/ 96655 h 270462"/>
                <a:gd name="connsiteX1" fmla="*/ 239044 w 497741"/>
                <a:gd name="connsiteY1" fmla="*/ 270462 h 270462"/>
                <a:gd name="connsiteX2" fmla="*/ 252651 w 497741"/>
                <a:gd name="connsiteY2" fmla="*/ 96655 h 270462"/>
                <a:gd name="connsiteX0" fmla="*/ 252651 w 499212"/>
                <a:gd name="connsiteY0" fmla="*/ 96655 h 270462"/>
                <a:gd name="connsiteX1" fmla="*/ 239044 w 499212"/>
                <a:gd name="connsiteY1" fmla="*/ 270462 h 270462"/>
                <a:gd name="connsiteX2" fmla="*/ 252651 w 499212"/>
                <a:gd name="connsiteY2" fmla="*/ 96655 h 270462"/>
                <a:gd name="connsiteX0" fmla="*/ 246719 w 493280"/>
                <a:gd name="connsiteY0" fmla="*/ 98082 h 271889"/>
                <a:gd name="connsiteX1" fmla="*/ 233112 w 493280"/>
                <a:gd name="connsiteY1" fmla="*/ 271889 h 271889"/>
                <a:gd name="connsiteX2" fmla="*/ 246719 w 493280"/>
                <a:gd name="connsiteY2" fmla="*/ 98082 h 271889"/>
                <a:gd name="connsiteX0" fmla="*/ 246719 w 496228"/>
                <a:gd name="connsiteY0" fmla="*/ 98082 h 271889"/>
                <a:gd name="connsiteX1" fmla="*/ 233112 w 496228"/>
                <a:gd name="connsiteY1" fmla="*/ 271889 h 271889"/>
                <a:gd name="connsiteX2" fmla="*/ 246719 w 496228"/>
                <a:gd name="connsiteY2" fmla="*/ 98082 h 271889"/>
                <a:gd name="connsiteX0" fmla="*/ 245779 w 495288"/>
                <a:gd name="connsiteY0" fmla="*/ 105636 h 279443"/>
                <a:gd name="connsiteX1" fmla="*/ 232172 w 495288"/>
                <a:gd name="connsiteY1" fmla="*/ 279443 h 279443"/>
                <a:gd name="connsiteX2" fmla="*/ 245779 w 495288"/>
                <a:gd name="connsiteY2" fmla="*/ 105636 h 279443"/>
                <a:gd name="connsiteX0" fmla="*/ 245779 w 498274"/>
                <a:gd name="connsiteY0" fmla="*/ 105636 h 279443"/>
                <a:gd name="connsiteX1" fmla="*/ 232172 w 498274"/>
                <a:gd name="connsiteY1" fmla="*/ 279443 h 279443"/>
                <a:gd name="connsiteX2" fmla="*/ 245779 w 498274"/>
                <a:gd name="connsiteY2" fmla="*/ 105636 h 279443"/>
              </a:gdLst>
              <a:ahLst/>
              <a:cxnLst>
                <a:cxn ang="0">
                  <a:pos x="connsiteX0" y="connsiteY0"/>
                </a:cxn>
                <a:cxn ang="0">
                  <a:pos x="connsiteX1" y="connsiteY1"/>
                </a:cxn>
                <a:cxn ang="0">
                  <a:pos x="connsiteX2" y="connsiteY2"/>
                </a:cxn>
              </a:cxnLst>
              <a:rect l="l" t="t" r="r" b="b"/>
              <a:pathLst>
                <a:path w="498274" h="279443">
                  <a:moveTo>
                    <a:pt x="245779" y="105636"/>
                  </a:moveTo>
                  <a:cubicBezTo>
                    <a:pt x="424939" y="-98716"/>
                    <a:pt x="717491" y="112440"/>
                    <a:pt x="232172" y="279443"/>
                  </a:cubicBezTo>
                  <a:cubicBezTo>
                    <a:pt x="-212328" y="64814"/>
                    <a:pt x="90431" y="-125930"/>
                    <a:pt x="245779" y="105636"/>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grpSp>
      <p:sp>
        <p:nvSpPr>
          <p:cNvPr id="36" name="Hình tự do 22"/>
          <p:cNvSpPr>
            <a:spLocks/>
          </p:cNvSpPr>
          <p:nvPr/>
        </p:nvSpPr>
        <p:spPr bwMode="auto">
          <a:xfrm rot="20849931">
            <a:off x="936781" y="4464952"/>
            <a:ext cx="360401" cy="1664005"/>
          </a:xfrm>
          <a:custGeom>
            <a:avLst/>
            <a:gdLst>
              <a:gd name="T0" fmla="*/ 30 w 51"/>
              <a:gd name="T1" fmla="*/ 91 h 238"/>
              <a:gd name="T2" fmla="*/ 30 w 51"/>
              <a:gd name="T3" fmla="*/ 72 h 238"/>
              <a:gd name="T4" fmla="*/ 47 w 51"/>
              <a:gd name="T5" fmla="*/ 59 h 238"/>
              <a:gd name="T6" fmla="*/ 31 w 51"/>
              <a:gd name="T7" fmla="*/ 45 h 238"/>
              <a:gd name="T8" fmla="*/ 32 w 51"/>
              <a:gd name="T9" fmla="*/ 27 h 238"/>
              <a:gd name="T10" fmla="*/ 47 w 51"/>
              <a:gd name="T11" fmla="*/ 16 h 238"/>
              <a:gd name="T12" fmla="*/ 34 w 51"/>
              <a:gd name="T13" fmla="*/ 1 h 238"/>
              <a:gd name="T14" fmla="*/ 17 w 51"/>
              <a:gd name="T15" fmla="*/ 12 h 238"/>
              <a:gd name="T16" fmla="*/ 28 w 51"/>
              <a:gd name="T17" fmla="*/ 26 h 238"/>
              <a:gd name="T18" fmla="*/ 26 w 51"/>
              <a:gd name="T19" fmla="*/ 45 h 238"/>
              <a:gd name="T20" fmla="*/ 7 w 51"/>
              <a:gd name="T21" fmla="*/ 58 h 238"/>
              <a:gd name="T22" fmla="*/ 25 w 51"/>
              <a:gd name="T23" fmla="*/ 72 h 238"/>
              <a:gd name="T24" fmla="*/ 25 w 51"/>
              <a:gd name="T25" fmla="*/ 91 h 238"/>
              <a:gd name="T26" fmla="*/ 24 w 51"/>
              <a:gd name="T27" fmla="*/ 91 h 238"/>
              <a:gd name="T28" fmla="*/ 0 w 51"/>
              <a:gd name="T29" fmla="*/ 108 h 238"/>
              <a:gd name="T30" fmla="*/ 26 w 51"/>
              <a:gd name="T31" fmla="*/ 121 h 238"/>
              <a:gd name="T32" fmla="*/ 27 w 51"/>
              <a:gd name="T33" fmla="*/ 121 h 238"/>
              <a:gd name="T34" fmla="*/ 40 w 51"/>
              <a:gd name="T35" fmla="*/ 238 h 238"/>
              <a:gd name="T36" fmla="*/ 45 w 51"/>
              <a:gd name="T37" fmla="*/ 237 h 238"/>
              <a:gd name="T38" fmla="*/ 32 w 51"/>
              <a:gd name="T39" fmla="*/ 121 h 238"/>
              <a:gd name="T40" fmla="*/ 51 w 51"/>
              <a:gd name="T41" fmla="*/ 105 h 238"/>
              <a:gd name="T42" fmla="*/ 30 w 51"/>
              <a:gd name="T43" fmla="*/ 9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238">
                <a:moveTo>
                  <a:pt x="30" y="91"/>
                </a:moveTo>
                <a:cubicBezTo>
                  <a:pt x="30" y="85"/>
                  <a:pt x="30" y="78"/>
                  <a:pt x="30" y="72"/>
                </a:cubicBezTo>
                <a:cubicBezTo>
                  <a:pt x="39" y="71"/>
                  <a:pt x="47" y="65"/>
                  <a:pt x="47" y="59"/>
                </a:cubicBezTo>
                <a:cubicBezTo>
                  <a:pt x="47" y="52"/>
                  <a:pt x="40" y="46"/>
                  <a:pt x="31" y="45"/>
                </a:cubicBezTo>
                <a:cubicBezTo>
                  <a:pt x="31" y="39"/>
                  <a:pt x="32" y="33"/>
                  <a:pt x="32" y="27"/>
                </a:cubicBezTo>
                <a:cubicBezTo>
                  <a:pt x="40" y="27"/>
                  <a:pt x="46" y="22"/>
                  <a:pt x="47" y="16"/>
                </a:cubicBezTo>
                <a:cubicBezTo>
                  <a:pt x="48" y="9"/>
                  <a:pt x="42" y="2"/>
                  <a:pt x="34" y="1"/>
                </a:cubicBezTo>
                <a:cubicBezTo>
                  <a:pt x="26" y="0"/>
                  <a:pt x="18" y="5"/>
                  <a:pt x="17" y="12"/>
                </a:cubicBezTo>
                <a:cubicBezTo>
                  <a:pt x="16" y="18"/>
                  <a:pt x="21" y="24"/>
                  <a:pt x="28" y="26"/>
                </a:cubicBezTo>
                <a:cubicBezTo>
                  <a:pt x="27" y="32"/>
                  <a:pt x="26" y="38"/>
                  <a:pt x="26" y="45"/>
                </a:cubicBezTo>
                <a:cubicBezTo>
                  <a:pt x="16" y="45"/>
                  <a:pt x="7" y="51"/>
                  <a:pt x="7" y="58"/>
                </a:cubicBezTo>
                <a:cubicBezTo>
                  <a:pt x="7" y="65"/>
                  <a:pt x="15" y="71"/>
                  <a:pt x="25" y="72"/>
                </a:cubicBezTo>
                <a:cubicBezTo>
                  <a:pt x="25" y="78"/>
                  <a:pt x="25" y="85"/>
                  <a:pt x="25" y="91"/>
                </a:cubicBezTo>
                <a:cubicBezTo>
                  <a:pt x="25" y="91"/>
                  <a:pt x="25" y="91"/>
                  <a:pt x="24" y="91"/>
                </a:cubicBezTo>
                <a:cubicBezTo>
                  <a:pt x="11" y="92"/>
                  <a:pt x="0" y="99"/>
                  <a:pt x="0" y="108"/>
                </a:cubicBezTo>
                <a:cubicBezTo>
                  <a:pt x="1" y="116"/>
                  <a:pt x="12" y="122"/>
                  <a:pt x="26" y="121"/>
                </a:cubicBezTo>
                <a:cubicBezTo>
                  <a:pt x="26" y="121"/>
                  <a:pt x="27" y="121"/>
                  <a:pt x="27" y="121"/>
                </a:cubicBezTo>
                <a:cubicBezTo>
                  <a:pt x="30" y="160"/>
                  <a:pt x="36" y="199"/>
                  <a:pt x="40" y="238"/>
                </a:cubicBezTo>
                <a:cubicBezTo>
                  <a:pt x="45" y="237"/>
                  <a:pt x="45" y="237"/>
                  <a:pt x="45" y="237"/>
                </a:cubicBezTo>
                <a:cubicBezTo>
                  <a:pt x="41" y="198"/>
                  <a:pt x="35" y="159"/>
                  <a:pt x="32" y="121"/>
                </a:cubicBezTo>
                <a:cubicBezTo>
                  <a:pt x="43" y="119"/>
                  <a:pt x="51" y="112"/>
                  <a:pt x="51" y="105"/>
                </a:cubicBezTo>
                <a:cubicBezTo>
                  <a:pt x="50" y="98"/>
                  <a:pt x="41" y="92"/>
                  <a:pt x="30" y="9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vi-VN">
              <a:latin typeface="Times New Roman" panose="02020603050405020304" pitchFamily="18" charset="0"/>
              <a:cs typeface="Times New Roman" panose="02020603050405020304" pitchFamily="18" charset="0"/>
            </a:endParaRPr>
          </a:p>
        </p:txBody>
      </p:sp>
      <p:sp>
        <p:nvSpPr>
          <p:cNvPr id="43" name="Hình tự do 7"/>
          <p:cNvSpPr>
            <a:spLocks noEditPoints="1"/>
          </p:cNvSpPr>
          <p:nvPr/>
        </p:nvSpPr>
        <p:spPr bwMode="auto">
          <a:xfrm rot="664601" flipH="1">
            <a:off x="1091117" y="2243829"/>
            <a:ext cx="1315727" cy="1276255"/>
          </a:xfrm>
          <a:custGeom>
            <a:avLst/>
            <a:gdLst>
              <a:gd name="T0" fmla="*/ 64 w 199"/>
              <a:gd name="T1" fmla="*/ 169 h 192"/>
              <a:gd name="T2" fmla="*/ 47 w 199"/>
              <a:gd name="T3" fmla="*/ 157 h 192"/>
              <a:gd name="T4" fmla="*/ 26 w 199"/>
              <a:gd name="T5" fmla="*/ 102 h 192"/>
              <a:gd name="T6" fmla="*/ 32 w 199"/>
              <a:gd name="T7" fmla="*/ 60 h 192"/>
              <a:gd name="T8" fmla="*/ 45 w 199"/>
              <a:gd name="T9" fmla="*/ 50 h 192"/>
              <a:gd name="T10" fmla="*/ 76 w 199"/>
              <a:gd name="T11" fmla="*/ 97 h 192"/>
              <a:gd name="T12" fmla="*/ 115 w 199"/>
              <a:gd name="T13" fmla="*/ 82 h 192"/>
              <a:gd name="T14" fmla="*/ 123 w 199"/>
              <a:gd name="T15" fmla="*/ 82 h 192"/>
              <a:gd name="T16" fmla="*/ 140 w 199"/>
              <a:gd name="T17" fmla="*/ 124 h 192"/>
              <a:gd name="T18" fmla="*/ 80 w 199"/>
              <a:gd name="T19" fmla="*/ 166 h 192"/>
              <a:gd name="T20" fmla="*/ 64 w 199"/>
              <a:gd name="T21" fmla="*/ 169 h 192"/>
              <a:gd name="T22" fmla="*/ 37 w 199"/>
              <a:gd name="T23" fmla="*/ 0 h 192"/>
              <a:gd name="T24" fmla="*/ 20 w 199"/>
              <a:gd name="T25" fmla="*/ 10 h 192"/>
              <a:gd name="T26" fmla="*/ 20 w 199"/>
              <a:gd name="T27" fmla="*/ 11 h 192"/>
              <a:gd name="T28" fmla="*/ 16 w 199"/>
              <a:gd name="T29" fmla="*/ 16 h 192"/>
              <a:gd name="T30" fmla="*/ 7 w 199"/>
              <a:gd name="T31" fmla="*/ 85 h 192"/>
              <a:gd name="T32" fmla="*/ 40 w 199"/>
              <a:gd name="T33" fmla="*/ 173 h 192"/>
              <a:gd name="T34" fmla="*/ 68 w 199"/>
              <a:gd name="T35" fmla="*/ 192 h 192"/>
              <a:gd name="T36" fmla="*/ 94 w 199"/>
              <a:gd name="T37" fmla="*/ 187 h 192"/>
              <a:gd name="T38" fmla="*/ 181 w 199"/>
              <a:gd name="T39" fmla="*/ 135 h 192"/>
              <a:gd name="T40" fmla="*/ 182 w 199"/>
              <a:gd name="T41" fmla="*/ 135 h 192"/>
              <a:gd name="T42" fmla="*/ 191 w 199"/>
              <a:gd name="T43" fmla="*/ 120 h 192"/>
              <a:gd name="T44" fmla="*/ 180 w 199"/>
              <a:gd name="T45" fmla="*/ 59 h 192"/>
              <a:gd name="T46" fmla="*/ 180 w 199"/>
              <a:gd name="T47" fmla="*/ 59 h 192"/>
              <a:gd name="T48" fmla="*/ 164 w 199"/>
              <a:gd name="T49" fmla="*/ 52 h 192"/>
              <a:gd name="T50" fmla="*/ 150 w 199"/>
              <a:gd name="T51" fmla="*/ 51 h 192"/>
              <a:gd name="T52" fmla="*/ 88 w 199"/>
              <a:gd name="T53" fmla="*/ 76 h 192"/>
              <a:gd name="T54" fmla="*/ 37 w 199"/>
              <a:gd name="T5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9" h="192">
                <a:moveTo>
                  <a:pt x="64" y="169"/>
                </a:moveTo>
                <a:cubicBezTo>
                  <a:pt x="58" y="169"/>
                  <a:pt x="53" y="166"/>
                  <a:pt x="47" y="157"/>
                </a:cubicBezTo>
                <a:cubicBezTo>
                  <a:pt x="38" y="144"/>
                  <a:pt x="28" y="118"/>
                  <a:pt x="26" y="102"/>
                </a:cubicBezTo>
                <a:cubicBezTo>
                  <a:pt x="24" y="87"/>
                  <a:pt x="22" y="76"/>
                  <a:pt x="32" y="60"/>
                </a:cubicBezTo>
                <a:cubicBezTo>
                  <a:pt x="36" y="53"/>
                  <a:pt x="41" y="50"/>
                  <a:pt x="45" y="50"/>
                </a:cubicBezTo>
                <a:cubicBezTo>
                  <a:pt x="60" y="50"/>
                  <a:pt x="72" y="83"/>
                  <a:pt x="76" y="97"/>
                </a:cubicBezTo>
                <a:cubicBezTo>
                  <a:pt x="92" y="88"/>
                  <a:pt x="101" y="82"/>
                  <a:pt x="115" y="82"/>
                </a:cubicBezTo>
                <a:cubicBezTo>
                  <a:pt x="117" y="82"/>
                  <a:pt x="120" y="82"/>
                  <a:pt x="123" y="82"/>
                </a:cubicBezTo>
                <a:cubicBezTo>
                  <a:pt x="142" y="85"/>
                  <a:pt x="146" y="110"/>
                  <a:pt x="140" y="124"/>
                </a:cubicBezTo>
                <a:cubicBezTo>
                  <a:pt x="131" y="144"/>
                  <a:pt x="98" y="161"/>
                  <a:pt x="80" y="166"/>
                </a:cubicBezTo>
                <a:cubicBezTo>
                  <a:pt x="74" y="167"/>
                  <a:pt x="69" y="169"/>
                  <a:pt x="64" y="169"/>
                </a:cubicBezTo>
                <a:moveTo>
                  <a:pt x="37" y="0"/>
                </a:moveTo>
                <a:cubicBezTo>
                  <a:pt x="32" y="0"/>
                  <a:pt x="26" y="3"/>
                  <a:pt x="20" y="10"/>
                </a:cubicBezTo>
                <a:cubicBezTo>
                  <a:pt x="20" y="11"/>
                  <a:pt x="20" y="11"/>
                  <a:pt x="20" y="11"/>
                </a:cubicBezTo>
                <a:cubicBezTo>
                  <a:pt x="18" y="12"/>
                  <a:pt x="17" y="14"/>
                  <a:pt x="16" y="16"/>
                </a:cubicBezTo>
                <a:cubicBezTo>
                  <a:pt x="0" y="41"/>
                  <a:pt x="4" y="60"/>
                  <a:pt x="7" y="85"/>
                </a:cubicBezTo>
                <a:cubicBezTo>
                  <a:pt x="10" y="110"/>
                  <a:pt x="25" y="152"/>
                  <a:pt x="40" y="173"/>
                </a:cubicBezTo>
                <a:cubicBezTo>
                  <a:pt x="50" y="187"/>
                  <a:pt x="58" y="192"/>
                  <a:pt x="68" y="192"/>
                </a:cubicBezTo>
                <a:cubicBezTo>
                  <a:pt x="76" y="192"/>
                  <a:pt x="84" y="190"/>
                  <a:pt x="94" y="187"/>
                </a:cubicBezTo>
                <a:cubicBezTo>
                  <a:pt x="118" y="180"/>
                  <a:pt x="160" y="161"/>
                  <a:pt x="181" y="135"/>
                </a:cubicBezTo>
                <a:cubicBezTo>
                  <a:pt x="182" y="135"/>
                  <a:pt x="182" y="135"/>
                  <a:pt x="182" y="135"/>
                </a:cubicBezTo>
                <a:cubicBezTo>
                  <a:pt x="186" y="130"/>
                  <a:pt x="189" y="125"/>
                  <a:pt x="191" y="120"/>
                </a:cubicBezTo>
                <a:cubicBezTo>
                  <a:pt x="199" y="101"/>
                  <a:pt x="197" y="73"/>
                  <a:pt x="180" y="59"/>
                </a:cubicBezTo>
                <a:cubicBezTo>
                  <a:pt x="180" y="59"/>
                  <a:pt x="180" y="59"/>
                  <a:pt x="180" y="59"/>
                </a:cubicBezTo>
                <a:cubicBezTo>
                  <a:pt x="176" y="56"/>
                  <a:pt x="170" y="53"/>
                  <a:pt x="164" y="52"/>
                </a:cubicBezTo>
                <a:cubicBezTo>
                  <a:pt x="159" y="51"/>
                  <a:pt x="154" y="51"/>
                  <a:pt x="150" y="51"/>
                </a:cubicBezTo>
                <a:cubicBezTo>
                  <a:pt x="128" y="51"/>
                  <a:pt x="113" y="62"/>
                  <a:pt x="88" y="76"/>
                </a:cubicBezTo>
                <a:cubicBezTo>
                  <a:pt x="82" y="54"/>
                  <a:pt x="61" y="0"/>
                  <a:pt x="37" y="0"/>
                </a:cubicBezTo>
              </a:path>
            </a:pathLst>
          </a:custGeom>
          <a:blipFill>
            <a:blip r:embed="rId2" cstate="print">
              <a:duotone>
                <a:schemeClr val="accent4">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a:blipFill>
          <a:ln>
            <a:noFill/>
          </a:ln>
        </p:spPr>
        <p:txBody>
          <a:bodyPr vert="horz" wrap="square" lIns="91440" tIns="45720" rIns="91440" bIns="45720" numCol="1" anchor="t" anchorCtr="0" compatLnSpc="1">
            <a:prstTxWarp prst="textNoShape">
              <a:avLst/>
            </a:prstTxWarp>
          </a:bodyPr>
          <a:lstStyle/>
          <a:p>
            <a:pPr lvl="0"/>
            <a:endParaRPr lang="vi-VN">
              <a:latin typeface="Times New Roman" panose="02020603050405020304" pitchFamily="18" charset="0"/>
              <a:cs typeface="Times New Roman" panose="02020603050405020304" pitchFamily="18" charset="0"/>
            </a:endParaRPr>
          </a:p>
        </p:txBody>
      </p:sp>
      <p:sp>
        <p:nvSpPr>
          <p:cNvPr id="44" name="Hình tự do 7"/>
          <p:cNvSpPr>
            <a:spLocks noEditPoints="1"/>
          </p:cNvSpPr>
          <p:nvPr/>
        </p:nvSpPr>
        <p:spPr bwMode="auto">
          <a:xfrm rot="664601" flipH="1">
            <a:off x="1091117" y="2243829"/>
            <a:ext cx="1315727" cy="1276255"/>
          </a:xfrm>
          <a:custGeom>
            <a:avLst/>
            <a:gdLst>
              <a:gd name="T0" fmla="*/ 64 w 199"/>
              <a:gd name="T1" fmla="*/ 169 h 192"/>
              <a:gd name="T2" fmla="*/ 47 w 199"/>
              <a:gd name="T3" fmla="*/ 157 h 192"/>
              <a:gd name="T4" fmla="*/ 26 w 199"/>
              <a:gd name="T5" fmla="*/ 102 h 192"/>
              <a:gd name="T6" fmla="*/ 32 w 199"/>
              <a:gd name="T7" fmla="*/ 60 h 192"/>
              <a:gd name="T8" fmla="*/ 45 w 199"/>
              <a:gd name="T9" fmla="*/ 50 h 192"/>
              <a:gd name="T10" fmla="*/ 76 w 199"/>
              <a:gd name="T11" fmla="*/ 97 h 192"/>
              <a:gd name="T12" fmla="*/ 115 w 199"/>
              <a:gd name="T13" fmla="*/ 82 h 192"/>
              <a:gd name="T14" fmla="*/ 123 w 199"/>
              <a:gd name="T15" fmla="*/ 82 h 192"/>
              <a:gd name="T16" fmla="*/ 140 w 199"/>
              <a:gd name="T17" fmla="*/ 124 h 192"/>
              <a:gd name="T18" fmla="*/ 80 w 199"/>
              <a:gd name="T19" fmla="*/ 166 h 192"/>
              <a:gd name="T20" fmla="*/ 64 w 199"/>
              <a:gd name="T21" fmla="*/ 169 h 192"/>
              <a:gd name="T22" fmla="*/ 37 w 199"/>
              <a:gd name="T23" fmla="*/ 0 h 192"/>
              <a:gd name="T24" fmla="*/ 20 w 199"/>
              <a:gd name="T25" fmla="*/ 10 h 192"/>
              <a:gd name="T26" fmla="*/ 20 w 199"/>
              <a:gd name="T27" fmla="*/ 11 h 192"/>
              <a:gd name="T28" fmla="*/ 16 w 199"/>
              <a:gd name="T29" fmla="*/ 16 h 192"/>
              <a:gd name="T30" fmla="*/ 7 w 199"/>
              <a:gd name="T31" fmla="*/ 85 h 192"/>
              <a:gd name="T32" fmla="*/ 40 w 199"/>
              <a:gd name="T33" fmla="*/ 173 h 192"/>
              <a:gd name="T34" fmla="*/ 68 w 199"/>
              <a:gd name="T35" fmla="*/ 192 h 192"/>
              <a:gd name="T36" fmla="*/ 94 w 199"/>
              <a:gd name="T37" fmla="*/ 187 h 192"/>
              <a:gd name="T38" fmla="*/ 181 w 199"/>
              <a:gd name="T39" fmla="*/ 135 h 192"/>
              <a:gd name="T40" fmla="*/ 182 w 199"/>
              <a:gd name="T41" fmla="*/ 135 h 192"/>
              <a:gd name="T42" fmla="*/ 191 w 199"/>
              <a:gd name="T43" fmla="*/ 120 h 192"/>
              <a:gd name="T44" fmla="*/ 180 w 199"/>
              <a:gd name="T45" fmla="*/ 59 h 192"/>
              <a:gd name="T46" fmla="*/ 180 w 199"/>
              <a:gd name="T47" fmla="*/ 59 h 192"/>
              <a:gd name="T48" fmla="*/ 164 w 199"/>
              <a:gd name="T49" fmla="*/ 52 h 192"/>
              <a:gd name="T50" fmla="*/ 150 w 199"/>
              <a:gd name="T51" fmla="*/ 51 h 192"/>
              <a:gd name="T52" fmla="*/ 88 w 199"/>
              <a:gd name="T53" fmla="*/ 76 h 192"/>
              <a:gd name="T54" fmla="*/ 37 w 199"/>
              <a:gd name="T5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9" h="192">
                <a:moveTo>
                  <a:pt x="64" y="169"/>
                </a:moveTo>
                <a:cubicBezTo>
                  <a:pt x="58" y="169"/>
                  <a:pt x="53" y="166"/>
                  <a:pt x="47" y="157"/>
                </a:cubicBezTo>
                <a:cubicBezTo>
                  <a:pt x="38" y="144"/>
                  <a:pt x="28" y="118"/>
                  <a:pt x="26" y="102"/>
                </a:cubicBezTo>
                <a:cubicBezTo>
                  <a:pt x="24" y="87"/>
                  <a:pt x="22" y="76"/>
                  <a:pt x="32" y="60"/>
                </a:cubicBezTo>
                <a:cubicBezTo>
                  <a:pt x="36" y="53"/>
                  <a:pt x="41" y="50"/>
                  <a:pt x="45" y="50"/>
                </a:cubicBezTo>
                <a:cubicBezTo>
                  <a:pt x="60" y="50"/>
                  <a:pt x="72" y="83"/>
                  <a:pt x="76" y="97"/>
                </a:cubicBezTo>
                <a:cubicBezTo>
                  <a:pt x="92" y="88"/>
                  <a:pt x="101" y="82"/>
                  <a:pt x="115" y="82"/>
                </a:cubicBezTo>
                <a:cubicBezTo>
                  <a:pt x="117" y="82"/>
                  <a:pt x="120" y="82"/>
                  <a:pt x="123" y="82"/>
                </a:cubicBezTo>
                <a:cubicBezTo>
                  <a:pt x="142" y="85"/>
                  <a:pt x="146" y="110"/>
                  <a:pt x="140" y="124"/>
                </a:cubicBezTo>
                <a:cubicBezTo>
                  <a:pt x="131" y="144"/>
                  <a:pt x="98" y="161"/>
                  <a:pt x="80" y="166"/>
                </a:cubicBezTo>
                <a:cubicBezTo>
                  <a:pt x="74" y="167"/>
                  <a:pt x="69" y="169"/>
                  <a:pt x="64" y="169"/>
                </a:cubicBezTo>
                <a:moveTo>
                  <a:pt x="37" y="0"/>
                </a:moveTo>
                <a:cubicBezTo>
                  <a:pt x="32" y="0"/>
                  <a:pt x="26" y="3"/>
                  <a:pt x="20" y="10"/>
                </a:cubicBezTo>
                <a:cubicBezTo>
                  <a:pt x="20" y="11"/>
                  <a:pt x="20" y="11"/>
                  <a:pt x="20" y="11"/>
                </a:cubicBezTo>
                <a:cubicBezTo>
                  <a:pt x="18" y="12"/>
                  <a:pt x="17" y="14"/>
                  <a:pt x="16" y="16"/>
                </a:cubicBezTo>
                <a:cubicBezTo>
                  <a:pt x="0" y="41"/>
                  <a:pt x="4" y="60"/>
                  <a:pt x="7" y="85"/>
                </a:cubicBezTo>
                <a:cubicBezTo>
                  <a:pt x="10" y="110"/>
                  <a:pt x="25" y="152"/>
                  <a:pt x="40" y="173"/>
                </a:cubicBezTo>
                <a:cubicBezTo>
                  <a:pt x="50" y="187"/>
                  <a:pt x="58" y="192"/>
                  <a:pt x="68" y="192"/>
                </a:cubicBezTo>
                <a:cubicBezTo>
                  <a:pt x="76" y="192"/>
                  <a:pt x="84" y="190"/>
                  <a:pt x="94" y="187"/>
                </a:cubicBezTo>
                <a:cubicBezTo>
                  <a:pt x="118" y="180"/>
                  <a:pt x="160" y="161"/>
                  <a:pt x="181" y="135"/>
                </a:cubicBezTo>
                <a:cubicBezTo>
                  <a:pt x="182" y="135"/>
                  <a:pt x="182" y="135"/>
                  <a:pt x="182" y="135"/>
                </a:cubicBezTo>
                <a:cubicBezTo>
                  <a:pt x="186" y="130"/>
                  <a:pt x="189" y="125"/>
                  <a:pt x="191" y="120"/>
                </a:cubicBezTo>
                <a:cubicBezTo>
                  <a:pt x="199" y="101"/>
                  <a:pt x="197" y="73"/>
                  <a:pt x="180" y="59"/>
                </a:cubicBezTo>
                <a:cubicBezTo>
                  <a:pt x="180" y="59"/>
                  <a:pt x="180" y="59"/>
                  <a:pt x="180" y="59"/>
                </a:cubicBezTo>
                <a:cubicBezTo>
                  <a:pt x="176" y="56"/>
                  <a:pt x="170" y="53"/>
                  <a:pt x="164" y="52"/>
                </a:cubicBezTo>
                <a:cubicBezTo>
                  <a:pt x="159" y="51"/>
                  <a:pt x="154" y="51"/>
                  <a:pt x="150" y="51"/>
                </a:cubicBezTo>
                <a:cubicBezTo>
                  <a:pt x="128" y="51"/>
                  <a:pt x="113" y="62"/>
                  <a:pt x="88" y="76"/>
                </a:cubicBezTo>
                <a:cubicBezTo>
                  <a:pt x="82" y="54"/>
                  <a:pt x="61" y="0"/>
                  <a:pt x="37" y="0"/>
                </a:cubicBezTo>
              </a:path>
            </a:pathLst>
          </a:custGeom>
          <a:solidFill>
            <a:schemeClr val="accent4">
              <a:alpha val="50000"/>
            </a:schemeClr>
          </a:solidFill>
          <a:ln>
            <a:noFill/>
          </a:ln>
        </p:spPr>
        <p:txBody>
          <a:bodyPr vert="horz" wrap="square" lIns="91440" tIns="45720" rIns="91440" bIns="45720" numCol="1" anchor="t" anchorCtr="0" compatLnSpc="1">
            <a:prstTxWarp prst="textNoShape">
              <a:avLst/>
            </a:prstTxWarp>
          </a:bodyPr>
          <a:lstStyle/>
          <a:p>
            <a:pPr lvl="0"/>
            <a:endParaRPr lang="vi-VN">
              <a:latin typeface="Times New Roman" panose="02020603050405020304" pitchFamily="18" charset="0"/>
              <a:cs typeface="Times New Roman" panose="02020603050405020304" pitchFamily="18" charset="0"/>
            </a:endParaRPr>
          </a:p>
        </p:txBody>
      </p:sp>
      <p:sp>
        <p:nvSpPr>
          <p:cNvPr id="45" name="Hình tự do 7"/>
          <p:cNvSpPr>
            <a:spLocks noEditPoints="1"/>
          </p:cNvSpPr>
          <p:nvPr/>
        </p:nvSpPr>
        <p:spPr bwMode="auto">
          <a:xfrm rot="1632987" flipH="1">
            <a:off x="3451287" y="3058611"/>
            <a:ext cx="1122966" cy="1089276"/>
          </a:xfrm>
          <a:custGeom>
            <a:avLst/>
            <a:gdLst>
              <a:gd name="T0" fmla="*/ 64 w 199"/>
              <a:gd name="T1" fmla="*/ 169 h 192"/>
              <a:gd name="T2" fmla="*/ 47 w 199"/>
              <a:gd name="T3" fmla="*/ 157 h 192"/>
              <a:gd name="T4" fmla="*/ 26 w 199"/>
              <a:gd name="T5" fmla="*/ 102 h 192"/>
              <a:gd name="T6" fmla="*/ 32 w 199"/>
              <a:gd name="T7" fmla="*/ 60 h 192"/>
              <a:gd name="T8" fmla="*/ 45 w 199"/>
              <a:gd name="T9" fmla="*/ 50 h 192"/>
              <a:gd name="T10" fmla="*/ 76 w 199"/>
              <a:gd name="T11" fmla="*/ 97 h 192"/>
              <a:gd name="T12" fmla="*/ 115 w 199"/>
              <a:gd name="T13" fmla="*/ 82 h 192"/>
              <a:gd name="T14" fmla="*/ 123 w 199"/>
              <a:gd name="T15" fmla="*/ 82 h 192"/>
              <a:gd name="T16" fmla="*/ 140 w 199"/>
              <a:gd name="T17" fmla="*/ 124 h 192"/>
              <a:gd name="T18" fmla="*/ 80 w 199"/>
              <a:gd name="T19" fmla="*/ 166 h 192"/>
              <a:gd name="T20" fmla="*/ 64 w 199"/>
              <a:gd name="T21" fmla="*/ 169 h 192"/>
              <a:gd name="T22" fmla="*/ 37 w 199"/>
              <a:gd name="T23" fmla="*/ 0 h 192"/>
              <a:gd name="T24" fmla="*/ 20 w 199"/>
              <a:gd name="T25" fmla="*/ 10 h 192"/>
              <a:gd name="T26" fmla="*/ 20 w 199"/>
              <a:gd name="T27" fmla="*/ 11 h 192"/>
              <a:gd name="T28" fmla="*/ 16 w 199"/>
              <a:gd name="T29" fmla="*/ 16 h 192"/>
              <a:gd name="T30" fmla="*/ 7 w 199"/>
              <a:gd name="T31" fmla="*/ 85 h 192"/>
              <a:gd name="T32" fmla="*/ 40 w 199"/>
              <a:gd name="T33" fmla="*/ 173 h 192"/>
              <a:gd name="T34" fmla="*/ 68 w 199"/>
              <a:gd name="T35" fmla="*/ 192 h 192"/>
              <a:gd name="T36" fmla="*/ 94 w 199"/>
              <a:gd name="T37" fmla="*/ 187 h 192"/>
              <a:gd name="T38" fmla="*/ 181 w 199"/>
              <a:gd name="T39" fmla="*/ 135 h 192"/>
              <a:gd name="T40" fmla="*/ 182 w 199"/>
              <a:gd name="T41" fmla="*/ 135 h 192"/>
              <a:gd name="T42" fmla="*/ 191 w 199"/>
              <a:gd name="T43" fmla="*/ 120 h 192"/>
              <a:gd name="T44" fmla="*/ 180 w 199"/>
              <a:gd name="T45" fmla="*/ 59 h 192"/>
              <a:gd name="T46" fmla="*/ 180 w 199"/>
              <a:gd name="T47" fmla="*/ 59 h 192"/>
              <a:gd name="T48" fmla="*/ 164 w 199"/>
              <a:gd name="T49" fmla="*/ 52 h 192"/>
              <a:gd name="T50" fmla="*/ 150 w 199"/>
              <a:gd name="T51" fmla="*/ 51 h 192"/>
              <a:gd name="T52" fmla="*/ 88 w 199"/>
              <a:gd name="T53" fmla="*/ 76 h 192"/>
              <a:gd name="T54" fmla="*/ 37 w 199"/>
              <a:gd name="T5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9" h="192">
                <a:moveTo>
                  <a:pt x="64" y="169"/>
                </a:moveTo>
                <a:cubicBezTo>
                  <a:pt x="58" y="169"/>
                  <a:pt x="53" y="166"/>
                  <a:pt x="47" y="157"/>
                </a:cubicBezTo>
                <a:cubicBezTo>
                  <a:pt x="38" y="144"/>
                  <a:pt x="28" y="118"/>
                  <a:pt x="26" y="102"/>
                </a:cubicBezTo>
                <a:cubicBezTo>
                  <a:pt x="24" y="87"/>
                  <a:pt x="22" y="76"/>
                  <a:pt x="32" y="60"/>
                </a:cubicBezTo>
                <a:cubicBezTo>
                  <a:pt x="36" y="53"/>
                  <a:pt x="41" y="50"/>
                  <a:pt x="45" y="50"/>
                </a:cubicBezTo>
                <a:cubicBezTo>
                  <a:pt x="60" y="50"/>
                  <a:pt x="72" y="83"/>
                  <a:pt x="76" y="97"/>
                </a:cubicBezTo>
                <a:cubicBezTo>
                  <a:pt x="92" y="88"/>
                  <a:pt x="101" y="82"/>
                  <a:pt x="115" y="82"/>
                </a:cubicBezTo>
                <a:cubicBezTo>
                  <a:pt x="117" y="82"/>
                  <a:pt x="120" y="82"/>
                  <a:pt x="123" y="82"/>
                </a:cubicBezTo>
                <a:cubicBezTo>
                  <a:pt x="142" y="85"/>
                  <a:pt x="146" y="110"/>
                  <a:pt x="140" y="124"/>
                </a:cubicBezTo>
                <a:cubicBezTo>
                  <a:pt x="131" y="144"/>
                  <a:pt x="98" y="161"/>
                  <a:pt x="80" y="166"/>
                </a:cubicBezTo>
                <a:cubicBezTo>
                  <a:pt x="74" y="167"/>
                  <a:pt x="69" y="169"/>
                  <a:pt x="64" y="169"/>
                </a:cubicBezTo>
                <a:moveTo>
                  <a:pt x="37" y="0"/>
                </a:moveTo>
                <a:cubicBezTo>
                  <a:pt x="32" y="0"/>
                  <a:pt x="26" y="3"/>
                  <a:pt x="20" y="10"/>
                </a:cubicBezTo>
                <a:cubicBezTo>
                  <a:pt x="20" y="11"/>
                  <a:pt x="20" y="11"/>
                  <a:pt x="20" y="11"/>
                </a:cubicBezTo>
                <a:cubicBezTo>
                  <a:pt x="18" y="12"/>
                  <a:pt x="17" y="14"/>
                  <a:pt x="16" y="16"/>
                </a:cubicBezTo>
                <a:cubicBezTo>
                  <a:pt x="0" y="41"/>
                  <a:pt x="4" y="60"/>
                  <a:pt x="7" y="85"/>
                </a:cubicBezTo>
                <a:cubicBezTo>
                  <a:pt x="10" y="110"/>
                  <a:pt x="25" y="152"/>
                  <a:pt x="40" y="173"/>
                </a:cubicBezTo>
                <a:cubicBezTo>
                  <a:pt x="50" y="187"/>
                  <a:pt x="58" y="192"/>
                  <a:pt x="68" y="192"/>
                </a:cubicBezTo>
                <a:cubicBezTo>
                  <a:pt x="76" y="192"/>
                  <a:pt x="84" y="190"/>
                  <a:pt x="94" y="187"/>
                </a:cubicBezTo>
                <a:cubicBezTo>
                  <a:pt x="118" y="180"/>
                  <a:pt x="160" y="161"/>
                  <a:pt x="181" y="135"/>
                </a:cubicBezTo>
                <a:cubicBezTo>
                  <a:pt x="182" y="135"/>
                  <a:pt x="182" y="135"/>
                  <a:pt x="182" y="135"/>
                </a:cubicBezTo>
                <a:cubicBezTo>
                  <a:pt x="186" y="130"/>
                  <a:pt x="189" y="125"/>
                  <a:pt x="191" y="120"/>
                </a:cubicBezTo>
                <a:cubicBezTo>
                  <a:pt x="199" y="101"/>
                  <a:pt x="197" y="73"/>
                  <a:pt x="180" y="59"/>
                </a:cubicBezTo>
                <a:cubicBezTo>
                  <a:pt x="180" y="59"/>
                  <a:pt x="180" y="59"/>
                  <a:pt x="180" y="59"/>
                </a:cubicBezTo>
                <a:cubicBezTo>
                  <a:pt x="176" y="56"/>
                  <a:pt x="170" y="53"/>
                  <a:pt x="164" y="52"/>
                </a:cubicBezTo>
                <a:cubicBezTo>
                  <a:pt x="159" y="51"/>
                  <a:pt x="154" y="51"/>
                  <a:pt x="150" y="51"/>
                </a:cubicBezTo>
                <a:cubicBezTo>
                  <a:pt x="128" y="51"/>
                  <a:pt x="113" y="62"/>
                  <a:pt x="88" y="76"/>
                </a:cubicBezTo>
                <a:cubicBezTo>
                  <a:pt x="82" y="54"/>
                  <a:pt x="61" y="0"/>
                  <a:pt x="37" y="0"/>
                </a:cubicBezTo>
              </a:path>
            </a:pathLst>
          </a:custGeom>
          <a:blipFill>
            <a:blip r:embed="rId4" cstate="print">
              <a:duotone>
                <a:schemeClr val="accent5">
                  <a:shade val="45000"/>
                  <a:satMod val="135000"/>
                </a:schemeClr>
                <a:prstClr val="white"/>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a:blipFill>
          <a:ln>
            <a:noFill/>
          </a:ln>
        </p:spPr>
        <p:txBody>
          <a:bodyPr vert="horz" wrap="square" lIns="91440" tIns="45720" rIns="91440" bIns="45720" numCol="1" anchor="t" anchorCtr="0" compatLnSpc="1">
            <a:prstTxWarp prst="textNoShape">
              <a:avLst/>
            </a:prstTxWarp>
          </a:bodyPr>
          <a:lstStyle/>
          <a:p>
            <a:pPr lvl="0"/>
            <a:endParaRPr lang="vi-VN">
              <a:latin typeface="Times New Roman" panose="02020603050405020304" pitchFamily="18" charset="0"/>
              <a:cs typeface="Times New Roman" panose="02020603050405020304" pitchFamily="18" charset="0"/>
            </a:endParaRPr>
          </a:p>
        </p:txBody>
      </p:sp>
      <p:sp>
        <p:nvSpPr>
          <p:cNvPr id="46" name="Hình tự do 7"/>
          <p:cNvSpPr>
            <a:spLocks noEditPoints="1"/>
          </p:cNvSpPr>
          <p:nvPr/>
        </p:nvSpPr>
        <p:spPr bwMode="auto">
          <a:xfrm rot="1632987" flipH="1">
            <a:off x="3451287" y="3058611"/>
            <a:ext cx="1122966" cy="1089276"/>
          </a:xfrm>
          <a:custGeom>
            <a:avLst/>
            <a:gdLst>
              <a:gd name="T0" fmla="*/ 64 w 199"/>
              <a:gd name="T1" fmla="*/ 169 h 192"/>
              <a:gd name="T2" fmla="*/ 47 w 199"/>
              <a:gd name="T3" fmla="*/ 157 h 192"/>
              <a:gd name="T4" fmla="*/ 26 w 199"/>
              <a:gd name="T5" fmla="*/ 102 h 192"/>
              <a:gd name="T6" fmla="*/ 32 w 199"/>
              <a:gd name="T7" fmla="*/ 60 h 192"/>
              <a:gd name="T8" fmla="*/ 45 w 199"/>
              <a:gd name="T9" fmla="*/ 50 h 192"/>
              <a:gd name="T10" fmla="*/ 76 w 199"/>
              <a:gd name="T11" fmla="*/ 97 h 192"/>
              <a:gd name="T12" fmla="*/ 115 w 199"/>
              <a:gd name="T13" fmla="*/ 82 h 192"/>
              <a:gd name="T14" fmla="*/ 123 w 199"/>
              <a:gd name="T15" fmla="*/ 82 h 192"/>
              <a:gd name="T16" fmla="*/ 140 w 199"/>
              <a:gd name="T17" fmla="*/ 124 h 192"/>
              <a:gd name="T18" fmla="*/ 80 w 199"/>
              <a:gd name="T19" fmla="*/ 166 h 192"/>
              <a:gd name="T20" fmla="*/ 64 w 199"/>
              <a:gd name="T21" fmla="*/ 169 h 192"/>
              <a:gd name="T22" fmla="*/ 37 w 199"/>
              <a:gd name="T23" fmla="*/ 0 h 192"/>
              <a:gd name="T24" fmla="*/ 20 w 199"/>
              <a:gd name="T25" fmla="*/ 10 h 192"/>
              <a:gd name="T26" fmla="*/ 20 w 199"/>
              <a:gd name="T27" fmla="*/ 11 h 192"/>
              <a:gd name="T28" fmla="*/ 16 w 199"/>
              <a:gd name="T29" fmla="*/ 16 h 192"/>
              <a:gd name="T30" fmla="*/ 7 w 199"/>
              <a:gd name="T31" fmla="*/ 85 h 192"/>
              <a:gd name="T32" fmla="*/ 40 w 199"/>
              <a:gd name="T33" fmla="*/ 173 h 192"/>
              <a:gd name="T34" fmla="*/ 68 w 199"/>
              <a:gd name="T35" fmla="*/ 192 h 192"/>
              <a:gd name="T36" fmla="*/ 94 w 199"/>
              <a:gd name="T37" fmla="*/ 187 h 192"/>
              <a:gd name="T38" fmla="*/ 181 w 199"/>
              <a:gd name="T39" fmla="*/ 135 h 192"/>
              <a:gd name="T40" fmla="*/ 182 w 199"/>
              <a:gd name="T41" fmla="*/ 135 h 192"/>
              <a:gd name="T42" fmla="*/ 191 w 199"/>
              <a:gd name="T43" fmla="*/ 120 h 192"/>
              <a:gd name="T44" fmla="*/ 180 w 199"/>
              <a:gd name="T45" fmla="*/ 59 h 192"/>
              <a:gd name="T46" fmla="*/ 180 w 199"/>
              <a:gd name="T47" fmla="*/ 59 h 192"/>
              <a:gd name="T48" fmla="*/ 164 w 199"/>
              <a:gd name="T49" fmla="*/ 52 h 192"/>
              <a:gd name="T50" fmla="*/ 150 w 199"/>
              <a:gd name="T51" fmla="*/ 51 h 192"/>
              <a:gd name="T52" fmla="*/ 88 w 199"/>
              <a:gd name="T53" fmla="*/ 76 h 192"/>
              <a:gd name="T54" fmla="*/ 37 w 199"/>
              <a:gd name="T5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9" h="192">
                <a:moveTo>
                  <a:pt x="64" y="169"/>
                </a:moveTo>
                <a:cubicBezTo>
                  <a:pt x="58" y="169"/>
                  <a:pt x="53" y="166"/>
                  <a:pt x="47" y="157"/>
                </a:cubicBezTo>
                <a:cubicBezTo>
                  <a:pt x="38" y="144"/>
                  <a:pt x="28" y="118"/>
                  <a:pt x="26" y="102"/>
                </a:cubicBezTo>
                <a:cubicBezTo>
                  <a:pt x="24" y="87"/>
                  <a:pt x="22" y="76"/>
                  <a:pt x="32" y="60"/>
                </a:cubicBezTo>
                <a:cubicBezTo>
                  <a:pt x="36" y="53"/>
                  <a:pt x="41" y="50"/>
                  <a:pt x="45" y="50"/>
                </a:cubicBezTo>
                <a:cubicBezTo>
                  <a:pt x="60" y="50"/>
                  <a:pt x="72" y="83"/>
                  <a:pt x="76" y="97"/>
                </a:cubicBezTo>
                <a:cubicBezTo>
                  <a:pt x="92" y="88"/>
                  <a:pt x="101" y="82"/>
                  <a:pt x="115" y="82"/>
                </a:cubicBezTo>
                <a:cubicBezTo>
                  <a:pt x="117" y="82"/>
                  <a:pt x="120" y="82"/>
                  <a:pt x="123" y="82"/>
                </a:cubicBezTo>
                <a:cubicBezTo>
                  <a:pt x="142" y="85"/>
                  <a:pt x="146" y="110"/>
                  <a:pt x="140" y="124"/>
                </a:cubicBezTo>
                <a:cubicBezTo>
                  <a:pt x="131" y="144"/>
                  <a:pt x="98" y="161"/>
                  <a:pt x="80" y="166"/>
                </a:cubicBezTo>
                <a:cubicBezTo>
                  <a:pt x="74" y="167"/>
                  <a:pt x="69" y="169"/>
                  <a:pt x="64" y="169"/>
                </a:cubicBezTo>
                <a:moveTo>
                  <a:pt x="37" y="0"/>
                </a:moveTo>
                <a:cubicBezTo>
                  <a:pt x="32" y="0"/>
                  <a:pt x="26" y="3"/>
                  <a:pt x="20" y="10"/>
                </a:cubicBezTo>
                <a:cubicBezTo>
                  <a:pt x="20" y="11"/>
                  <a:pt x="20" y="11"/>
                  <a:pt x="20" y="11"/>
                </a:cubicBezTo>
                <a:cubicBezTo>
                  <a:pt x="18" y="12"/>
                  <a:pt x="17" y="14"/>
                  <a:pt x="16" y="16"/>
                </a:cubicBezTo>
                <a:cubicBezTo>
                  <a:pt x="0" y="41"/>
                  <a:pt x="4" y="60"/>
                  <a:pt x="7" y="85"/>
                </a:cubicBezTo>
                <a:cubicBezTo>
                  <a:pt x="10" y="110"/>
                  <a:pt x="25" y="152"/>
                  <a:pt x="40" y="173"/>
                </a:cubicBezTo>
                <a:cubicBezTo>
                  <a:pt x="50" y="187"/>
                  <a:pt x="58" y="192"/>
                  <a:pt x="68" y="192"/>
                </a:cubicBezTo>
                <a:cubicBezTo>
                  <a:pt x="76" y="192"/>
                  <a:pt x="84" y="190"/>
                  <a:pt x="94" y="187"/>
                </a:cubicBezTo>
                <a:cubicBezTo>
                  <a:pt x="118" y="180"/>
                  <a:pt x="160" y="161"/>
                  <a:pt x="181" y="135"/>
                </a:cubicBezTo>
                <a:cubicBezTo>
                  <a:pt x="182" y="135"/>
                  <a:pt x="182" y="135"/>
                  <a:pt x="182" y="135"/>
                </a:cubicBezTo>
                <a:cubicBezTo>
                  <a:pt x="186" y="130"/>
                  <a:pt x="189" y="125"/>
                  <a:pt x="191" y="120"/>
                </a:cubicBezTo>
                <a:cubicBezTo>
                  <a:pt x="199" y="101"/>
                  <a:pt x="197" y="73"/>
                  <a:pt x="180" y="59"/>
                </a:cubicBezTo>
                <a:cubicBezTo>
                  <a:pt x="180" y="59"/>
                  <a:pt x="180" y="59"/>
                  <a:pt x="180" y="59"/>
                </a:cubicBezTo>
                <a:cubicBezTo>
                  <a:pt x="176" y="56"/>
                  <a:pt x="170" y="53"/>
                  <a:pt x="164" y="52"/>
                </a:cubicBezTo>
                <a:cubicBezTo>
                  <a:pt x="159" y="51"/>
                  <a:pt x="154" y="51"/>
                  <a:pt x="150" y="51"/>
                </a:cubicBezTo>
                <a:cubicBezTo>
                  <a:pt x="128" y="51"/>
                  <a:pt x="113" y="62"/>
                  <a:pt x="88" y="76"/>
                </a:cubicBezTo>
                <a:cubicBezTo>
                  <a:pt x="82" y="54"/>
                  <a:pt x="61" y="0"/>
                  <a:pt x="37" y="0"/>
                </a:cubicBezTo>
              </a:path>
            </a:pathLst>
          </a:custGeom>
          <a:solidFill>
            <a:schemeClr val="accent5">
              <a:alpha val="50000"/>
            </a:schemeClr>
          </a:solidFill>
          <a:ln>
            <a:noFill/>
          </a:ln>
        </p:spPr>
        <p:txBody>
          <a:bodyPr vert="horz" wrap="square" lIns="91440" tIns="45720" rIns="91440" bIns="45720" numCol="1" anchor="t" anchorCtr="0" compatLnSpc="1">
            <a:prstTxWarp prst="textNoShape">
              <a:avLst/>
            </a:prstTxWarp>
          </a:bodyPr>
          <a:lstStyle/>
          <a:p>
            <a:pPr lvl="0"/>
            <a:endParaRPr lang="vi-VN">
              <a:latin typeface="Times New Roman" panose="02020603050405020304" pitchFamily="18" charset="0"/>
              <a:cs typeface="Times New Roman" panose="02020603050405020304" pitchFamily="18" charset="0"/>
            </a:endParaRPr>
          </a:p>
        </p:txBody>
      </p:sp>
      <p:sp>
        <p:nvSpPr>
          <p:cNvPr id="50" name="Hình tự do 7"/>
          <p:cNvSpPr>
            <a:spLocks noEditPoints="1"/>
          </p:cNvSpPr>
          <p:nvPr/>
        </p:nvSpPr>
        <p:spPr bwMode="auto">
          <a:xfrm rot="966423" flipH="1">
            <a:off x="8798292" y="4681664"/>
            <a:ext cx="835554" cy="810487"/>
          </a:xfrm>
          <a:custGeom>
            <a:avLst/>
            <a:gdLst>
              <a:gd name="T0" fmla="*/ 64 w 199"/>
              <a:gd name="T1" fmla="*/ 169 h 192"/>
              <a:gd name="T2" fmla="*/ 47 w 199"/>
              <a:gd name="T3" fmla="*/ 157 h 192"/>
              <a:gd name="T4" fmla="*/ 26 w 199"/>
              <a:gd name="T5" fmla="*/ 102 h 192"/>
              <a:gd name="T6" fmla="*/ 32 w 199"/>
              <a:gd name="T7" fmla="*/ 60 h 192"/>
              <a:gd name="T8" fmla="*/ 45 w 199"/>
              <a:gd name="T9" fmla="*/ 50 h 192"/>
              <a:gd name="T10" fmla="*/ 76 w 199"/>
              <a:gd name="T11" fmla="*/ 97 h 192"/>
              <a:gd name="T12" fmla="*/ 115 w 199"/>
              <a:gd name="T13" fmla="*/ 82 h 192"/>
              <a:gd name="T14" fmla="*/ 123 w 199"/>
              <a:gd name="T15" fmla="*/ 82 h 192"/>
              <a:gd name="T16" fmla="*/ 140 w 199"/>
              <a:gd name="T17" fmla="*/ 124 h 192"/>
              <a:gd name="T18" fmla="*/ 80 w 199"/>
              <a:gd name="T19" fmla="*/ 166 h 192"/>
              <a:gd name="T20" fmla="*/ 64 w 199"/>
              <a:gd name="T21" fmla="*/ 169 h 192"/>
              <a:gd name="T22" fmla="*/ 37 w 199"/>
              <a:gd name="T23" fmla="*/ 0 h 192"/>
              <a:gd name="T24" fmla="*/ 20 w 199"/>
              <a:gd name="T25" fmla="*/ 10 h 192"/>
              <a:gd name="T26" fmla="*/ 20 w 199"/>
              <a:gd name="T27" fmla="*/ 11 h 192"/>
              <a:gd name="T28" fmla="*/ 16 w 199"/>
              <a:gd name="T29" fmla="*/ 16 h 192"/>
              <a:gd name="T30" fmla="*/ 7 w 199"/>
              <a:gd name="T31" fmla="*/ 85 h 192"/>
              <a:gd name="T32" fmla="*/ 40 w 199"/>
              <a:gd name="T33" fmla="*/ 173 h 192"/>
              <a:gd name="T34" fmla="*/ 68 w 199"/>
              <a:gd name="T35" fmla="*/ 192 h 192"/>
              <a:gd name="T36" fmla="*/ 94 w 199"/>
              <a:gd name="T37" fmla="*/ 187 h 192"/>
              <a:gd name="T38" fmla="*/ 181 w 199"/>
              <a:gd name="T39" fmla="*/ 135 h 192"/>
              <a:gd name="T40" fmla="*/ 182 w 199"/>
              <a:gd name="T41" fmla="*/ 135 h 192"/>
              <a:gd name="T42" fmla="*/ 191 w 199"/>
              <a:gd name="T43" fmla="*/ 120 h 192"/>
              <a:gd name="T44" fmla="*/ 180 w 199"/>
              <a:gd name="T45" fmla="*/ 59 h 192"/>
              <a:gd name="T46" fmla="*/ 180 w 199"/>
              <a:gd name="T47" fmla="*/ 59 h 192"/>
              <a:gd name="T48" fmla="*/ 164 w 199"/>
              <a:gd name="T49" fmla="*/ 52 h 192"/>
              <a:gd name="T50" fmla="*/ 150 w 199"/>
              <a:gd name="T51" fmla="*/ 51 h 192"/>
              <a:gd name="T52" fmla="*/ 88 w 199"/>
              <a:gd name="T53" fmla="*/ 76 h 192"/>
              <a:gd name="T54" fmla="*/ 37 w 199"/>
              <a:gd name="T5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9" h="192">
                <a:moveTo>
                  <a:pt x="64" y="169"/>
                </a:moveTo>
                <a:cubicBezTo>
                  <a:pt x="58" y="169"/>
                  <a:pt x="53" y="166"/>
                  <a:pt x="47" y="157"/>
                </a:cubicBezTo>
                <a:cubicBezTo>
                  <a:pt x="38" y="144"/>
                  <a:pt x="28" y="118"/>
                  <a:pt x="26" y="102"/>
                </a:cubicBezTo>
                <a:cubicBezTo>
                  <a:pt x="24" y="87"/>
                  <a:pt x="22" y="76"/>
                  <a:pt x="32" y="60"/>
                </a:cubicBezTo>
                <a:cubicBezTo>
                  <a:pt x="36" y="53"/>
                  <a:pt x="41" y="50"/>
                  <a:pt x="45" y="50"/>
                </a:cubicBezTo>
                <a:cubicBezTo>
                  <a:pt x="60" y="50"/>
                  <a:pt x="72" y="83"/>
                  <a:pt x="76" y="97"/>
                </a:cubicBezTo>
                <a:cubicBezTo>
                  <a:pt x="92" y="88"/>
                  <a:pt x="101" y="82"/>
                  <a:pt x="115" y="82"/>
                </a:cubicBezTo>
                <a:cubicBezTo>
                  <a:pt x="117" y="82"/>
                  <a:pt x="120" y="82"/>
                  <a:pt x="123" y="82"/>
                </a:cubicBezTo>
                <a:cubicBezTo>
                  <a:pt x="142" y="85"/>
                  <a:pt x="146" y="110"/>
                  <a:pt x="140" y="124"/>
                </a:cubicBezTo>
                <a:cubicBezTo>
                  <a:pt x="131" y="144"/>
                  <a:pt x="98" y="161"/>
                  <a:pt x="80" y="166"/>
                </a:cubicBezTo>
                <a:cubicBezTo>
                  <a:pt x="74" y="167"/>
                  <a:pt x="69" y="169"/>
                  <a:pt x="64" y="169"/>
                </a:cubicBezTo>
                <a:moveTo>
                  <a:pt x="37" y="0"/>
                </a:moveTo>
                <a:cubicBezTo>
                  <a:pt x="32" y="0"/>
                  <a:pt x="26" y="3"/>
                  <a:pt x="20" y="10"/>
                </a:cubicBezTo>
                <a:cubicBezTo>
                  <a:pt x="20" y="11"/>
                  <a:pt x="20" y="11"/>
                  <a:pt x="20" y="11"/>
                </a:cubicBezTo>
                <a:cubicBezTo>
                  <a:pt x="18" y="12"/>
                  <a:pt x="17" y="14"/>
                  <a:pt x="16" y="16"/>
                </a:cubicBezTo>
                <a:cubicBezTo>
                  <a:pt x="0" y="41"/>
                  <a:pt x="4" y="60"/>
                  <a:pt x="7" y="85"/>
                </a:cubicBezTo>
                <a:cubicBezTo>
                  <a:pt x="10" y="110"/>
                  <a:pt x="25" y="152"/>
                  <a:pt x="40" y="173"/>
                </a:cubicBezTo>
                <a:cubicBezTo>
                  <a:pt x="50" y="187"/>
                  <a:pt x="58" y="192"/>
                  <a:pt x="68" y="192"/>
                </a:cubicBezTo>
                <a:cubicBezTo>
                  <a:pt x="76" y="192"/>
                  <a:pt x="84" y="190"/>
                  <a:pt x="94" y="187"/>
                </a:cubicBezTo>
                <a:cubicBezTo>
                  <a:pt x="118" y="180"/>
                  <a:pt x="160" y="161"/>
                  <a:pt x="181" y="135"/>
                </a:cubicBezTo>
                <a:cubicBezTo>
                  <a:pt x="182" y="135"/>
                  <a:pt x="182" y="135"/>
                  <a:pt x="182" y="135"/>
                </a:cubicBezTo>
                <a:cubicBezTo>
                  <a:pt x="186" y="130"/>
                  <a:pt x="189" y="125"/>
                  <a:pt x="191" y="120"/>
                </a:cubicBezTo>
                <a:cubicBezTo>
                  <a:pt x="199" y="101"/>
                  <a:pt x="197" y="73"/>
                  <a:pt x="180" y="59"/>
                </a:cubicBezTo>
                <a:cubicBezTo>
                  <a:pt x="180" y="59"/>
                  <a:pt x="180" y="59"/>
                  <a:pt x="180" y="59"/>
                </a:cubicBezTo>
                <a:cubicBezTo>
                  <a:pt x="176" y="56"/>
                  <a:pt x="170" y="53"/>
                  <a:pt x="164" y="52"/>
                </a:cubicBezTo>
                <a:cubicBezTo>
                  <a:pt x="159" y="51"/>
                  <a:pt x="154" y="51"/>
                  <a:pt x="150" y="51"/>
                </a:cubicBezTo>
                <a:cubicBezTo>
                  <a:pt x="128" y="51"/>
                  <a:pt x="113" y="62"/>
                  <a:pt x="88" y="76"/>
                </a:cubicBezTo>
                <a:cubicBezTo>
                  <a:pt x="82" y="54"/>
                  <a:pt x="61" y="0"/>
                  <a:pt x="37" y="0"/>
                </a:cubicBezTo>
              </a:path>
            </a:pathLst>
          </a:custGeom>
          <a: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a:blipFill>
          <a:ln>
            <a:noFill/>
          </a:ln>
        </p:spPr>
        <p:txBody>
          <a:bodyPr vert="horz" wrap="square" lIns="91440" tIns="45720" rIns="91440" bIns="45720" numCol="1" anchor="t" anchorCtr="0" compatLnSpc="1">
            <a:prstTxWarp prst="textNoShape">
              <a:avLst/>
            </a:prstTxWarp>
          </a:bodyPr>
          <a:lstStyle/>
          <a:p>
            <a:pPr lvl="0"/>
            <a:endParaRPr lang="vi-VN">
              <a:latin typeface="Times New Roman" panose="02020603050405020304" pitchFamily="18" charset="0"/>
              <a:cs typeface="Times New Roman" panose="02020603050405020304" pitchFamily="18" charset="0"/>
            </a:endParaRPr>
          </a:p>
        </p:txBody>
      </p:sp>
      <p:sp>
        <p:nvSpPr>
          <p:cNvPr id="51" name="Hình tự do 7"/>
          <p:cNvSpPr>
            <a:spLocks noEditPoints="1"/>
          </p:cNvSpPr>
          <p:nvPr/>
        </p:nvSpPr>
        <p:spPr bwMode="auto">
          <a:xfrm rot="966423" flipH="1">
            <a:off x="8798292" y="4681664"/>
            <a:ext cx="835554" cy="810487"/>
          </a:xfrm>
          <a:custGeom>
            <a:avLst/>
            <a:gdLst>
              <a:gd name="T0" fmla="*/ 64 w 199"/>
              <a:gd name="T1" fmla="*/ 169 h 192"/>
              <a:gd name="T2" fmla="*/ 47 w 199"/>
              <a:gd name="T3" fmla="*/ 157 h 192"/>
              <a:gd name="T4" fmla="*/ 26 w 199"/>
              <a:gd name="T5" fmla="*/ 102 h 192"/>
              <a:gd name="T6" fmla="*/ 32 w 199"/>
              <a:gd name="T7" fmla="*/ 60 h 192"/>
              <a:gd name="T8" fmla="*/ 45 w 199"/>
              <a:gd name="T9" fmla="*/ 50 h 192"/>
              <a:gd name="T10" fmla="*/ 76 w 199"/>
              <a:gd name="T11" fmla="*/ 97 h 192"/>
              <a:gd name="T12" fmla="*/ 115 w 199"/>
              <a:gd name="T13" fmla="*/ 82 h 192"/>
              <a:gd name="T14" fmla="*/ 123 w 199"/>
              <a:gd name="T15" fmla="*/ 82 h 192"/>
              <a:gd name="T16" fmla="*/ 140 w 199"/>
              <a:gd name="T17" fmla="*/ 124 h 192"/>
              <a:gd name="T18" fmla="*/ 80 w 199"/>
              <a:gd name="T19" fmla="*/ 166 h 192"/>
              <a:gd name="T20" fmla="*/ 64 w 199"/>
              <a:gd name="T21" fmla="*/ 169 h 192"/>
              <a:gd name="T22" fmla="*/ 37 w 199"/>
              <a:gd name="T23" fmla="*/ 0 h 192"/>
              <a:gd name="T24" fmla="*/ 20 w 199"/>
              <a:gd name="T25" fmla="*/ 10 h 192"/>
              <a:gd name="T26" fmla="*/ 20 w 199"/>
              <a:gd name="T27" fmla="*/ 11 h 192"/>
              <a:gd name="T28" fmla="*/ 16 w 199"/>
              <a:gd name="T29" fmla="*/ 16 h 192"/>
              <a:gd name="T30" fmla="*/ 7 w 199"/>
              <a:gd name="T31" fmla="*/ 85 h 192"/>
              <a:gd name="T32" fmla="*/ 40 w 199"/>
              <a:gd name="T33" fmla="*/ 173 h 192"/>
              <a:gd name="T34" fmla="*/ 68 w 199"/>
              <a:gd name="T35" fmla="*/ 192 h 192"/>
              <a:gd name="T36" fmla="*/ 94 w 199"/>
              <a:gd name="T37" fmla="*/ 187 h 192"/>
              <a:gd name="T38" fmla="*/ 181 w 199"/>
              <a:gd name="T39" fmla="*/ 135 h 192"/>
              <a:gd name="T40" fmla="*/ 182 w 199"/>
              <a:gd name="T41" fmla="*/ 135 h 192"/>
              <a:gd name="T42" fmla="*/ 191 w 199"/>
              <a:gd name="T43" fmla="*/ 120 h 192"/>
              <a:gd name="T44" fmla="*/ 180 w 199"/>
              <a:gd name="T45" fmla="*/ 59 h 192"/>
              <a:gd name="T46" fmla="*/ 180 w 199"/>
              <a:gd name="T47" fmla="*/ 59 h 192"/>
              <a:gd name="T48" fmla="*/ 164 w 199"/>
              <a:gd name="T49" fmla="*/ 52 h 192"/>
              <a:gd name="T50" fmla="*/ 150 w 199"/>
              <a:gd name="T51" fmla="*/ 51 h 192"/>
              <a:gd name="T52" fmla="*/ 88 w 199"/>
              <a:gd name="T53" fmla="*/ 76 h 192"/>
              <a:gd name="T54" fmla="*/ 37 w 199"/>
              <a:gd name="T5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9" h="192">
                <a:moveTo>
                  <a:pt x="64" y="169"/>
                </a:moveTo>
                <a:cubicBezTo>
                  <a:pt x="58" y="169"/>
                  <a:pt x="53" y="166"/>
                  <a:pt x="47" y="157"/>
                </a:cubicBezTo>
                <a:cubicBezTo>
                  <a:pt x="38" y="144"/>
                  <a:pt x="28" y="118"/>
                  <a:pt x="26" y="102"/>
                </a:cubicBezTo>
                <a:cubicBezTo>
                  <a:pt x="24" y="87"/>
                  <a:pt x="22" y="76"/>
                  <a:pt x="32" y="60"/>
                </a:cubicBezTo>
                <a:cubicBezTo>
                  <a:pt x="36" y="53"/>
                  <a:pt x="41" y="50"/>
                  <a:pt x="45" y="50"/>
                </a:cubicBezTo>
                <a:cubicBezTo>
                  <a:pt x="60" y="50"/>
                  <a:pt x="72" y="83"/>
                  <a:pt x="76" y="97"/>
                </a:cubicBezTo>
                <a:cubicBezTo>
                  <a:pt x="92" y="88"/>
                  <a:pt x="101" y="82"/>
                  <a:pt x="115" y="82"/>
                </a:cubicBezTo>
                <a:cubicBezTo>
                  <a:pt x="117" y="82"/>
                  <a:pt x="120" y="82"/>
                  <a:pt x="123" y="82"/>
                </a:cubicBezTo>
                <a:cubicBezTo>
                  <a:pt x="142" y="85"/>
                  <a:pt x="146" y="110"/>
                  <a:pt x="140" y="124"/>
                </a:cubicBezTo>
                <a:cubicBezTo>
                  <a:pt x="131" y="144"/>
                  <a:pt x="98" y="161"/>
                  <a:pt x="80" y="166"/>
                </a:cubicBezTo>
                <a:cubicBezTo>
                  <a:pt x="74" y="167"/>
                  <a:pt x="69" y="169"/>
                  <a:pt x="64" y="169"/>
                </a:cubicBezTo>
                <a:moveTo>
                  <a:pt x="37" y="0"/>
                </a:moveTo>
                <a:cubicBezTo>
                  <a:pt x="32" y="0"/>
                  <a:pt x="26" y="3"/>
                  <a:pt x="20" y="10"/>
                </a:cubicBezTo>
                <a:cubicBezTo>
                  <a:pt x="20" y="11"/>
                  <a:pt x="20" y="11"/>
                  <a:pt x="20" y="11"/>
                </a:cubicBezTo>
                <a:cubicBezTo>
                  <a:pt x="18" y="12"/>
                  <a:pt x="17" y="14"/>
                  <a:pt x="16" y="16"/>
                </a:cubicBezTo>
                <a:cubicBezTo>
                  <a:pt x="0" y="41"/>
                  <a:pt x="4" y="60"/>
                  <a:pt x="7" y="85"/>
                </a:cubicBezTo>
                <a:cubicBezTo>
                  <a:pt x="10" y="110"/>
                  <a:pt x="25" y="152"/>
                  <a:pt x="40" y="173"/>
                </a:cubicBezTo>
                <a:cubicBezTo>
                  <a:pt x="50" y="187"/>
                  <a:pt x="58" y="192"/>
                  <a:pt x="68" y="192"/>
                </a:cubicBezTo>
                <a:cubicBezTo>
                  <a:pt x="76" y="192"/>
                  <a:pt x="84" y="190"/>
                  <a:pt x="94" y="187"/>
                </a:cubicBezTo>
                <a:cubicBezTo>
                  <a:pt x="118" y="180"/>
                  <a:pt x="160" y="161"/>
                  <a:pt x="181" y="135"/>
                </a:cubicBezTo>
                <a:cubicBezTo>
                  <a:pt x="182" y="135"/>
                  <a:pt x="182" y="135"/>
                  <a:pt x="182" y="135"/>
                </a:cubicBezTo>
                <a:cubicBezTo>
                  <a:pt x="186" y="130"/>
                  <a:pt x="189" y="125"/>
                  <a:pt x="191" y="120"/>
                </a:cubicBezTo>
                <a:cubicBezTo>
                  <a:pt x="199" y="101"/>
                  <a:pt x="197" y="73"/>
                  <a:pt x="180" y="59"/>
                </a:cubicBezTo>
                <a:cubicBezTo>
                  <a:pt x="180" y="59"/>
                  <a:pt x="180" y="59"/>
                  <a:pt x="180" y="59"/>
                </a:cubicBezTo>
                <a:cubicBezTo>
                  <a:pt x="176" y="56"/>
                  <a:pt x="170" y="53"/>
                  <a:pt x="164" y="52"/>
                </a:cubicBezTo>
                <a:cubicBezTo>
                  <a:pt x="159" y="51"/>
                  <a:pt x="154" y="51"/>
                  <a:pt x="150" y="51"/>
                </a:cubicBezTo>
                <a:cubicBezTo>
                  <a:pt x="128" y="51"/>
                  <a:pt x="113" y="62"/>
                  <a:pt x="88" y="76"/>
                </a:cubicBezTo>
                <a:cubicBezTo>
                  <a:pt x="82" y="54"/>
                  <a:pt x="61" y="0"/>
                  <a:pt x="37" y="0"/>
                </a:cubicBezTo>
              </a:path>
            </a:pathLst>
          </a:cu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pPr lvl="0"/>
            <a:endParaRPr lang="vi-VN">
              <a:latin typeface="Times New Roman" panose="02020603050405020304" pitchFamily="18" charset="0"/>
              <a:cs typeface="Times New Roman" panose="02020603050405020304" pitchFamily="18" charset="0"/>
            </a:endParaRPr>
          </a:p>
        </p:txBody>
      </p:sp>
      <p:sp>
        <p:nvSpPr>
          <p:cNvPr id="53" name="Hình tự do 22"/>
          <p:cNvSpPr>
            <a:spLocks/>
          </p:cNvSpPr>
          <p:nvPr/>
        </p:nvSpPr>
        <p:spPr bwMode="auto">
          <a:xfrm>
            <a:off x="9668495" y="5333881"/>
            <a:ext cx="204249" cy="965176"/>
          </a:xfrm>
          <a:custGeom>
            <a:avLst/>
            <a:gdLst>
              <a:gd name="T0" fmla="*/ 30 w 51"/>
              <a:gd name="T1" fmla="*/ 91 h 238"/>
              <a:gd name="T2" fmla="*/ 30 w 51"/>
              <a:gd name="T3" fmla="*/ 72 h 238"/>
              <a:gd name="T4" fmla="*/ 47 w 51"/>
              <a:gd name="T5" fmla="*/ 59 h 238"/>
              <a:gd name="T6" fmla="*/ 31 w 51"/>
              <a:gd name="T7" fmla="*/ 45 h 238"/>
              <a:gd name="T8" fmla="*/ 32 w 51"/>
              <a:gd name="T9" fmla="*/ 27 h 238"/>
              <a:gd name="T10" fmla="*/ 47 w 51"/>
              <a:gd name="T11" fmla="*/ 16 h 238"/>
              <a:gd name="T12" fmla="*/ 34 w 51"/>
              <a:gd name="T13" fmla="*/ 1 h 238"/>
              <a:gd name="T14" fmla="*/ 17 w 51"/>
              <a:gd name="T15" fmla="*/ 12 h 238"/>
              <a:gd name="T16" fmla="*/ 28 w 51"/>
              <a:gd name="T17" fmla="*/ 26 h 238"/>
              <a:gd name="T18" fmla="*/ 26 w 51"/>
              <a:gd name="T19" fmla="*/ 45 h 238"/>
              <a:gd name="T20" fmla="*/ 7 w 51"/>
              <a:gd name="T21" fmla="*/ 58 h 238"/>
              <a:gd name="T22" fmla="*/ 25 w 51"/>
              <a:gd name="T23" fmla="*/ 72 h 238"/>
              <a:gd name="T24" fmla="*/ 25 w 51"/>
              <a:gd name="T25" fmla="*/ 91 h 238"/>
              <a:gd name="T26" fmla="*/ 24 w 51"/>
              <a:gd name="T27" fmla="*/ 91 h 238"/>
              <a:gd name="T28" fmla="*/ 0 w 51"/>
              <a:gd name="T29" fmla="*/ 108 h 238"/>
              <a:gd name="T30" fmla="*/ 26 w 51"/>
              <a:gd name="T31" fmla="*/ 121 h 238"/>
              <a:gd name="T32" fmla="*/ 27 w 51"/>
              <a:gd name="T33" fmla="*/ 121 h 238"/>
              <a:gd name="T34" fmla="*/ 40 w 51"/>
              <a:gd name="T35" fmla="*/ 238 h 238"/>
              <a:gd name="T36" fmla="*/ 45 w 51"/>
              <a:gd name="T37" fmla="*/ 237 h 238"/>
              <a:gd name="T38" fmla="*/ 32 w 51"/>
              <a:gd name="T39" fmla="*/ 121 h 238"/>
              <a:gd name="T40" fmla="*/ 51 w 51"/>
              <a:gd name="T41" fmla="*/ 105 h 238"/>
              <a:gd name="T42" fmla="*/ 30 w 51"/>
              <a:gd name="T43" fmla="*/ 9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238">
                <a:moveTo>
                  <a:pt x="30" y="91"/>
                </a:moveTo>
                <a:cubicBezTo>
                  <a:pt x="30" y="85"/>
                  <a:pt x="30" y="78"/>
                  <a:pt x="30" y="72"/>
                </a:cubicBezTo>
                <a:cubicBezTo>
                  <a:pt x="39" y="71"/>
                  <a:pt x="47" y="65"/>
                  <a:pt x="47" y="59"/>
                </a:cubicBezTo>
                <a:cubicBezTo>
                  <a:pt x="47" y="52"/>
                  <a:pt x="40" y="46"/>
                  <a:pt x="31" y="45"/>
                </a:cubicBezTo>
                <a:cubicBezTo>
                  <a:pt x="31" y="39"/>
                  <a:pt x="32" y="33"/>
                  <a:pt x="32" y="27"/>
                </a:cubicBezTo>
                <a:cubicBezTo>
                  <a:pt x="40" y="27"/>
                  <a:pt x="46" y="22"/>
                  <a:pt x="47" y="16"/>
                </a:cubicBezTo>
                <a:cubicBezTo>
                  <a:pt x="48" y="9"/>
                  <a:pt x="42" y="2"/>
                  <a:pt x="34" y="1"/>
                </a:cubicBezTo>
                <a:cubicBezTo>
                  <a:pt x="26" y="0"/>
                  <a:pt x="18" y="5"/>
                  <a:pt x="17" y="12"/>
                </a:cubicBezTo>
                <a:cubicBezTo>
                  <a:pt x="16" y="18"/>
                  <a:pt x="21" y="24"/>
                  <a:pt x="28" y="26"/>
                </a:cubicBezTo>
                <a:cubicBezTo>
                  <a:pt x="27" y="32"/>
                  <a:pt x="26" y="38"/>
                  <a:pt x="26" y="45"/>
                </a:cubicBezTo>
                <a:cubicBezTo>
                  <a:pt x="16" y="45"/>
                  <a:pt x="7" y="51"/>
                  <a:pt x="7" y="58"/>
                </a:cubicBezTo>
                <a:cubicBezTo>
                  <a:pt x="7" y="65"/>
                  <a:pt x="15" y="71"/>
                  <a:pt x="25" y="72"/>
                </a:cubicBezTo>
                <a:cubicBezTo>
                  <a:pt x="25" y="78"/>
                  <a:pt x="25" y="85"/>
                  <a:pt x="25" y="91"/>
                </a:cubicBezTo>
                <a:cubicBezTo>
                  <a:pt x="25" y="91"/>
                  <a:pt x="25" y="91"/>
                  <a:pt x="24" y="91"/>
                </a:cubicBezTo>
                <a:cubicBezTo>
                  <a:pt x="11" y="92"/>
                  <a:pt x="0" y="99"/>
                  <a:pt x="0" y="108"/>
                </a:cubicBezTo>
                <a:cubicBezTo>
                  <a:pt x="1" y="116"/>
                  <a:pt x="12" y="122"/>
                  <a:pt x="26" y="121"/>
                </a:cubicBezTo>
                <a:cubicBezTo>
                  <a:pt x="26" y="121"/>
                  <a:pt x="27" y="121"/>
                  <a:pt x="27" y="121"/>
                </a:cubicBezTo>
                <a:cubicBezTo>
                  <a:pt x="30" y="160"/>
                  <a:pt x="36" y="199"/>
                  <a:pt x="40" y="238"/>
                </a:cubicBezTo>
                <a:cubicBezTo>
                  <a:pt x="45" y="237"/>
                  <a:pt x="45" y="237"/>
                  <a:pt x="45" y="237"/>
                </a:cubicBezTo>
                <a:cubicBezTo>
                  <a:pt x="41" y="198"/>
                  <a:pt x="35" y="159"/>
                  <a:pt x="32" y="121"/>
                </a:cubicBezTo>
                <a:cubicBezTo>
                  <a:pt x="43" y="119"/>
                  <a:pt x="51" y="112"/>
                  <a:pt x="51" y="105"/>
                </a:cubicBezTo>
                <a:cubicBezTo>
                  <a:pt x="50" y="98"/>
                  <a:pt x="41" y="92"/>
                  <a:pt x="30" y="91"/>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vi-VN">
              <a:latin typeface="Times New Roman" panose="02020603050405020304" pitchFamily="18" charset="0"/>
              <a:cs typeface="Times New Roman" panose="02020603050405020304" pitchFamily="18" charset="0"/>
            </a:endParaRPr>
          </a:p>
        </p:txBody>
      </p:sp>
      <p:grpSp>
        <p:nvGrpSpPr>
          <p:cNvPr id="55" name="Nhóm 54"/>
          <p:cNvGrpSpPr/>
          <p:nvPr/>
        </p:nvGrpSpPr>
        <p:grpSpPr bwMode="ltGray">
          <a:xfrm rot="20939549" flipH="1">
            <a:off x="11256104" y="5792903"/>
            <a:ext cx="453443" cy="897908"/>
            <a:chOff x="468143" y="3850559"/>
            <a:chExt cx="1110029" cy="2198079"/>
          </a:xfrm>
        </p:grpSpPr>
        <p:sp>
          <p:nvSpPr>
            <p:cNvPr id="56" name="Trái tim 31"/>
            <p:cNvSpPr/>
            <p:nvPr/>
          </p:nvSpPr>
          <p:spPr bwMode="ltGray">
            <a:xfrm rot="20624671">
              <a:off x="468143" y="3850559"/>
              <a:ext cx="838707" cy="470366"/>
            </a:xfrm>
            <a:custGeom>
              <a:avLst/>
              <a:gdLst>
                <a:gd name="connsiteX0" fmla="*/ 381000 w 761999"/>
                <a:gd name="connsiteY0" fmla="*/ 91953 h 367813"/>
                <a:gd name="connsiteX1" fmla="*/ 381000 w 761999"/>
                <a:gd name="connsiteY1" fmla="*/ 367813 h 367813"/>
                <a:gd name="connsiteX2" fmla="*/ 381000 w 761999"/>
                <a:gd name="connsiteY2" fmla="*/ 91953 h 367813"/>
                <a:gd name="connsiteX0" fmla="*/ 381425 w 767559"/>
                <a:gd name="connsiteY0" fmla="*/ 112199 h 286006"/>
                <a:gd name="connsiteX1" fmla="*/ 384827 w 767559"/>
                <a:gd name="connsiteY1" fmla="*/ 286006 h 286006"/>
                <a:gd name="connsiteX2" fmla="*/ 381425 w 767559"/>
                <a:gd name="connsiteY2" fmla="*/ 112199 h 286006"/>
                <a:gd name="connsiteX0" fmla="*/ 381425 w 637670"/>
                <a:gd name="connsiteY0" fmla="*/ 112199 h 286006"/>
                <a:gd name="connsiteX1" fmla="*/ 384827 w 637670"/>
                <a:gd name="connsiteY1" fmla="*/ 286006 h 286006"/>
                <a:gd name="connsiteX2" fmla="*/ 381425 w 637670"/>
                <a:gd name="connsiteY2" fmla="*/ 112199 h 286006"/>
                <a:gd name="connsiteX0" fmla="*/ 241430 w 497675"/>
                <a:gd name="connsiteY0" fmla="*/ 96655 h 270462"/>
                <a:gd name="connsiteX1" fmla="*/ 244832 w 497675"/>
                <a:gd name="connsiteY1" fmla="*/ 270462 h 270462"/>
                <a:gd name="connsiteX2" fmla="*/ 241430 w 497675"/>
                <a:gd name="connsiteY2" fmla="*/ 96655 h 270462"/>
                <a:gd name="connsiteX0" fmla="*/ 252651 w 497741"/>
                <a:gd name="connsiteY0" fmla="*/ 96655 h 270462"/>
                <a:gd name="connsiteX1" fmla="*/ 239044 w 497741"/>
                <a:gd name="connsiteY1" fmla="*/ 270462 h 270462"/>
                <a:gd name="connsiteX2" fmla="*/ 252651 w 497741"/>
                <a:gd name="connsiteY2" fmla="*/ 96655 h 270462"/>
                <a:gd name="connsiteX0" fmla="*/ 252651 w 499212"/>
                <a:gd name="connsiteY0" fmla="*/ 96655 h 270462"/>
                <a:gd name="connsiteX1" fmla="*/ 239044 w 499212"/>
                <a:gd name="connsiteY1" fmla="*/ 270462 h 270462"/>
                <a:gd name="connsiteX2" fmla="*/ 252651 w 499212"/>
                <a:gd name="connsiteY2" fmla="*/ 96655 h 270462"/>
                <a:gd name="connsiteX0" fmla="*/ 246719 w 493280"/>
                <a:gd name="connsiteY0" fmla="*/ 98082 h 271889"/>
                <a:gd name="connsiteX1" fmla="*/ 233112 w 493280"/>
                <a:gd name="connsiteY1" fmla="*/ 271889 h 271889"/>
                <a:gd name="connsiteX2" fmla="*/ 246719 w 493280"/>
                <a:gd name="connsiteY2" fmla="*/ 98082 h 271889"/>
                <a:gd name="connsiteX0" fmla="*/ 246719 w 496228"/>
                <a:gd name="connsiteY0" fmla="*/ 98082 h 271889"/>
                <a:gd name="connsiteX1" fmla="*/ 233112 w 496228"/>
                <a:gd name="connsiteY1" fmla="*/ 271889 h 271889"/>
                <a:gd name="connsiteX2" fmla="*/ 246719 w 496228"/>
                <a:gd name="connsiteY2" fmla="*/ 98082 h 271889"/>
                <a:gd name="connsiteX0" fmla="*/ 245779 w 495288"/>
                <a:gd name="connsiteY0" fmla="*/ 105636 h 279443"/>
                <a:gd name="connsiteX1" fmla="*/ 232172 w 495288"/>
                <a:gd name="connsiteY1" fmla="*/ 279443 h 279443"/>
                <a:gd name="connsiteX2" fmla="*/ 245779 w 495288"/>
                <a:gd name="connsiteY2" fmla="*/ 105636 h 279443"/>
                <a:gd name="connsiteX0" fmla="*/ 245779 w 498274"/>
                <a:gd name="connsiteY0" fmla="*/ 105636 h 279443"/>
                <a:gd name="connsiteX1" fmla="*/ 232172 w 498274"/>
                <a:gd name="connsiteY1" fmla="*/ 279443 h 279443"/>
                <a:gd name="connsiteX2" fmla="*/ 245779 w 498274"/>
                <a:gd name="connsiteY2" fmla="*/ 105636 h 279443"/>
              </a:gdLst>
              <a:ahLst/>
              <a:cxnLst>
                <a:cxn ang="0">
                  <a:pos x="connsiteX0" y="connsiteY0"/>
                </a:cxn>
                <a:cxn ang="0">
                  <a:pos x="connsiteX1" y="connsiteY1"/>
                </a:cxn>
                <a:cxn ang="0">
                  <a:pos x="connsiteX2" y="connsiteY2"/>
                </a:cxn>
              </a:cxnLst>
              <a:rect l="l" t="t" r="r" b="b"/>
              <a:pathLst>
                <a:path w="498274" h="279443">
                  <a:moveTo>
                    <a:pt x="245779" y="105636"/>
                  </a:moveTo>
                  <a:cubicBezTo>
                    <a:pt x="424939" y="-98716"/>
                    <a:pt x="717491" y="112440"/>
                    <a:pt x="232172" y="279443"/>
                  </a:cubicBezTo>
                  <a:cubicBezTo>
                    <a:pt x="-212328" y="64814"/>
                    <a:pt x="90431" y="-125930"/>
                    <a:pt x="245779" y="105636"/>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57" name="Hình tự do 56"/>
            <p:cNvSpPr/>
            <p:nvPr/>
          </p:nvSpPr>
          <p:spPr bwMode="ltGray">
            <a:xfrm rot="20624671">
              <a:off x="1137518" y="4074471"/>
              <a:ext cx="60405" cy="1974167"/>
            </a:xfrm>
            <a:custGeom>
              <a:avLst/>
              <a:gdLst>
                <a:gd name="connsiteX0" fmla="*/ 217945 w 217945"/>
                <a:gd name="connsiteY0" fmla="*/ 0 h 2712204"/>
                <a:gd name="connsiteX1" fmla="*/ 0 w 217945"/>
                <a:gd name="connsiteY1" fmla="*/ 2712204 h 2712204"/>
                <a:gd name="connsiteX0" fmla="*/ 24216 w 24216"/>
                <a:gd name="connsiteY0" fmla="*/ 0 h 2873644"/>
                <a:gd name="connsiteX1" fmla="*/ 0 w 24216"/>
                <a:gd name="connsiteY1" fmla="*/ 2873644 h 2873644"/>
                <a:gd name="connsiteX0" fmla="*/ 102493 w 102493"/>
                <a:gd name="connsiteY0" fmla="*/ 0 h 2873644"/>
                <a:gd name="connsiteX1" fmla="*/ 78277 w 102493"/>
                <a:gd name="connsiteY1" fmla="*/ 2873644 h 2873644"/>
                <a:gd name="connsiteX0" fmla="*/ 160570 w 160570"/>
                <a:gd name="connsiteY0" fmla="*/ 0 h 2873644"/>
                <a:gd name="connsiteX1" fmla="*/ 136354 w 160570"/>
                <a:gd name="connsiteY1" fmla="*/ 2873644 h 2873644"/>
                <a:gd name="connsiteX0" fmla="*/ 119427 w 119427"/>
                <a:gd name="connsiteY0" fmla="*/ 0 h 2873644"/>
                <a:gd name="connsiteX1" fmla="*/ 95211 w 119427"/>
                <a:gd name="connsiteY1" fmla="*/ 2873644 h 2873644"/>
                <a:gd name="connsiteX0" fmla="*/ 124984 w 124984"/>
                <a:gd name="connsiteY0" fmla="*/ 0 h 2889789"/>
                <a:gd name="connsiteX1" fmla="*/ 92696 w 124984"/>
                <a:gd name="connsiteY1" fmla="*/ 2889789 h 2889789"/>
                <a:gd name="connsiteX0" fmla="*/ 82529 w 82529"/>
                <a:gd name="connsiteY0" fmla="*/ 0 h 2889789"/>
                <a:gd name="connsiteX1" fmla="*/ 50241 w 82529"/>
                <a:gd name="connsiteY1" fmla="*/ 2889789 h 2889789"/>
                <a:gd name="connsiteX0" fmla="*/ 59892 w 67291"/>
                <a:gd name="connsiteY0" fmla="*/ 0 h 2314320"/>
                <a:gd name="connsiteX1" fmla="*/ 67291 w 67291"/>
                <a:gd name="connsiteY1" fmla="*/ 2314320 h 2314320"/>
                <a:gd name="connsiteX0" fmla="*/ 52534 w 59933"/>
                <a:gd name="connsiteY0" fmla="*/ 0 h 2314320"/>
                <a:gd name="connsiteX1" fmla="*/ 59933 w 59933"/>
                <a:gd name="connsiteY1" fmla="*/ 2314320 h 2314320"/>
                <a:gd name="connsiteX0" fmla="*/ 64026 w 64026"/>
                <a:gd name="connsiteY0" fmla="*/ 0 h 2354008"/>
                <a:gd name="connsiteX1" fmla="*/ 51581 w 64026"/>
                <a:gd name="connsiteY1" fmla="*/ 2354008 h 2354008"/>
                <a:gd name="connsiteX0" fmla="*/ 64026 w 64026"/>
                <a:gd name="connsiteY0" fmla="*/ 0 h 2354008"/>
                <a:gd name="connsiteX1" fmla="*/ 51581 w 64026"/>
                <a:gd name="connsiteY1" fmla="*/ 2354008 h 2354008"/>
                <a:gd name="connsiteX0" fmla="*/ 55680 w 55680"/>
                <a:gd name="connsiteY0" fmla="*/ 0 h 2354008"/>
                <a:gd name="connsiteX1" fmla="*/ 43235 w 55680"/>
                <a:gd name="connsiteY1" fmla="*/ 2354008 h 2354008"/>
                <a:gd name="connsiteX0" fmla="*/ 61815 w 61815"/>
                <a:gd name="connsiteY0" fmla="*/ 0 h 2125805"/>
                <a:gd name="connsiteX1" fmla="*/ 39448 w 61815"/>
                <a:gd name="connsiteY1" fmla="*/ 2125805 h 2125805"/>
                <a:gd name="connsiteX0" fmla="*/ 41671 w 56353"/>
                <a:gd name="connsiteY0" fmla="*/ 0 h 2632919"/>
                <a:gd name="connsiteX1" fmla="*/ 56353 w 56353"/>
                <a:gd name="connsiteY1" fmla="*/ 2632919 h 2632919"/>
                <a:gd name="connsiteX0" fmla="*/ 65144 w 79826"/>
                <a:gd name="connsiteY0" fmla="*/ 0 h 2632919"/>
                <a:gd name="connsiteX1" fmla="*/ 79826 w 79826"/>
                <a:gd name="connsiteY1" fmla="*/ 2632919 h 2632919"/>
              </a:gdLst>
              <a:ahLst/>
              <a:cxnLst>
                <a:cxn ang="0">
                  <a:pos x="connsiteX0" y="connsiteY0"/>
                </a:cxn>
                <a:cxn ang="0">
                  <a:pos x="connsiteX1" y="connsiteY1"/>
                </a:cxn>
              </a:cxnLst>
              <a:rect l="l" t="t" r="r" b="b"/>
              <a:pathLst>
                <a:path w="79826" h="2632919">
                  <a:moveTo>
                    <a:pt x="65144" y="0"/>
                  </a:moveTo>
                  <a:cubicBezTo>
                    <a:pt x="4268" y="154041"/>
                    <a:pt x="-50549" y="2205925"/>
                    <a:pt x="79826" y="2632919"/>
                  </a:cubicBez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58" name="Trái tim 31"/>
            <p:cNvSpPr/>
            <p:nvPr/>
          </p:nvSpPr>
          <p:spPr bwMode="ltGray">
            <a:xfrm rot="20392545">
              <a:off x="599483" y="4369138"/>
              <a:ext cx="838707" cy="470366"/>
            </a:xfrm>
            <a:custGeom>
              <a:avLst/>
              <a:gdLst>
                <a:gd name="connsiteX0" fmla="*/ 381000 w 761999"/>
                <a:gd name="connsiteY0" fmla="*/ 91953 h 367813"/>
                <a:gd name="connsiteX1" fmla="*/ 381000 w 761999"/>
                <a:gd name="connsiteY1" fmla="*/ 367813 h 367813"/>
                <a:gd name="connsiteX2" fmla="*/ 381000 w 761999"/>
                <a:gd name="connsiteY2" fmla="*/ 91953 h 367813"/>
                <a:gd name="connsiteX0" fmla="*/ 381425 w 767559"/>
                <a:gd name="connsiteY0" fmla="*/ 112199 h 286006"/>
                <a:gd name="connsiteX1" fmla="*/ 384827 w 767559"/>
                <a:gd name="connsiteY1" fmla="*/ 286006 h 286006"/>
                <a:gd name="connsiteX2" fmla="*/ 381425 w 767559"/>
                <a:gd name="connsiteY2" fmla="*/ 112199 h 286006"/>
                <a:gd name="connsiteX0" fmla="*/ 381425 w 637670"/>
                <a:gd name="connsiteY0" fmla="*/ 112199 h 286006"/>
                <a:gd name="connsiteX1" fmla="*/ 384827 w 637670"/>
                <a:gd name="connsiteY1" fmla="*/ 286006 h 286006"/>
                <a:gd name="connsiteX2" fmla="*/ 381425 w 637670"/>
                <a:gd name="connsiteY2" fmla="*/ 112199 h 286006"/>
                <a:gd name="connsiteX0" fmla="*/ 241430 w 497675"/>
                <a:gd name="connsiteY0" fmla="*/ 96655 h 270462"/>
                <a:gd name="connsiteX1" fmla="*/ 244832 w 497675"/>
                <a:gd name="connsiteY1" fmla="*/ 270462 h 270462"/>
                <a:gd name="connsiteX2" fmla="*/ 241430 w 497675"/>
                <a:gd name="connsiteY2" fmla="*/ 96655 h 270462"/>
                <a:gd name="connsiteX0" fmla="*/ 252651 w 497741"/>
                <a:gd name="connsiteY0" fmla="*/ 96655 h 270462"/>
                <a:gd name="connsiteX1" fmla="*/ 239044 w 497741"/>
                <a:gd name="connsiteY1" fmla="*/ 270462 h 270462"/>
                <a:gd name="connsiteX2" fmla="*/ 252651 w 497741"/>
                <a:gd name="connsiteY2" fmla="*/ 96655 h 270462"/>
                <a:gd name="connsiteX0" fmla="*/ 252651 w 499212"/>
                <a:gd name="connsiteY0" fmla="*/ 96655 h 270462"/>
                <a:gd name="connsiteX1" fmla="*/ 239044 w 499212"/>
                <a:gd name="connsiteY1" fmla="*/ 270462 h 270462"/>
                <a:gd name="connsiteX2" fmla="*/ 252651 w 499212"/>
                <a:gd name="connsiteY2" fmla="*/ 96655 h 270462"/>
                <a:gd name="connsiteX0" fmla="*/ 246719 w 493280"/>
                <a:gd name="connsiteY0" fmla="*/ 98082 h 271889"/>
                <a:gd name="connsiteX1" fmla="*/ 233112 w 493280"/>
                <a:gd name="connsiteY1" fmla="*/ 271889 h 271889"/>
                <a:gd name="connsiteX2" fmla="*/ 246719 w 493280"/>
                <a:gd name="connsiteY2" fmla="*/ 98082 h 271889"/>
                <a:gd name="connsiteX0" fmla="*/ 246719 w 496228"/>
                <a:gd name="connsiteY0" fmla="*/ 98082 h 271889"/>
                <a:gd name="connsiteX1" fmla="*/ 233112 w 496228"/>
                <a:gd name="connsiteY1" fmla="*/ 271889 h 271889"/>
                <a:gd name="connsiteX2" fmla="*/ 246719 w 496228"/>
                <a:gd name="connsiteY2" fmla="*/ 98082 h 271889"/>
                <a:gd name="connsiteX0" fmla="*/ 245779 w 495288"/>
                <a:gd name="connsiteY0" fmla="*/ 105636 h 279443"/>
                <a:gd name="connsiteX1" fmla="*/ 232172 w 495288"/>
                <a:gd name="connsiteY1" fmla="*/ 279443 h 279443"/>
                <a:gd name="connsiteX2" fmla="*/ 245779 w 495288"/>
                <a:gd name="connsiteY2" fmla="*/ 105636 h 279443"/>
                <a:gd name="connsiteX0" fmla="*/ 245779 w 498274"/>
                <a:gd name="connsiteY0" fmla="*/ 105636 h 279443"/>
                <a:gd name="connsiteX1" fmla="*/ 232172 w 498274"/>
                <a:gd name="connsiteY1" fmla="*/ 279443 h 279443"/>
                <a:gd name="connsiteX2" fmla="*/ 245779 w 498274"/>
                <a:gd name="connsiteY2" fmla="*/ 105636 h 279443"/>
              </a:gdLst>
              <a:ahLst/>
              <a:cxnLst>
                <a:cxn ang="0">
                  <a:pos x="connsiteX0" y="connsiteY0"/>
                </a:cxn>
                <a:cxn ang="0">
                  <a:pos x="connsiteX1" y="connsiteY1"/>
                </a:cxn>
                <a:cxn ang="0">
                  <a:pos x="connsiteX2" y="connsiteY2"/>
                </a:cxn>
              </a:cxnLst>
              <a:rect l="l" t="t" r="r" b="b"/>
              <a:pathLst>
                <a:path w="498274" h="279443">
                  <a:moveTo>
                    <a:pt x="245779" y="105636"/>
                  </a:moveTo>
                  <a:cubicBezTo>
                    <a:pt x="424939" y="-98716"/>
                    <a:pt x="717491" y="112440"/>
                    <a:pt x="232172" y="279443"/>
                  </a:cubicBezTo>
                  <a:cubicBezTo>
                    <a:pt x="-212328" y="64814"/>
                    <a:pt x="90431" y="-125930"/>
                    <a:pt x="245779" y="105636"/>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59" name="Trái tim 31"/>
            <p:cNvSpPr/>
            <p:nvPr/>
          </p:nvSpPr>
          <p:spPr bwMode="ltGray">
            <a:xfrm rot="20416099">
              <a:off x="739465" y="4849221"/>
              <a:ext cx="838707" cy="470366"/>
            </a:xfrm>
            <a:custGeom>
              <a:avLst/>
              <a:gdLst>
                <a:gd name="connsiteX0" fmla="*/ 381000 w 761999"/>
                <a:gd name="connsiteY0" fmla="*/ 91953 h 367813"/>
                <a:gd name="connsiteX1" fmla="*/ 381000 w 761999"/>
                <a:gd name="connsiteY1" fmla="*/ 367813 h 367813"/>
                <a:gd name="connsiteX2" fmla="*/ 381000 w 761999"/>
                <a:gd name="connsiteY2" fmla="*/ 91953 h 367813"/>
                <a:gd name="connsiteX0" fmla="*/ 381425 w 767559"/>
                <a:gd name="connsiteY0" fmla="*/ 112199 h 286006"/>
                <a:gd name="connsiteX1" fmla="*/ 384827 w 767559"/>
                <a:gd name="connsiteY1" fmla="*/ 286006 h 286006"/>
                <a:gd name="connsiteX2" fmla="*/ 381425 w 767559"/>
                <a:gd name="connsiteY2" fmla="*/ 112199 h 286006"/>
                <a:gd name="connsiteX0" fmla="*/ 381425 w 637670"/>
                <a:gd name="connsiteY0" fmla="*/ 112199 h 286006"/>
                <a:gd name="connsiteX1" fmla="*/ 384827 w 637670"/>
                <a:gd name="connsiteY1" fmla="*/ 286006 h 286006"/>
                <a:gd name="connsiteX2" fmla="*/ 381425 w 637670"/>
                <a:gd name="connsiteY2" fmla="*/ 112199 h 286006"/>
                <a:gd name="connsiteX0" fmla="*/ 241430 w 497675"/>
                <a:gd name="connsiteY0" fmla="*/ 96655 h 270462"/>
                <a:gd name="connsiteX1" fmla="*/ 244832 w 497675"/>
                <a:gd name="connsiteY1" fmla="*/ 270462 h 270462"/>
                <a:gd name="connsiteX2" fmla="*/ 241430 w 497675"/>
                <a:gd name="connsiteY2" fmla="*/ 96655 h 270462"/>
                <a:gd name="connsiteX0" fmla="*/ 252651 w 497741"/>
                <a:gd name="connsiteY0" fmla="*/ 96655 h 270462"/>
                <a:gd name="connsiteX1" fmla="*/ 239044 w 497741"/>
                <a:gd name="connsiteY1" fmla="*/ 270462 h 270462"/>
                <a:gd name="connsiteX2" fmla="*/ 252651 w 497741"/>
                <a:gd name="connsiteY2" fmla="*/ 96655 h 270462"/>
                <a:gd name="connsiteX0" fmla="*/ 252651 w 499212"/>
                <a:gd name="connsiteY0" fmla="*/ 96655 h 270462"/>
                <a:gd name="connsiteX1" fmla="*/ 239044 w 499212"/>
                <a:gd name="connsiteY1" fmla="*/ 270462 h 270462"/>
                <a:gd name="connsiteX2" fmla="*/ 252651 w 499212"/>
                <a:gd name="connsiteY2" fmla="*/ 96655 h 270462"/>
                <a:gd name="connsiteX0" fmla="*/ 246719 w 493280"/>
                <a:gd name="connsiteY0" fmla="*/ 98082 h 271889"/>
                <a:gd name="connsiteX1" fmla="*/ 233112 w 493280"/>
                <a:gd name="connsiteY1" fmla="*/ 271889 h 271889"/>
                <a:gd name="connsiteX2" fmla="*/ 246719 w 493280"/>
                <a:gd name="connsiteY2" fmla="*/ 98082 h 271889"/>
                <a:gd name="connsiteX0" fmla="*/ 246719 w 496228"/>
                <a:gd name="connsiteY0" fmla="*/ 98082 h 271889"/>
                <a:gd name="connsiteX1" fmla="*/ 233112 w 496228"/>
                <a:gd name="connsiteY1" fmla="*/ 271889 h 271889"/>
                <a:gd name="connsiteX2" fmla="*/ 246719 w 496228"/>
                <a:gd name="connsiteY2" fmla="*/ 98082 h 271889"/>
                <a:gd name="connsiteX0" fmla="*/ 245779 w 495288"/>
                <a:gd name="connsiteY0" fmla="*/ 105636 h 279443"/>
                <a:gd name="connsiteX1" fmla="*/ 232172 w 495288"/>
                <a:gd name="connsiteY1" fmla="*/ 279443 h 279443"/>
                <a:gd name="connsiteX2" fmla="*/ 245779 w 495288"/>
                <a:gd name="connsiteY2" fmla="*/ 105636 h 279443"/>
                <a:gd name="connsiteX0" fmla="*/ 245779 w 498274"/>
                <a:gd name="connsiteY0" fmla="*/ 105636 h 279443"/>
                <a:gd name="connsiteX1" fmla="*/ 232172 w 498274"/>
                <a:gd name="connsiteY1" fmla="*/ 279443 h 279443"/>
                <a:gd name="connsiteX2" fmla="*/ 245779 w 498274"/>
                <a:gd name="connsiteY2" fmla="*/ 105636 h 279443"/>
              </a:gdLst>
              <a:ahLst/>
              <a:cxnLst>
                <a:cxn ang="0">
                  <a:pos x="connsiteX0" y="connsiteY0"/>
                </a:cxn>
                <a:cxn ang="0">
                  <a:pos x="connsiteX1" y="connsiteY1"/>
                </a:cxn>
                <a:cxn ang="0">
                  <a:pos x="connsiteX2" y="connsiteY2"/>
                </a:cxn>
              </a:cxnLst>
              <a:rect l="l" t="t" r="r" b="b"/>
              <a:pathLst>
                <a:path w="498274" h="279443">
                  <a:moveTo>
                    <a:pt x="245779" y="105636"/>
                  </a:moveTo>
                  <a:cubicBezTo>
                    <a:pt x="424939" y="-98716"/>
                    <a:pt x="717491" y="112440"/>
                    <a:pt x="232172" y="279443"/>
                  </a:cubicBezTo>
                  <a:cubicBezTo>
                    <a:pt x="-212328" y="64814"/>
                    <a:pt x="90431" y="-125930"/>
                    <a:pt x="245779" y="105636"/>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grpSp>
      <p:sp>
        <p:nvSpPr>
          <p:cNvPr id="60" name="Hình tự do 7"/>
          <p:cNvSpPr>
            <a:spLocks noEditPoints="1"/>
          </p:cNvSpPr>
          <p:nvPr/>
        </p:nvSpPr>
        <p:spPr bwMode="auto">
          <a:xfrm rot="20039175">
            <a:off x="11085291" y="5000888"/>
            <a:ext cx="740675" cy="718455"/>
          </a:xfrm>
          <a:custGeom>
            <a:avLst/>
            <a:gdLst>
              <a:gd name="T0" fmla="*/ 64 w 199"/>
              <a:gd name="T1" fmla="*/ 169 h 192"/>
              <a:gd name="T2" fmla="*/ 47 w 199"/>
              <a:gd name="T3" fmla="*/ 157 h 192"/>
              <a:gd name="T4" fmla="*/ 26 w 199"/>
              <a:gd name="T5" fmla="*/ 102 h 192"/>
              <a:gd name="T6" fmla="*/ 32 w 199"/>
              <a:gd name="T7" fmla="*/ 60 h 192"/>
              <a:gd name="T8" fmla="*/ 45 w 199"/>
              <a:gd name="T9" fmla="*/ 50 h 192"/>
              <a:gd name="T10" fmla="*/ 76 w 199"/>
              <a:gd name="T11" fmla="*/ 97 h 192"/>
              <a:gd name="T12" fmla="*/ 115 w 199"/>
              <a:gd name="T13" fmla="*/ 82 h 192"/>
              <a:gd name="T14" fmla="*/ 123 w 199"/>
              <a:gd name="T15" fmla="*/ 82 h 192"/>
              <a:gd name="T16" fmla="*/ 140 w 199"/>
              <a:gd name="T17" fmla="*/ 124 h 192"/>
              <a:gd name="T18" fmla="*/ 80 w 199"/>
              <a:gd name="T19" fmla="*/ 166 h 192"/>
              <a:gd name="T20" fmla="*/ 64 w 199"/>
              <a:gd name="T21" fmla="*/ 169 h 192"/>
              <a:gd name="T22" fmla="*/ 37 w 199"/>
              <a:gd name="T23" fmla="*/ 0 h 192"/>
              <a:gd name="T24" fmla="*/ 20 w 199"/>
              <a:gd name="T25" fmla="*/ 10 h 192"/>
              <a:gd name="T26" fmla="*/ 20 w 199"/>
              <a:gd name="T27" fmla="*/ 11 h 192"/>
              <a:gd name="T28" fmla="*/ 16 w 199"/>
              <a:gd name="T29" fmla="*/ 16 h 192"/>
              <a:gd name="T30" fmla="*/ 7 w 199"/>
              <a:gd name="T31" fmla="*/ 85 h 192"/>
              <a:gd name="T32" fmla="*/ 40 w 199"/>
              <a:gd name="T33" fmla="*/ 173 h 192"/>
              <a:gd name="T34" fmla="*/ 68 w 199"/>
              <a:gd name="T35" fmla="*/ 192 h 192"/>
              <a:gd name="T36" fmla="*/ 94 w 199"/>
              <a:gd name="T37" fmla="*/ 187 h 192"/>
              <a:gd name="T38" fmla="*/ 181 w 199"/>
              <a:gd name="T39" fmla="*/ 135 h 192"/>
              <a:gd name="T40" fmla="*/ 182 w 199"/>
              <a:gd name="T41" fmla="*/ 135 h 192"/>
              <a:gd name="T42" fmla="*/ 191 w 199"/>
              <a:gd name="T43" fmla="*/ 120 h 192"/>
              <a:gd name="T44" fmla="*/ 180 w 199"/>
              <a:gd name="T45" fmla="*/ 59 h 192"/>
              <a:gd name="T46" fmla="*/ 180 w 199"/>
              <a:gd name="T47" fmla="*/ 59 h 192"/>
              <a:gd name="T48" fmla="*/ 164 w 199"/>
              <a:gd name="T49" fmla="*/ 52 h 192"/>
              <a:gd name="T50" fmla="*/ 150 w 199"/>
              <a:gd name="T51" fmla="*/ 51 h 192"/>
              <a:gd name="T52" fmla="*/ 88 w 199"/>
              <a:gd name="T53" fmla="*/ 76 h 192"/>
              <a:gd name="T54" fmla="*/ 37 w 199"/>
              <a:gd name="T5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9" h="192">
                <a:moveTo>
                  <a:pt x="64" y="169"/>
                </a:moveTo>
                <a:cubicBezTo>
                  <a:pt x="58" y="169"/>
                  <a:pt x="53" y="166"/>
                  <a:pt x="47" y="157"/>
                </a:cubicBezTo>
                <a:cubicBezTo>
                  <a:pt x="38" y="144"/>
                  <a:pt x="28" y="118"/>
                  <a:pt x="26" y="102"/>
                </a:cubicBezTo>
                <a:cubicBezTo>
                  <a:pt x="24" y="87"/>
                  <a:pt x="22" y="76"/>
                  <a:pt x="32" y="60"/>
                </a:cubicBezTo>
                <a:cubicBezTo>
                  <a:pt x="36" y="53"/>
                  <a:pt x="41" y="50"/>
                  <a:pt x="45" y="50"/>
                </a:cubicBezTo>
                <a:cubicBezTo>
                  <a:pt x="60" y="50"/>
                  <a:pt x="72" y="83"/>
                  <a:pt x="76" y="97"/>
                </a:cubicBezTo>
                <a:cubicBezTo>
                  <a:pt x="92" y="88"/>
                  <a:pt x="101" y="82"/>
                  <a:pt x="115" y="82"/>
                </a:cubicBezTo>
                <a:cubicBezTo>
                  <a:pt x="117" y="82"/>
                  <a:pt x="120" y="82"/>
                  <a:pt x="123" y="82"/>
                </a:cubicBezTo>
                <a:cubicBezTo>
                  <a:pt x="142" y="85"/>
                  <a:pt x="146" y="110"/>
                  <a:pt x="140" y="124"/>
                </a:cubicBezTo>
                <a:cubicBezTo>
                  <a:pt x="131" y="144"/>
                  <a:pt x="98" y="161"/>
                  <a:pt x="80" y="166"/>
                </a:cubicBezTo>
                <a:cubicBezTo>
                  <a:pt x="74" y="167"/>
                  <a:pt x="69" y="169"/>
                  <a:pt x="64" y="169"/>
                </a:cubicBezTo>
                <a:moveTo>
                  <a:pt x="37" y="0"/>
                </a:moveTo>
                <a:cubicBezTo>
                  <a:pt x="32" y="0"/>
                  <a:pt x="26" y="3"/>
                  <a:pt x="20" y="10"/>
                </a:cubicBezTo>
                <a:cubicBezTo>
                  <a:pt x="20" y="11"/>
                  <a:pt x="20" y="11"/>
                  <a:pt x="20" y="11"/>
                </a:cubicBezTo>
                <a:cubicBezTo>
                  <a:pt x="18" y="12"/>
                  <a:pt x="17" y="14"/>
                  <a:pt x="16" y="16"/>
                </a:cubicBezTo>
                <a:cubicBezTo>
                  <a:pt x="0" y="41"/>
                  <a:pt x="4" y="60"/>
                  <a:pt x="7" y="85"/>
                </a:cubicBezTo>
                <a:cubicBezTo>
                  <a:pt x="10" y="110"/>
                  <a:pt x="25" y="152"/>
                  <a:pt x="40" y="173"/>
                </a:cubicBezTo>
                <a:cubicBezTo>
                  <a:pt x="50" y="187"/>
                  <a:pt x="58" y="192"/>
                  <a:pt x="68" y="192"/>
                </a:cubicBezTo>
                <a:cubicBezTo>
                  <a:pt x="76" y="192"/>
                  <a:pt x="84" y="190"/>
                  <a:pt x="94" y="187"/>
                </a:cubicBezTo>
                <a:cubicBezTo>
                  <a:pt x="118" y="180"/>
                  <a:pt x="160" y="161"/>
                  <a:pt x="181" y="135"/>
                </a:cubicBezTo>
                <a:cubicBezTo>
                  <a:pt x="182" y="135"/>
                  <a:pt x="182" y="135"/>
                  <a:pt x="182" y="135"/>
                </a:cubicBezTo>
                <a:cubicBezTo>
                  <a:pt x="186" y="130"/>
                  <a:pt x="189" y="125"/>
                  <a:pt x="191" y="120"/>
                </a:cubicBezTo>
                <a:cubicBezTo>
                  <a:pt x="199" y="101"/>
                  <a:pt x="197" y="73"/>
                  <a:pt x="180" y="59"/>
                </a:cubicBezTo>
                <a:cubicBezTo>
                  <a:pt x="180" y="59"/>
                  <a:pt x="180" y="59"/>
                  <a:pt x="180" y="59"/>
                </a:cubicBezTo>
                <a:cubicBezTo>
                  <a:pt x="176" y="56"/>
                  <a:pt x="170" y="53"/>
                  <a:pt x="164" y="52"/>
                </a:cubicBezTo>
                <a:cubicBezTo>
                  <a:pt x="159" y="51"/>
                  <a:pt x="154" y="51"/>
                  <a:pt x="150" y="51"/>
                </a:cubicBezTo>
                <a:cubicBezTo>
                  <a:pt x="128" y="51"/>
                  <a:pt x="113" y="62"/>
                  <a:pt x="88" y="76"/>
                </a:cubicBezTo>
                <a:cubicBezTo>
                  <a:pt x="82" y="54"/>
                  <a:pt x="61" y="0"/>
                  <a:pt x="37" y="0"/>
                </a:cubicBezTo>
              </a:path>
            </a:pathLst>
          </a:custGeom>
          <a:blipFill>
            <a:blip r:embed="rId8" cstate="print">
              <a:duotone>
                <a:schemeClr val="accent4">
                  <a:shade val="45000"/>
                  <a:satMod val="135000"/>
                </a:schemeClr>
                <a:prstClr val="white"/>
              </a:duotone>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tretch>
              <a:fillRect/>
            </a:stretch>
          </a:blipFill>
          <a:ln>
            <a:noFill/>
          </a:ln>
        </p:spPr>
        <p:txBody>
          <a:bodyPr vert="horz" wrap="square" lIns="91440" tIns="45720" rIns="91440" bIns="45720" numCol="1" anchor="t" anchorCtr="0" compatLnSpc="1">
            <a:prstTxWarp prst="textNoShape">
              <a:avLst/>
            </a:prstTxWarp>
          </a:bodyPr>
          <a:lstStyle/>
          <a:p>
            <a:pPr lvl="0"/>
            <a:endParaRPr lang="vi-VN">
              <a:latin typeface="Times New Roman" panose="02020603050405020304" pitchFamily="18" charset="0"/>
              <a:cs typeface="Times New Roman" panose="02020603050405020304" pitchFamily="18" charset="0"/>
            </a:endParaRPr>
          </a:p>
        </p:txBody>
      </p:sp>
      <p:sp>
        <p:nvSpPr>
          <p:cNvPr id="61" name="Hình tự do 7"/>
          <p:cNvSpPr>
            <a:spLocks noEditPoints="1"/>
          </p:cNvSpPr>
          <p:nvPr/>
        </p:nvSpPr>
        <p:spPr bwMode="auto">
          <a:xfrm rot="20039175">
            <a:off x="11085291" y="5000888"/>
            <a:ext cx="740675" cy="718455"/>
          </a:xfrm>
          <a:custGeom>
            <a:avLst/>
            <a:gdLst>
              <a:gd name="T0" fmla="*/ 64 w 199"/>
              <a:gd name="T1" fmla="*/ 169 h 192"/>
              <a:gd name="T2" fmla="*/ 47 w 199"/>
              <a:gd name="T3" fmla="*/ 157 h 192"/>
              <a:gd name="T4" fmla="*/ 26 w 199"/>
              <a:gd name="T5" fmla="*/ 102 h 192"/>
              <a:gd name="T6" fmla="*/ 32 w 199"/>
              <a:gd name="T7" fmla="*/ 60 h 192"/>
              <a:gd name="T8" fmla="*/ 45 w 199"/>
              <a:gd name="T9" fmla="*/ 50 h 192"/>
              <a:gd name="T10" fmla="*/ 76 w 199"/>
              <a:gd name="T11" fmla="*/ 97 h 192"/>
              <a:gd name="T12" fmla="*/ 115 w 199"/>
              <a:gd name="T13" fmla="*/ 82 h 192"/>
              <a:gd name="T14" fmla="*/ 123 w 199"/>
              <a:gd name="T15" fmla="*/ 82 h 192"/>
              <a:gd name="T16" fmla="*/ 140 w 199"/>
              <a:gd name="T17" fmla="*/ 124 h 192"/>
              <a:gd name="T18" fmla="*/ 80 w 199"/>
              <a:gd name="T19" fmla="*/ 166 h 192"/>
              <a:gd name="T20" fmla="*/ 64 w 199"/>
              <a:gd name="T21" fmla="*/ 169 h 192"/>
              <a:gd name="T22" fmla="*/ 37 w 199"/>
              <a:gd name="T23" fmla="*/ 0 h 192"/>
              <a:gd name="T24" fmla="*/ 20 w 199"/>
              <a:gd name="T25" fmla="*/ 10 h 192"/>
              <a:gd name="T26" fmla="*/ 20 w 199"/>
              <a:gd name="T27" fmla="*/ 11 h 192"/>
              <a:gd name="T28" fmla="*/ 16 w 199"/>
              <a:gd name="T29" fmla="*/ 16 h 192"/>
              <a:gd name="T30" fmla="*/ 7 w 199"/>
              <a:gd name="T31" fmla="*/ 85 h 192"/>
              <a:gd name="T32" fmla="*/ 40 w 199"/>
              <a:gd name="T33" fmla="*/ 173 h 192"/>
              <a:gd name="T34" fmla="*/ 68 w 199"/>
              <a:gd name="T35" fmla="*/ 192 h 192"/>
              <a:gd name="T36" fmla="*/ 94 w 199"/>
              <a:gd name="T37" fmla="*/ 187 h 192"/>
              <a:gd name="T38" fmla="*/ 181 w 199"/>
              <a:gd name="T39" fmla="*/ 135 h 192"/>
              <a:gd name="T40" fmla="*/ 182 w 199"/>
              <a:gd name="T41" fmla="*/ 135 h 192"/>
              <a:gd name="T42" fmla="*/ 191 w 199"/>
              <a:gd name="T43" fmla="*/ 120 h 192"/>
              <a:gd name="T44" fmla="*/ 180 w 199"/>
              <a:gd name="T45" fmla="*/ 59 h 192"/>
              <a:gd name="T46" fmla="*/ 180 w 199"/>
              <a:gd name="T47" fmla="*/ 59 h 192"/>
              <a:gd name="T48" fmla="*/ 164 w 199"/>
              <a:gd name="T49" fmla="*/ 52 h 192"/>
              <a:gd name="T50" fmla="*/ 150 w 199"/>
              <a:gd name="T51" fmla="*/ 51 h 192"/>
              <a:gd name="T52" fmla="*/ 88 w 199"/>
              <a:gd name="T53" fmla="*/ 76 h 192"/>
              <a:gd name="T54" fmla="*/ 37 w 199"/>
              <a:gd name="T5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9" h="192">
                <a:moveTo>
                  <a:pt x="64" y="169"/>
                </a:moveTo>
                <a:cubicBezTo>
                  <a:pt x="58" y="169"/>
                  <a:pt x="53" y="166"/>
                  <a:pt x="47" y="157"/>
                </a:cubicBezTo>
                <a:cubicBezTo>
                  <a:pt x="38" y="144"/>
                  <a:pt x="28" y="118"/>
                  <a:pt x="26" y="102"/>
                </a:cubicBezTo>
                <a:cubicBezTo>
                  <a:pt x="24" y="87"/>
                  <a:pt x="22" y="76"/>
                  <a:pt x="32" y="60"/>
                </a:cubicBezTo>
                <a:cubicBezTo>
                  <a:pt x="36" y="53"/>
                  <a:pt x="41" y="50"/>
                  <a:pt x="45" y="50"/>
                </a:cubicBezTo>
                <a:cubicBezTo>
                  <a:pt x="60" y="50"/>
                  <a:pt x="72" y="83"/>
                  <a:pt x="76" y="97"/>
                </a:cubicBezTo>
                <a:cubicBezTo>
                  <a:pt x="92" y="88"/>
                  <a:pt x="101" y="82"/>
                  <a:pt x="115" y="82"/>
                </a:cubicBezTo>
                <a:cubicBezTo>
                  <a:pt x="117" y="82"/>
                  <a:pt x="120" y="82"/>
                  <a:pt x="123" y="82"/>
                </a:cubicBezTo>
                <a:cubicBezTo>
                  <a:pt x="142" y="85"/>
                  <a:pt x="146" y="110"/>
                  <a:pt x="140" y="124"/>
                </a:cubicBezTo>
                <a:cubicBezTo>
                  <a:pt x="131" y="144"/>
                  <a:pt x="98" y="161"/>
                  <a:pt x="80" y="166"/>
                </a:cubicBezTo>
                <a:cubicBezTo>
                  <a:pt x="74" y="167"/>
                  <a:pt x="69" y="169"/>
                  <a:pt x="64" y="169"/>
                </a:cubicBezTo>
                <a:moveTo>
                  <a:pt x="37" y="0"/>
                </a:moveTo>
                <a:cubicBezTo>
                  <a:pt x="32" y="0"/>
                  <a:pt x="26" y="3"/>
                  <a:pt x="20" y="10"/>
                </a:cubicBezTo>
                <a:cubicBezTo>
                  <a:pt x="20" y="11"/>
                  <a:pt x="20" y="11"/>
                  <a:pt x="20" y="11"/>
                </a:cubicBezTo>
                <a:cubicBezTo>
                  <a:pt x="18" y="12"/>
                  <a:pt x="17" y="14"/>
                  <a:pt x="16" y="16"/>
                </a:cubicBezTo>
                <a:cubicBezTo>
                  <a:pt x="0" y="41"/>
                  <a:pt x="4" y="60"/>
                  <a:pt x="7" y="85"/>
                </a:cubicBezTo>
                <a:cubicBezTo>
                  <a:pt x="10" y="110"/>
                  <a:pt x="25" y="152"/>
                  <a:pt x="40" y="173"/>
                </a:cubicBezTo>
                <a:cubicBezTo>
                  <a:pt x="50" y="187"/>
                  <a:pt x="58" y="192"/>
                  <a:pt x="68" y="192"/>
                </a:cubicBezTo>
                <a:cubicBezTo>
                  <a:pt x="76" y="192"/>
                  <a:pt x="84" y="190"/>
                  <a:pt x="94" y="187"/>
                </a:cubicBezTo>
                <a:cubicBezTo>
                  <a:pt x="118" y="180"/>
                  <a:pt x="160" y="161"/>
                  <a:pt x="181" y="135"/>
                </a:cubicBezTo>
                <a:cubicBezTo>
                  <a:pt x="182" y="135"/>
                  <a:pt x="182" y="135"/>
                  <a:pt x="182" y="135"/>
                </a:cubicBezTo>
                <a:cubicBezTo>
                  <a:pt x="186" y="130"/>
                  <a:pt x="189" y="125"/>
                  <a:pt x="191" y="120"/>
                </a:cubicBezTo>
                <a:cubicBezTo>
                  <a:pt x="199" y="101"/>
                  <a:pt x="197" y="73"/>
                  <a:pt x="180" y="59"/>
                </a:cubicBezTo>
                <a:cubicBezTo>
                  <a:pt x="180" y="59"/>
                  <a:pt x="180" y="59"/>
                  <a:pt x="180" y="59"/>
                </a:cubicBezTo>
                <a:cubicBezTo>
                  <a:pt x="176" y="56"/>
                  <a:pt x="170" y="53"/>
                  <a:pt x="164" y="52"/>
                </a:cubicBezTo>
                <a:cubicBezTo>
                  <a:pt x="159" y="51"/>
                  <a:pt x="154" y="51"/>
                  <a:pt x="150" y="51"/>
                </a:cubicBezTo>
                <a:cubicBezTo>
                  <a:pt x="128" y="51"/>
                  <a:pt x="113" y="62"/>
                  <a:pt x="88" y="76"/>
                </a:cubicBezTo>
                <a:cubicBezTo>
                  <a:pt x="82" y="54"/>
                  <a:pt x="61" y="0"/>
                  <a:pt x="37" y="0"/>
                </a:cubicBezTo>
              </a:path>
            </a:pathLst>
          </a:custGeom>
          <a:solidFill>
            <a:schemeClr val="accent4">
              <a:alpha val="50000"/>
            </a:schemeClr>
          </a:solidFill>
          <a:ln>
            <a:noFill/>
          </a:ln>
        </p:spPr>
        <p:txBody>
          <a:bodyPr vert="horz" wrap="square" lIns="91440" tIns="45720" rIns="91440" bIns="45720" numCol="1" anchor="t" anchorCtr="0" compatLnSpc="1">
            <a:prstTxWarp prst="textNoShape">
              <a:avLst/>
            </a:prstTxWarp>
          </a:bodyPr>
          <a:lstStyle/>
          <a:p>
            <a:pPr lvl="0"/>
            <a:endParaRPr lang="vi-VN">
              <a:latin typeface="Times New Roman" panose="02020603050405020304" pitchFamily="18" charset="0"/>
              <a:cs typeface="Times New Roman" panose="02020603050405020304" pitchFamily="18" charset="0"/>
            </a:endParaRPr>
          </a:p>
        </p:txBody>
      </p:sp>
      <p:sp>
        <p:nvSpPr>
          <p:cNvPr id="23" name="Hình tự do 22"/>
          <p:cNvSpPr/>
          <p:nvPr/>
        </p:nvSpPr>
        <p:spPr>
          <a:xfrm flipH="1">
            <a:off x="7828749" y="6271978"/>
            <a:ext cx="4363251" cy="586022"/>
          </a:xfrm>
          <a:custGeom>
            <a:avLst/>
            <a:gdLst>
              <a:gd name="connsiteX0" fmla="*/ 2609398 w 4292945"/>
              <a:gd name="connsiteY0" fmla="*/ 1127 h 586022"/>
              <a:gd name="connsiteX1" fmla="*/ 54085 w 4292945"/>
              <a:gd name="connsiteY1" fmla="*/ 496906 h 586022"/>
              <a:gd name="connsiteX2" fmla="*/ 0 w 4292945"/>
              <a:gd name="connsiteY2" fmla="*/ 522127 h 586022"/>
              <a:gd name="connsiteX3" fmla="*/ 0 w 4292945"/>
              <a:gd name="connsiteY3" fmla="*/ 586022 h 586022"/>
              <a:gd name="connsiteX4" fmla="*/ 4248386 w 4292945"/>
              <a:gd name="connsiteY4" fmla="*/ 586022 h 586022"/>
              <a:gd name="connsiteX5" fmla="*/ 4285437 w 4292945"/>
              <a:gd name="connsiteY5" fmla="*/ 503727 h 586022"/>
              <a:gd name="connsiteX6" fmla="*/ 4180500 w 4292945"/>
              <a:gd name="connsiteY6" fmla="*/ 265976 h 586022"/>
              <a:gd name="connsiteX7" fmla="*/ 2609398 w 4292945"/>
              <a:gd name="connsiteY7" fmla="*/ 1127 h 586022"/>
              <a:gd name="connsiteX0" fmla="*/ 2609398 w 4363251"/>
              <a:gd name="connsiteY0" fmla="*/ 1127 h 586022"/>
              <a:gd name="connsiteX1" fmla="*/ 54085 w 4363251"/>
              <a:gd name="connsiteY1" fmla="*/ 496906 h 586022"/>
              <a:gd name="connsiteX2" fmla="*/ 0 w 4363251"/>
              <a:gd name="connsiteY2" fmla="*/ 522127 h 586022"/>
              <a:gd name="connsiteX3" fmla="*/ 0 w 4363251"/>
              <a:gd name="connsiteY3" fmla="*/ 586022 h 586022"/>
              <a:gd name="connsiteX4" fmla="*/ 4248386 w 4363251"/>
              <a:gd name="connsiteY4" fmla="*/ 586022 h 586022"/>
              <a:gd name="connsiteX5" fmla="*/ 4285437 w 4363251"/>
              <a:gd name="connsiteY5" fmla="*/ 503727 h 586022"/>
              <a:gd name="connsiteX6" fmla="*/ 4323375 w 4363251"/>
              <a:gd name="connsiteY6" fmla="*/ 265976 h 586022"/>
              <a:gd name="connsiteX7" fmla="*/ 2609398 w 4363251"/>
              <a:gd name="connsiteY7" fmla="*/ 1127 h 58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3251" h="586022">
                <a:moveTo>
                  <a:pt x="2609398" y="1127"/>
                </a:moveTo>
                <a:cubicBezTo>
                  <a:pt x="1792221" y="15641"/>
                  <a:pt x="825621" y="170846"/>
                  <a:pt x="54085" y="496906"/>
                </a:cubicBezTo>
                <a:lnTo>
                  <a:pt x="0" y="522127"/>
                </a:lnTo>
                <a:lnTo>
                  <a:pt x="0" y="586022"/>
                </a:lnTo>
                <a:lnTo>
                  <a:pt x="4248386" y="586022"/>
                </a:lnTo>
                <a:lnTo>
                  <a:pt x="4285437" y="503727"/>
                </a:lnTo>
                <a:cubicBezTo>
                  <a:pt x="4308559" y="404400"/>
                  <a:pt x="4422445" y="320534"/>
                  <a:pt x="4323375" y="265976"/>
                </a:cubicBezTo>
                <a:cubicBezTo>
                  <a:pt x="4067930" y="83447"/>
                  <a:pt x="3324427" y="-11572"/>
                  <a:pt x="2609398" y="1127"/>
                </a:cubicBezTo>
                <a:close/>
              </a:path>
            </a:pathLst>
          </a:custGeom>
          <a:blipFill dpi="0" rotWithShape="1">
            <a:blip r:embed="rId10" cstate="print">
              <a:extLst>
                <a:ext uri="{28A0092B-C50C-407E-A947-70E740481C1C}">
                  <a14:useLocalDpi xmlns:a14="http://schemas.microsoft.com/office/drawing/2010/main"/>
                </a:ext>
              </a:extLst>
            </a:blip>
            <a:srcRect/>
            <a:tile tx="0" ty="0" sx="100000" sy="100000" flip="none" algn="ctr"/>
          </a:blipFill>
          <a:ln w="25400"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lang="vi-VN"/>
            </a:pPr>
            <a:endParaRPr kumimoji="0" lang="vi-VN" sz="1800" b="0" i="0" u="none" strike="noStrike" kern="0" cap="none" spc="0" normalizeH="0" baseline="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18" name="Hình tự do 17"/>
          <p:cNvSpPr/>
          <p:nvPr/>
        </p:nvSpPr>
        <p:spPr>
          <a:xfrm flipH="1">
            <a:off x="7857903" y="6454042"/>
            <a:ext cx="2813674" cy="403958"/>
          </a:xfrm>
          <a:custGeom>
            <a:avLst/>
            <a:gdLst>
              <a:gd name="connsiteX0" fmla="*/ 2665553 w 2813674"/>
              <a:gd name="connsiteY0" fmla="*/ 0 h 403958"/>
              <a:gd name="connsiteX1" fmla="*/ 237152 w 2813674"/>
              <a:gd name="connsiteY1" fmla="*/ 349931 h 403958"/>
              <a:gd name="connsiteX2" fmla="*/ 0 w 2813674"/>
              <a:gd name="connsiteY2" fmla="*/ 403958 h 403958"/>
              <a:gd name="connsiteX3" fmla="*/ 2788588 w 2813674"/>
              <a:gd name="connsiteY3" fmla="*/ 403958 h 403958"/>
              <a:gd name="connsiteX4" fmla="*/ 2790509 w 2813674"/>
              <a:gd name="connsiteY4" fmla="*/ 398595 h 403958"/>
              <a:gd name="connsiteX5" fmla="*/ 2665553 w 2813674"/>
              <a:gd name="connsiteY5" fmla="*/ 0 h 403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3674" h="403958">
                <a:moveTo>
                  <a:pt x="2665553" y="0"/>
                </a:moveTo>
                <a:cubicBezTo>
                  <a:pt x="1993044" y="3176"/>
                  <a:pt x="1084294" y="164881"/>
                  <a:pt x="237152" y="349931"/>
                </a:cubicBezTo>
                <a:lnTo>
                  <a:pt x="0" y="403958"/>
                </a:lnTo>
                <a:lnTo>
                  <a:pt x="2788588" y="403958"/>
                </a:lnTo>
                <a:lnTo>
                  <a:pt x="2790509" y="398595"/>
                </a:lnTo>
                <a:cubicBezTo>
                  <a:pt x="2839475" y="209361"/>
                  <a:pt x="2816643" y="53298"/>
                  <a:pt x="2665553" y="0"/>
                </a:cubicBezTo>
                <a:close/>
              </a:path>
            </a:pathLst>
          </a:custGeom>
          <a:solidFill>
            <a:schemeClr val="bg2">
              <a:lumMod val="25000"/>
            </a:schemeClr>
          </a:solidFill>
          <a:ln w="25400"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lang="vi-VN"/>
            </a:pPr>
            <a:endParaRPr kumimoji="0" lang="vi-VN" sz="1800" b="0" i="0" u="none" strike="noStrike" kern="0" cap="none" spc="0" normalizeH="0" baseline="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2" name="Tiêu đề 1"/>
          <p:cNvSpPr>
            <a:spLocks noGrp="1"/>
          </p:cNvSpPr>
          <p:nvPr>
            <p:ph type="title"/>
          </p:nvPr>
        </p:nvSpPr>
        <p:spPr>
          <a:xfrm>
            <a:off x="5867400" y="381000"/>
            <a:ext cx="5480050" cy="3048000"/>
          </a:xfrm>
        </p:spPr>
        <p:txBody>
          <a:bodyPr anchor="b">
            <a:normAutofit/>
          </a:bodyPr>
          <a:lstStyle>
            <a:lvl1pPr latinLnBrk="0">
              <a:defRPr lang="vi-VN" sz="5200">
                <a:latin typeface="Times New Roman" panose="02020603050405020304" pitchFamily="18" charset="0"/>
                <a:cs typeface="Times New Roman" panose="02020603050405020304" pitchFamily="18" charset="0"/>
              </a:defRPr>
            </a:lvl1pPr>
          </a:lstStyle>
          <a:p>
            <a:r>
              <a:rPr lang="en-US" smtClean="0"/>
              <a:t>Click to edit Master title style</a:t>
            </a:r>
            <a:endParaRPr lang="vi-VN"/>
          </a:p>
        </p:txBody>
      </p:sp>
      <p:sp>
        <p:nvSpPr>
          <p:cNvPr id="3" name="Chỗ dành sẵn cho Văn bản 2"/>
          <p:cNvSpPr>
            <a:spLocks noGrp="1"/>
          </p:cNvSpPr>
          <p:nvPr>
            <p:ph type="body" idx="1"/>
          </p:nvPr>
        </p:nvSpPr>
        <p:spPr>
          <a:xfrm>
            <a:off x="5867400" y="3581401"/>
            <a:ext cx="5480050" cy="762000"/>
          </a:xfrm>
        </p:spPr>
        <p:txBody>
          <a:bodyPr/>
          <a:lstStyle>
            <a:lvl1pPr marL="0" indent="0" latinLnBrk="0">
              <a:buNone/>
              <a:defRPr lang="vi-VN" sz="2400">
                <a:solidFill>
                  <a:schemeClr val="tx1">
                    <a:lumMod val="65000"/>
                    <a:lumOff val="35000"/>
                  </a:schemeClr>
                </a:solidFill>
                <a:latin typeface="Times New Roman" panose="02020603050405020304" pitchFamily="18" charset="0"/>
                <a:cs typeface="Times New Roman" panose="02020603050405020304" pitchFamily="18" charset="0"/>
              </a:defRPr>
            </a:lvl1pPr>
            <a:lvl2pPr marL="457200" indent="0" latinLnBrk="0">
              <a:buNone/>
              <a:defRPr lang="vi-VN" sz="2000">
                <a:solidFill>
                  <a:schemeClr val="tx1">
                    <a:tint val="75000"/>
                  </a:schemeClr>
                </a:solidFill>
              </a:defRPr>
            </a:lvl2pPr>
            <a:lvl3pPr marL="914400" indent="0" latinLnBrk="0">
              <a:buNone/>
              <a:defRPr lang="vi-VN" sz="1800">
                <a:solidFill>
                  <a:schemeClr val="tx1">
                    <a:tint val="75000"/>
                  </a:schemeClr>
                </a:solidFill>
              </a:defRPr>
            </a:lvl3pPr>
            <a:lvl4pPr marL="1371600" indent="0" latinLnBrk="0">
              <a:buNone/>
              <a:defRPr lang="vi-VN" sz="1600">
                <a:solidFill>
                  <a:schemeClr val="tx1">
                    <a:tint val="75000"/>
                  </a:schemeClr>
                </a:solidFill>
              </a:defRPr>
            </a:lvl4pPr>
            <a:lvl5pPr marL="1828800" indent="0" latinLnBrk="0">
              <a:buNone/>
              <a:defRPr lang="vi-VN" sz="1600">
                <a:solidFill>
                  <a:schemeClr val="tx1">
                    <a:tint val="75000"/>
                  </a:schemeClr>
                </a:solidFill>
              </a:defRPr>
            </a:lvl5pPr>
            <a:lvl6pPr marL="2286000" indent="0" latinLnBrk="0">
              <a:buNone/>
              <a:defRPr lang="vi-VN" sz="1600">
                <a:solidFill>
                  <a:schemeClr val="tx1">
                    <a:tint val="75000"/>
                  </a:schemeClr>
                </a:solidFill>
              </a:defRPr>
            </a:lvl6pPr>
            <a:lvl7pPr marL="2743200" indent="0" latinLnBrk="0">
              <a:buNone/>
              <a:defRPr lang="vi-VN" sz="1600">
                <a:solidFill>
                  <a:schemeClr val="tx1">
                    <a:tint val="75000"/>
                  </a:schemeClr>
                </a:solidFill>
              </a:defRPr>
            </a:lvl7pPr>
            <a:lvl8pPr marL="3200400" indent="0" latinLnBrk="0">
              <a:buNone/>
              <a:defRPr lang="vi-VN" sz="1600">
                <a:solidFill>
                  <a:schemeClr val="tx1">
                    <a:tint val="75000"/>
                  </a:schemeClr>
                </a:solidFill>
              </a:defRPr>
            </a:lvl8pPr>
            <a:lvl9pPr marL="3657600" indent="0" latinLnBrk="0">
              <a:buNone/>
              <a:defRPr lang="vi-VN" sz="1600">
                <a:solidFill>
                  <a:schemeClr val="tx1">
                    <a:tint val="75000"/>
                  </a:schemeClr>
                </a:solidFill>
              </a:defRPr>
            </a:lvl9pPr>
          </a:lstStyle>
          <a:p>
            <a:pPr lvl="0"/>
            <a:r>
              <a:rPr lang="en-US" smtClean="0"/>
              <a:t>Edit Master text styles</a:t>
            </a:r>
          </a:p>
        </p:txBody>
      </p:sp>
      <p:sp>
        <p:nvSpPr>
          <p:cNvPr id="22" name="Hình tự do 21"/>
          <p:cNvSpPr/>
          <p:nvPr/>
        </p:nvSpPr>
        <p:spPr>
          <a:xfrm flipH="1">
            <a:off x="0" y="5903853"/>
            <a:ext cx="9168122" cy="954147"/>
          </a:xfrm>
          <a:custGeom>
            <a:avLst/>
            <a:gdLst>
              <a:gd name="connsiteX0" fmla="*/ 6200016 w 9168122"/>
              <a:gd name="connsiteY0" fmla="*/ 742 h 954147"/>
              <a:gd name="connsiteX1" fmla="*/ 69331 w 9168122"/>
              <a:gd name="connsiteY1" fmla="*/ 915697 h 954147"/>
              <a:gd name="connsiteX2" fmla="*/ 0 w 9168122"/>
              <a:gd name="connsiteY2" fmla="*/ 954147 h 954147"/>
              <a:gd name="connsiteX3" fmla="*/ 9168122 w 9168122"/>
              <a:gd name="connsiteY3" fmla="*/ 954147 h 954147"/>
              <a:gd name="connsiteX4" fmla="*/ 9168122 w 9168122"/>
              <a:gd name="connsiteY4" fmla="*/ 445610 h 954147"/>
              <a:gd name="connsiteX5" fmla="*/ 9098829 w 9168122"/>
              <a:gd name="connsiteY5" fmla="*/ 412514 h 954147"/>
              <a:gd name="connsiteX6" fmla="*/ 6200016 w 9168122"/>
              <a:gd name="connsiteY6" fmla="*/ 742 h 95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8122" h="954147">
                <a:moveTo>
                  <a:pt x="6200016" y="742"/>
                </a:moveTo>
                <a:cubicBezTo>
                  <a:pt x="3908340" y="-19993"/>
                  <a:pt x="1196643" y="396644"/>
                  <a:pt x="69331" y="915697"/>
                </a:cubicBezTo>
                <a:lnTo>
                  <a:pt x="0" y="954147"/>
                </a:lnTo>
                <a:lnTo>
                  <a:pt x="9168122" y="954147"/>
                </a:lnTo>
                <a:lnTo>
                  <a:pt x="9168122" y="445610"/>
                </a:lnTo>
                <a:lnTo>
                  <a:pt x="9098829" y="412514"/>
                </a:lnTo>
                <a:cubicBezTo>
                  <a:pt x="8414059" y="133988"/>
                  <a:pt x="7360931" y="11246"/>
                  <a:pt x="6200016" y="742"/>
                </a:cubicBezTo>
                <a:close/>
              </a:path>
            </a:pathLst>
          </a:custGeom>
          <a:blipFill dpi="0" rotWithShape="1">
            <a:blip r:embed="rId10" cstate="print">
              <a:extLst>
                <a:ext uri="{28A0092B-C50C-407E-A947-70E740481C1C}">
                  <a14:useLocalDpi xmlns:a14="http://schemas.microsoft.com/office/drawing/2010/main"/>
                </a:ext>
              </a:extLst>
            </a:blip>
            <a:srcRect/>
            <a:tile tx="0" ty="0" sx="100000" sy="100000" flip="x" algn="ctr"/>
          </a:blipFill>
          <a:ln w="25400"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lang="vi-VN"/>
            </a:pPr>
            <a:endParaRPr kumimoji="0" lang="vi-VN" sz="1800" b="0" i="0" u="none" strike="noStrike" kern="0" cap="none" spc="0" normalizeH="0" baseline="0">
              <a:ln>
                <a:noFill/>
              </a:ln>
              <a:solidFill>
                <a:prstClr val="white"/>
              </a:solidFill>
              <a:effectLst/>
              <a:uLnTx/>
              <a:uFillTx/>
              <a:latin typeface="Times New Roman" panose="02020603050405020304" pitchFamily="18" charset="0"/>
              <a:cs typeface="Times New Roman" panose="02020603050405020304" pitchFamily="18" charset="0"/>
            </a:endParaRPr>
          </a:p>
        </p:txBody>
      </p:sp>
      <p:grpSp>
        <p:nvGrpSpPr>
          <p:cNvPr id="39" name="Nhóm 38"/>
          <p:cNvGrpSpPr/>
          <p:nvPr/>
        </p:nvGrpSpPr>
        <p:grpSpPr>
          <a:xfrm rot="359119" flipH="1">
            <a:off x="3532830" y="4466854"/>
            <a:ext cx="748822" cy="256154"/>
            <a:chOff x="11572034" y="6157344"/>
            <a:chExt cx="478917" cy="163826"/>
          </a:xfrm>
        </p:grpSpPr>
        <p:sp>
          <p:nvSpPr>
            <p:cNvPr id="40" name="Trái tim 4"/>
            <p:cNvSpPr/>
            <p:nvPr/>
          </p:nvSpPr>
          <p:spPr>
            <a:xfrm rot="15055303">
              <a:off x="11885962" y="6118960"/>
              <a:ext cx="126605" cy="203373"/>
            </a:xfrm>
            <a:custGeom>
              <a:avLst/>
              <a:gdLst>
                <a:gd name="connsiteX0" fmla="*/ 364474 w 728947"/>
                <a:gd name="connsiteY0" fmla="*/ 179598 h 718390"/>
                <a:gd name="connsiteX1" fmla="*/ 364474 w 728947"/>
                <a:gd name="connsiteY1" fmla="*/ 718390 h 718390"/>
                <a:gd name="connsiteX2" fmla="*/ 364474 w 728947"/>
                <a:gd name="connsiteY2" fmla="*/ 179598 h 718390"/>
                <a:gd name="connsiteX0" fmla="*/ 361463 w 734293"/>
                <a:gd name="connsiteY0" fmla="*/ 139527 h 867177"/>
                <a:gd name="connsiteX1" fmla="*/ 369674 w 734293"/>
                <a:gd name="connsiteY1" fmla="*/ 867177 h 867177"/>
                <a:gd name="connsiteX2" fmla="*/ 361463 w 734293"/>
                <a:gd name="connsiteY2" fmla="*/ 139527 h 867177"/>
                <a:gd name="connsiteX0" fmla="*/ 358764 w 734330"/>
                <a:gd name="connsiteY0" fmla="*/ 126880 h 954872"/>
                <a:gd name="connsiteX1" fmla="*/ 370902 w 734330"/>
                <a:gd name="connsiteY1" fmla="*/ 954872 h 954872"/>
                <a:gd name="connsiteX2" fmla="*/ 358764 w 734330"/>
                <a:gd name="connsiteY2" fmla="*/ 126880 h 954872"/>
                <a:gd name="connsiteX0" fmla="*/ 370778 w 746346"/>
                <a:gd name="connsiteY0" fmla="*/ 126880 h 954872"/>
                <a:gd name="connsiteX1" fmla="*/ 382916 w 746346"/>
                <a:gd name="connsiteY1" fmla="*/ 954872 h 954872"/>
                <a:gd name="connsiteX2" fmla="*/ 370778 w 746346"/>
                <a:gd name="connsiteY2" fmla="*/ 126880 h 954872"/>
                <a:gd name="connsiteX0" fmla="*/ 370780 w 760917"/>
                <a:gd name="connsiteY0" fmla="*/ 54449 h 882441"/>
                <a:gd name="connsiteX1" fmla="*/ 382918 w 760917"/>
                <a:gd name="connsiteY1" fmla="*/ 882441 h 882441"/>
                <a:gd name="connsiteX2" fmla="*/ 370780 w 760917"/>
                <a:gd name="connsiteY2" fmla="*/ 54449 h 882441"/>
                <a:gd name="connsiteX0" fmla="*/ 363681 w 761060"/>
                <a:gd name="connsiteY0" fmla="*/ 66431 h 758355"/>
                <a:gd name="connsiteX1" fmla="*/ 386446 w 761060"/>
                <a:gd name="connsiteY1" fmla="*/ 758355 h 758355"/>
                <a:gd name="connsiteX2" fmla="*/ 363681 w 761060"/>
                <a:gd name="connsiteY2" fmla="*/ 66431 h 758355"/>
                <a:gd name="connsiteX0" fmla="*/ 363681 w 759155"/>
                <a:gd name="connsiteY0" fmla="*/ 120565 h 812489"/>
                <a:gd name="connsiteX1" fmla="*/ 386446 w 759155"/>
                <a:gd name="connsiteY1" fmla="*/ 812489 h 812489"/>
                <a:gd name="connsiteX2" fmla="*/ 363681 w 759155"/>
                <a:gd name="connsiteY2" fmla="*/ 120565 h 812489"/>
                <a:gd name="connsiteX0" fmla="*/ 359155 w 754629"/>
                <a:gd name="connsiteY0" fmla="*/ 120565 h 812489"/>
                <a:gd name="connsiteX1" fmla="*/ 381920 w 754629"/>
                <a:gd name="connsiteY1" fmla="*/ 812489 h 812489"/>
                <a:gd name="connsiteX2" fmla="*/ 359155 w 754629"/>
                <a:gd name="connsiteY2" fmla="*/ 120565 h 812489"/>
                <a:gd name="connsiteX0" fmla="*/ 351339 w 754876"/>
                <a:gd name="connsiteY0" fmla="*/ 110133 h 884706"/>
                <a:gd name="connsiteX1" fmla="*/ 385803 w 754876"/>
                <a:gd name="connsiteY1" fmla="*/ 884704 h 884706"/>
                <a:gd name="connsiteX2" fmla="*/ 351339 w 754876"/>
                <a:gd name="connsiteY2" fmla="*/ 110133 h 884706"/>
                <a:gd name="connsiteX0" fmla="*/ 351339 w 690209"/>
                <a:gd name="connsiteY0" fmla="*/ 121660 h 896233"/>
                <a:gd name="connsiteX1" fmla="*/ 385803 w 690209"/>
                <a:gd name="connsiteY1" fmla="*/ 896231 h 896233"/>
                <a:gd name="connsiteX2" fmla="*/ 351339 w 690209"/>
                <a:gd name="connsiteY2" fmla="*/ 121660 h 896233"/>
                <a:gd name="connsiteX0" fmla="*/ 329925 w 691289"/>
                <a:gd name="connsiteY0" fmla="*/ 108889 h 985974"/>
                <a:gd name="connsiteX1" fmla="*/ 397021 w 691289"/>
                <a:gd name="connsiteY1" fmla="*/ 985972 h 985974"/>
                <a:gd name="connsiteX2" fmla="*/ 329925 w 691289"/>
                <a:gd name="connsiteY2" fmla="*/ 108889 h 985974"/>
                <a:gd name="connsiteX0" fmla="*/ 329925 w 703699"/>
                <a:gd name="connsiteY0" fmla="*/ 95415 h 972500"/>
                <a:gd name="connsiteX1" fmla="*/ 397021 w 703699"/>
                <a:gd name="connsiteY1" fmla="*/ 972498 h 972500"/>
                <a:gd name="connsiteX2" fmla="*/ 329925 w 703699"/>
                <a:gd name="connsiteY2" fmla="*/ 95415 h 972500"/>
                <a:gd name="connsiteX0" fmla="*/ 356118 w 729892"/>
                <a:gd name="connsiteY0" fmla="*/ 19806 h 896891"/>
                <a:gd name="connsiteX1" fmla="*/ 423214 w 729892"/>
                <a:gd name="connsiteY1" fmla="*/ 896889 h 896891"/>
                <a:gd name="connsiteX2" fmla="*/ 356118 w 729892"/>
                <a:gd name="connsiteY2" fmla="*/ 19806 h 896891"/>
                <a:gd name="connsiteX0" fmla="*/ 344253 w 731388"/>
                <a:gd name="connsiteY0" fmla="*/ 15349 h 1030179"/>
                <a:gd name="connsiteX1" fmla="*/ 430847 w 731388"/>
                <a:gd name="connsiteY1" fmla="*/ 1030178 h 1030179"/>
                <a:gd name="connsiteX2" fmla="*/ 344253 w 731388"/>
                <a:gd name="connsiteY2" fmla="*/ 15349 h 1030179"/>
                <a:gd name="connsiteX0" fmla="*/ 344253 w 627938"/>
                <a:gd name="connsiteY0" fmla="*/ 17854 h 1032684"/>
                <a:gd name="connsiteX1" fmla="*/ 430847 w 627938"/>
                <a:gd name="connsiteY1" fmla="*/ 1032683 h 1032684"/>
                <a:gd name="connsiteX2" fmla="*/ 344253 w 627938"/>
                <a:gd name="connsiteY2" fmla="*/ 17854 h 1032684"/>
                <a:gd name="connsiteX0" fmla="*/ 344253 w 701197"/>
                <a:gd name="connsiteY0" fmla="*/ 14639 h 1029469"/>
                <a:gd name="connsiteX1" fmla="*/ 430847 w 701197"/>
                <a:gd name="connsiteY1" fmla="*/ 1029468 h 1029469"/>
                <a:gd name="connsiteX2" fmla="*/ 344253 w 701197"/>
                <a:gd name="connsiteY2" fmla="*/ 14639 h 1029469"/>
                <a:gd name="connsiteX0" fmla="*/ 352223 w 702327"/>
                <a:gd name="connsiteY0" fmla="*/ 13937 h 1064004"/>
                <a:gd name="connsiteX1" fmla="*/ 425685 w 702327"/>
                <a:gd name="connsiteY1" fmla="*/ 1064003 h 1064004"/>
                <a:gd name="connsiteX2" fmla="*/ 352223 w 702327"/>
                <a:gd name="connsiteY2" fmla="*/ 13937 h 1064004"/>
                <a:gd name="connsiteX0" fmla="*/ 352223 w 704458"/>
                <a:gd name="connsiteY0" fmla="*/ 13937 h 1064004"/>
                <a:gd name="connsiteX1" fmla="*/ 425685 w 704458"/>
                <a:gd name="connsiteY1" fmla="*/ 1064003 h 1064004"/>
                <a:gd name="connsiteX2" fmla="*/ 352223 w 704458"/>
                <a:gd name="connsiteY2" fmla="*/ 13937 h 1064004"/>
                <a:gd name="connsiteX0" fmla="*/ 392536 w 744771"/>
                <a:gd name="connsiteY0" fmla="*/ 3135 h 1053202"/>
                <a:gd name="connsiteX1" fmla="*/ 465998 w 744771"/>
                <a:gd name="connsiteY1" fmla="*/ 1053201 h 1053202"/>
                <a:gd name="connsiteX2" fmla="*/ 392536 w 744771"/>
                <a:gd name="connsiteY2" fmla="*/ 3135 h 1053202"/>
                <a:gd name="connsiteX0" fmla="*/ 378416 w 743916"/>
                <a:gd name="connsiteY0" fmla="*/ 3093 h 1061280"/>
                <a:gd name="connsiteX1" fmla="*/ 477199 w 743916"/>
                <a:gd name="connsiteY1" fmla="*/ 1061280 h 1061280"/>
                <a:gd name="connsiteX2" fmla="*/ 378416 w 743916"/>
                <a:gd name="connsiteY2" fmla="*/ 3093 h 1061280"/>
                <a:gd name="connsiteX0" fmla="*/ 378416 w 666878"/>
                <a:gd name="connsiteY0" fmla="*/ 3093 h 1061280"/>
                <a:gd name="connsiteX1" fmla="*/ 477199 w 666878"/>
                <a:gd name="connsiteY1" fmla="*/ 1061280 h 1061280"/>
                <a:gd name="connsiteX2" fmla="*/ 378416 w 666878"/>
                <a:gd name="connsiteY2" fmla="*/ 3093 h 1061280"/>
                <a:gd name="connsiteX0" fmla="*/ 378416 w 711925"/>
                <a:gd name="connsiteY0" fmla="*/ 3093 h 1061280"/>
                <a:gd name="connsiteX1" fmla="*/ 477199 w 711925"/>
                <a:gd name="connsiteY1" fmla="*/ 1061280 h 1061280"/>
                <a:gd name="connsiteX2" fmla="*/ 378416 w 711925"/>
                <a:gd name="connsiteY2" fmla="*/ 3093 h 1061280"/>
              </a:gdLst>
              <a:ahLst/>
              <a:cxnLst>
                <a:cxn ang="0">
                  <a:pos x="connsiteX0" y="connsiteY0"/>
                </a:cxn>
                <a:cxn ang="0">
                  <a:pos x="connsiteX1" y="connsiteY1"/>
                </a:cxn>
                <a:cxn ang="0">
                  <a:pos x="connsiteX2" y="connsiteY2"/>
                </a:cxn>
              </a:cxnLst>
              <a:rect l="l" t="t" r="r" b="b"/>
              <a:pathLst>
                <a:path w="711925" h="1061280">
                  <a:moveTo>
                    <a:pt x="378416" y="3093"/>
                  </a:moveTo>
                  <a:cubicBezTo>
                    <a:pt x="967030" y="121659"/>
                    <a:pt x="628090" y="555599"/>
                    <a:pt x="477199" y="1061280"/>
                  </a:cubicBezTo>
                  <a:cubicBezTo>
                    <a:pt x="-266935" y="522488"/>
                    <a:pt x="-13065" y="-47086"/>
                    <a:pt x="378416" y="309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41" name="Trái tim 4"/>
            <p:cNvSpPr/>
            <p:nvPr/>
          </p:nvSpPr>
          <p:spPr>
            <a:xfrm rot="7354892" flipH="1">
              <a:off x="11610418" y="6128743"/>
              <a:ext cx="126605" cy="203373"/>
            </a:xfrm>
            <a:custGeom>
              <a:avLst/>
              <a:gdLst>
                <a:gd name="connsiteX0" fmla="*/ 364474 w 728947"/>
                <a:gd name="connsiteY0" fmla="*/ 179598 h 718390"/>
                <a:gd name="connsiteX1" fmla="*/ 364474 w 728947"/>
                <a:gd name="connsiteY1" fmla="*/ 718390 h 718390"/>
                <a:gd name="connsiteX2" fmla="*/ 364474 w 728947"/>
                <a:gd name="connsiteY2" fmla="*/ 179598 h 718390"/>
                <a:gd name="connsiteX0" fmla="*/ 361463 w 734293"/>
                <a:gd name="connsiteY0" fmla="*/ 139527 h 867177"/>
                <a:gd name="connsiteX1" fmla="*/ 369674 w 734293"/>
                <a:gd name="connsiteY1" fmla="*/ 867177 h 867177"/>
                <a:gd name="connsiteX2" fmla="*/ 361463 w 734293"/>
                <a:gd name="connsiteY2" fmla="*/ 139527 h 867177"/>
                <a:gd name="connsiteX0" fmla="*/ 358764 w 734330"/>
                <a:gd name="connsiteY0" fmla="*/ 126880 h 954872"/>
                <a:gd name="connsiteX1" fmla="*/ 370902 w 734330"/>
                <a:gd name="connsiteY1" fmla="*/ 954872 h 954872"/>
                <a:gd name="connsiteX2" fmla="*/ 358764 w 734330"/>
                <a:gd name="connsiteY2" fmla="*/ 126880 h 954872"/>
                <a:gd name="connsiteX0" fmla="*/ 370778 w 746346"/>
                <a:gd name="connsiteY0" fmla="*/ 126880 h 954872"/>
                <a:gd name="connsiteX1" fmla="*/ 382916 w 746346"/>
                <a:gd name="connsiteY1" fmla="*/ 954872 h 954872"/>
                <a:gd name="connsiteX2" fmla="*/ 370778 w 746346"/>
                <a:gd name="connsiteY2" fmla="*/ 126880 h 954872"/>
                <a:gd name="connsiteX0" fmla="*/ 370780 w 760917"/>
                <a:gd name="connsiteY0" fmla="*/ 54449 h 882441"/>
                <a:gd name="connsiteX1" fmla="*/ 382918 w 760917"/>
                <a:gd name="connsiteY1" fmla="*/ 882441 h 882441"/>
                <a:gd name="connsiteX2" fmla="*/ 370780 w 760917"/>
                <a:gd name="connsiteY2" fmla="*/ 54449 h 882441"/>
                <a:gd name="connsiteX0" fmla="*/ 363681 w 761060"/>
                <a:gd name="connsiteY0" fmla="*/ 66431 h 758355"/>
                <a:gd name="connsiteX1" fmla="*/ 386446 w 761060"/>
                <a:gd name="connsiteY1" fmla="*/ 758355 h 758355"/>
                <a:gd name="connsiteX2" fmla="*/ 363681 w 761060"/>
                <a:gd name="connsiteY2" fmla="*/ 66431 h 758355"/>
                <a:gd name="connsiteX0" fmla="*/ 363681 w 759155"/>
                <a:gd name="connsiteY0" fmla="*/ 120565 h 812489"/>
                <a:gd name="connsiteX1" fmla="*/ 386446 w 759155"/>
                <a:gd name="connsiteY1" fmla="*/ 812489 h 812489"/>
                <a:gd name="connsiteX2" fmla="*/ 363681 w 759155"/>
                <a:gd name="connsiteY2" fmla="*/ 120565 h 812489"/>
                <a:gd name="connsiteX0" fmla="*/ 359155 w 754629"/>
                <a:gd name="connsiteY0" fmla="*/ 120565 h 812489"/>
                <a:gd name="connsiteX1" fmla="*/ 381920 w 754629"/>
                <a:gd name="connsiteY1" fmla="*/ 812489 h 812489"/>
                <a:gd name="connsiteX2" fmla="*/ 359155 w 754629"/>
                <a:gd name="connsiteY2" fmla="*/ 120565 h 812489"/>
                <a:gd name="connsiteX0" fmla="*/ 351339 w 754876"/>
                <a:gd name="connsiteY0" fmla="*/ 110133 h 884706"/>
                <a:gd name="connsiteX1" fmla="*/ 385803 w 754876"/>
                <a:gd name="connsiteY1" fmla="*/ 884704 h 884706"/>
                <a:gd name="connsiteX2" fmla="*/ 351339 w 754876"/>
                <a:gd name="connsiteY2" fmla="*/ 110133 h 884706"/>
                <a:gd name="connsiteX0" fmla="*/ 351339 w 690209"/>
                <a:gd name="connsiteY0" fmla="*/ 121660 h 896233"/>
                <a:gd name="connsiteX1" fmla="*/ 385803 w 690209"/>
                <a:gd name="connsiteY1" fmla="*/ 896231 h 896233"/>
                <a:gd name="connsiteX2" fmla="*/ 351339 w 690209"/>
                <a:gd name="connsiteY2" fmla="*/ 121660 h 896233"/>
                <a:gd name="connsiteX0" fmla="*/ 329925 w 691289"/>
                <a:gd name="connsiteY0" fmla="*/ 108889 h 985974"/>
                <a:gd name="connsiteX1" fmla="*/ 397021 w 691289"/>
                <a:gd name="connsiteY1" fmla="*/ 985972 h 985974"/>
                <a:gd name="connsiteX2" fmla="*/ 329925 w 691289"/>
                <a:gd name="connsiteY2" fmla="*/ 108889 h 985974"/>
                <a:gd name="connsiteX0" fmla="*/ 329925 w 703699"/>
                <a:gd name="connsiteY0" fmla="*/ 95415 h 972500"/>
                <a:gd name="connsiteX1" fmla="*/ 397021 w 703699"/>
                <a:gd name="connsiteY1" fmla="*/ 972498 h 972500"/>
                <a:gd name="connsiteX2" fmla="*/ 329925 w 703699"/>
                <a:gd name="connsiteY2" fmla="*/ 95415 h 972500"/>
                <a:gd name="connsiteX0" fmla="*/ 356118 w 729892"/>
                <a:gd name="connsiteY0" fmla="*/ 19806 h 896891"/>
                <a:gd name="connsiteX1" fmla="*/ 423214 w 729892"/>
                <a:gd name="connsiteY1" fmla="*/ 896889 h 896891"/>
                <a:gd name="connsiteX2" fmla="*/ 356118 w 729892"/>
                <a:gd name="connsiteY2" fmla="*/ 19806 h 896891"/>
                <a:gd name="connsiteX0" fmla="*/ 344253 w 731388"/>
                <a:gd name="connsiteY0" fmla="*/ 15349 h 1030179"/>
                <a:gd name="connsiteX1" fmla="*/ 430847 w 731388"/>
                <a:gd name="connsiteY1" fmla="*/ 1030178 h 1030179"/>
                <a:gd name="connsiteX2" fmla="*/ 344253 w 731388"/>
                <a:gd name="connsiteY2" fmla="*/ 15349 h 1030179"/>
                <a:gd name="connsiteX0" fmla="*/ 344253 w 627938"/>
                <a:gd name="connsiteY0" fmla="*/ 17854 h 1032684"/>
                <a:gd name="connsiteX1" fmla="*/ 430847 w 627938"/>
                <a:gd name="connsiteY1" fmla="*/ 1032683 h 1032684"/>
                <a:gd name="connsiteX2" fmla="*/ 344253 w 627938"/>
                <a:gd name="connsiteY2" fmla="*/ 17854 h 1032684"/>
                <a:gd name="connsiteX0" fmla="*/ 344253 w 701197"/>
                <a:gd name="connsiteY0" fmla="*/ 14639 h 1029469"/>
                <a:gd name="connsiteX1" fmla="*/ 430847 w 701197"/>
                <a:gd name="connsiteY1" fmla="*/ 1029468 h 1029469"/>
                <a:gd name="connsiteX2" fmla="*/ 344253 w 701197"/>
                <a:gd name="connsiteY2" fmla="*/ 14639 h 1029469"/>
                <a:gd name="connsiteX0" fmla="*/ 352223 w 702327"/>
                <a:gd name="connsiteY0" fmla="*/ 13937 h 1064004"/>
                <a:gd name="connsiteX1" fmla="*/ 425685 w 702327"/>
                <a:gd name="connsiteY1" fmla="*/ 1064003 h 1064004"/>
                <a:gd name="connsiteX2" fmla="*/ 352223 w 702327"/>
                <a:gd name="connsiteY2" fmla="*/ 13937 h 1064004"/>
                <a:gd name="connsiteX0" fmla="*/ 352223 w 704458"/>
                <a:gd name="connsiteY0" fmla="*/ 13937 h 1064004"/>
                <a:gd name="connsiteX1" fmla="*/ 425685 w 704458"/>
                <a:gd name="connsiteY1" fmla="*/ 1064003 h 1064004"/>
                <a:gd name="connsiteX2" fmla="*/ 352223 w 704458"/>
                <a:gd name="connsiteY2" fmla="*/ 13937 h 1064004"/>
                <a:gd name="connsiteX0" fmla="*/ 392536 w 744771"/>
                <a:gd name="connsiteY0" fmla="*/ 3135 h 1053202"/>
                <a:gd name="connsiteX1" fmla="*/ 465998 w 744771"/>
                <a:gd name="connsiteY1" fmla="*/ 1053201 h 1053202"/>
                <a:gd name="connsiteX2" fmla="*/ 392536 w 744771"/>
                <a:gd name="connsiteY2" fmla="*/ 3135 h 1053202"/>
                <a:gd name="connsiteX0" fmla="*/ 378416 w 743916"/>
                <a:gd name="connsiteY0" fmla="*/ 3093 h 1061280"/>
                <a:gd name="connsiteX1" fmla="*/ 477199 w 743916"/>
                <a:gd name="connsiteY1" fmla="*/ 1061280 h 1061280"/>
                <a:gd name="connsiteX2" fmla="*/ 378416 w 743916"/>
                <a:gd name="connsiteY2" fmla="*/ 3093 h 1061280"/>
                <a:gd name="connsiteX0" fmla="*/ 378416 w 666878"/>
                <a:gd name="connsiteY0" fmla="*/ 3093 h 1061280"/>
                <a:gd name="connsiteX1" fmla="*/ 477199 w 666878"/>
                <a:gd name="connsiteY1" fmla="*/ 1061280 h 1061280"/>
                <a:gd name="connsiteX2" fmla="*/ 378416 w 666878"/>
                <a:gd name="connsiteY2" fmla="*/ 3093 h 1061280"/>
                <a:gd name="connsiteX0" fmla="*/ 378416 w 711925"/>
                <a:gd name="connsiteY0" fmla="*/ 3093 h 1061280"/>
                <a:gd name="connsiteX1" fmla="*/ 477199 w 711925"/>
                <a:gd name="connsiteY1" fmla="*/ 1061280 h 1061280"/>
                <a:gd name="connsiteX2" fmla="*/ 378416 w 711925"/>
                <a:gd name="connsiteY2" fmla="*/ 3093 h 1061280"/>
              </a:gdLst>
              <a:ahLst/>
              <a:cxnLst>
                <a:cxn ang="0">
                  <a:pos x="connsiteX0" y="connsiteY0"/>
                </a:cxn>
                <a:cxn ang="0">
                  <a:pos x="connsiteX1" y="connsiteY1"/>
                </a:cxn>
                <a:cxn ang="0">
                  <a:pos x="connsiteX2" y="connsiteY2"/>
                </a:cxn>
              </a:cxnLst>
              <a:rect l="l" t="t" r="r" b="b"/>
              <a:pathLst>
                <a:path w="711925" h="1061280">
                  <a:moveTo>
                    <a:pt x="378416" y="3093"/>
                  </a:moveTo>
                  <a:cubicBezTo>
                    <a:pt x="967030" y="121659"/>
                    <a:pt x="628090" y="555599"/>
                    <a:pt x="477199" y="1061280"/>
                  </a:cubicBezTo>
                  <a:cubicBezTo>
                    <a:pt x="-266935" y="522488"/>
                    <a:pt x="-13065" y="-47086"/>
                    <a:pt x="378416" y="309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42" name="Hình tự do 41"/>
            <p:cNvSpPr/>
            <p:nvPr/>
          </p:nvSpPr>
          <p:spPr>
            <a:xfrm>
              <a:off x="11733670" y="6246941"/>
              <a:ext cx="59823" cy="74229"/>
            </a:xfrm>
            <a:custGeom>
              <a:avLst/>
              <a:gdLst>
                <a:gd name="connsiteX0" fmla="*/ 0 w 353082"/>
                <a:gd name="connsiteY0" fmla="*/ 0 h 295603"/>
                <a:gd name="connsiteX1" fmla="*/ 353082 w 353082"/>
                <a:gd name="connsiteY1" fmla="*/ 238125 h 295603"/>
                <a:gd name="connsiteX2" fmla="*/ 320238 w 353082"/>
                <a:gd name="connsiteY2" fmla="*/ 295603 h 295603"/>
                <a:gd name="connsiteX3" fmla="*/ 8212 w 353082"/>
                <a:gd name="connsiteY3" fmla="*/ 65690 h 295603"/>
                <a:gd name="connsiteX4" fmla="*/ 0 w 353082"/>
                <a:gd name="connsiteY4" fmla="*/ 0 h 295603"/>
                <a:gd name="connsiteX0" fmla="*/ 0 w 353082"/>
                <a:gd name="connsiteY0" fmla="*/ 0 h 238125"/>
                <a:gd name="connsiteX1" fmla="*/ 353082 w 353082"/>
                <a:gd name="connsiteY1" fmla="*/ 238125 h 238125"/>
                <a:gd name="connsiteX2" fmla="*/ 79476 w 353082"/>
                <a:gd name="connsiteY2" fmla="*/ 119270 h 238125"/>
                <a:gd name="connsiteX3" fmla="*/ 8212 w 353082"/>
                <a:gd name="connsiteY3" fmla="*/ 65690 h 238125"/>
                <a:gd name="connsiteX4" fmla="*/ 0 w 353082"/>
                <a:gd name="connsiteY4" fmla="*/ 0 h 238125"/>
                <a:gd name="connsiteX0" fmla="*/ 0 w 85191"/>
                <a:gd name="connsiteY0" fmla="*/ 0 h 119270"/>
                <a:gd name="connsiteX1" fmla="*/ 85191 w 85191"/>
                <a:gd name="connsiteY1" fmla="*/ 95702 h 119270"/>
                <a:gd name="connsiteX2" fmla="*/ 79476 w 85191"/>
                <a:gd name="connsiteY2" fmla="*/ 119270 h 119270"/>
                <a:gd name="connsiteX3" fmla="*/ 8212 w 85191"/>
                <a:gd name="connsiteY3" fmla="*/ 65690 h 119270"/>
                <a:gd name="connsiteX4" fmla="*/ 0 w 85191"/>
                <a:gd name="connsiteY4" fmla="*/ 0 h 119270"/>
                <a:gd name="connsiteX0" fmla="*/ 0 w 85191"/>
                <a:gd name="connsiteY0" fmla="*/ 0 h 105706"/>
                <a:gd name="connsiteX1" fmla="*/ 85191 w 85191"/>
                <a:gd name="connsiteY1" fmla="*/ 82138 h 105706"/>
                <a:gd name="connsiteX2" fmla="*/ 79476 w 85191"/>
                <a:gd name="connsiteY2" fmla="*/ 105706 h 105706"/>
                <a:gd name="connsiteX3" fmla="*/ 8212 w 85191"/>
                <a:gd name="connsiteY3" fmla="*/ 52126 h 105706"/>
                <a:gd name="connsiteX4" fmla="*/ 0 w 85191"/>
                <a:gd name="connsiteY4" fmla="*/ 0 h 105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91" h="105706">
                  <a:moveTo>
                    <a:pt x="0" y="0"/>
                  </a:moveTo>
                  <a:lnTo>
                    <a:pt x="85191" y="82138"/>
                  </a:lnTo>
                  <a:lnTo>
                    <a:pt x="79476" y="105706"/>
                  </a:lnTo>
                  <a:lnTo>
                    <a:pt x="8212" y="52126"/>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52" name="Hình tự do 51"/>
            <p:cNvSpPr/>
            <p:nvPr/>
          </p:nvSpPr>
          <p:spPr>
            <a:xfrm rot="944818" flipH="1">
              <a:off x="11807488" y="6230272"/>
              <a:ext cx="59823" cy="74229"/>
            </a:xfrm>
            <a:custGeom>
              <a:avLst/>
              <a:gdLst>
                <a:gd name="connsiteX0" fmla="*/ 0 w 353082"/>
                <a:gd name="connsiteY0" fmla="*/ 0 h 295603"/>
                <a:gd name="connsiteX1" fmla="*/ 353082 w 353082"/>
                <a:gd name="connsiteY1" fmla="*/ 238125 h 295603"/>
                <a:gd name="connsiteX2" fmla="*/ 320238 w 353082"/>
                <a:gd name="connsiteY2" fmla="*/ 295603 h 295603"/>
                <a:gd name="connsiteX3" fmla="*/ 8212 w 353082"/>
                <a:gd name="connsiteY3" fmla="*/ 65690 h 295603"/>
                <a:gd name="connsiteX4" fmla="*/ 0 w 353082"/>
                <a:gd name="connsiteY4" fmla="*/ 0 h 295603"/>
                <a:gd name="connsiteX0" fmla="*/ 0 w 353082"/>
                <a:gd name="connsiteY0" fmla="*/ 0 h 238125"/>
                <a:gd name="connsiteX1" fmla="*/ 353082 w 353082"/>
                <a:gd name="connsiteY1" fmla="*/ 238125 h 238125"/>
                <a:gd name="connsiteX2" fmla="*/ 79476 w 353082"/>
                <a:gd name="connsiteY2" fmla="*/ 119270 h 238125"/>
                <a:gd name="connsiteX3" fmla="*/ 8212 w 353082"/>
                <a:gd name="connsiteY3" fmla="*/ 65690 h 238125"/>
                <a:gd name="connsiteX4" fmla="*/ 0 w 353082"/>
                <a:gd name="connsiteY4" fmla="*/ 0 h 238125"/>
                <a:gd name="connsiteX0" fmla="*/ 0 w 85191"/>
                <a:gd name="connsiteY0" fmla="*/ 0 h 119270"/>
                <a:gd name="connsiteX1" fmla="*/ 85191 w 85191"/>
                <a:gd name="connsiteY1" fmla="*/ 95702 h 119270"/>
                <a:gd name="connsiteX2" fmla="*/ 79476 w 85191"/>
                <a:gd name="connsiteY2" fmla="*/ 119270 h 119270"/>
                <a:gd name="connsiteX3" fmla="*/ 8212 w 85191"/>
                <a:gd name="connsiteY3" fmla="*/ 65690 h 119270"/>
                <a:gd name="connsiteX4" fmla="*/ 0 w 85191"/>
                <a:gd name="connsiteY4" fmla="*/ 0 h 119270"/>
                <a:gd name="connsiteX0" fmla="*/ 0 w 85191"/>
                <a:gd name="connsiteY0" fmla="*/ 0 h 105706"/>
                <a:gd name="connsiteX1" fmla="*/ 85191 w 85191"/>
                <a:gd name="connsiteY1" fmla="*/ 82138 h 105706"/>
                <a:gd name="connsiteX2" fmla="*/ 79476 w 85191"/>
                <a:gd name="connsiteY2" fmla="*/ 105706 h 105706"/>
                <a:gd name="connsiteX3" fmla="*/ 8212 w 85191"/>
                <a:gd name="connsiteY3" fmla="*/ 52126 h 105706"/>
                <a:gd name="connsiteX4" fmla="*/ 0 w 85191"/>
                <a:gd name="connsiteY4" fmla="*/ 0 h 105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91" h="105706">
                  <a:moveTo>
                    <a:pt x="0" y="0"/>
                  </a:moveTo>
                  <a:lnTo>
                    <a:pt x="85191" y="82138"/>
                  </a:lnTo>
                  <a:lnTo>
                    <a:pt x="79476" y="105706"/>
                  </a:lnTo>
                  <a:lnTo>
                    <a:pt x="8212" y="52126"/>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922135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Click to edit Master title style</a:t>
            </a:r>
            <a:endParaRPr lang="vi-VN"/>
          </a:p>
        </p:txBody>
      </p:sp>
      <p:sp>
        <p:nvSpPr>
          <p:cNvPr id="3" name="Chỗ dành sẵn cho Nội dung 2"/>
          <p:cNvSpPr>
            <a:spLocks noGrp="1"/>
          </p:cNvSpPr>
          <p:nvPr>
            <p:ph sz="half" idx="1"/>
          </p:nvPr>
        </p:nvSpPr>
        <p:spPr>
          <a:xfrm>
            <a:off x="1219200" y="1904999"/>
            <a:ext cx="4572000" cy="4038601"/>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hỗ dành sẵn cho Nội dung 3"/>
          <p:cNvSpPr>
            <a:spLocks noGrp="1"/>
          </p:cNvSpPr>
          <p:nvPr>
            <p:ph sz="half" idx="2"/>
          </p:nvPr>
        </p:nvSpPr>
        <p:spPr>
          <a:xfrm>
            <a:off x="6400800" y="1904999"/>
            <a:ext cx="4572000" cy="4038601"/>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Chỗ dành sẵn cho Ngày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0AC4B3D8-5ADB-4A32-BF23-A92F8A52B91A}" type="datetimeFigureOut">
              <a:rPr lang="en-US" smtClean="0"/>
              <a:pPr/>
              <a:t>2/9/2019</a:t>
            </a:fld>
            <a:endParaRPr lang="en-US"/>
          </a:p>
        </p:txBody>
      </p:sp>
      <p:sp>
        <p:nvSpPr>
          <p:cNvPr id="6" name="Chỗ dành sẵn cho Chân trang 5"/>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endParaRPr lang="en-US"/>
          </a:p>
        </p:txBody>
      </p:sp>
      <p:sp>
        <p:nvSpPr>
          <p:cNvPr id="7" name="Chỗ dành sẵn cho Số Bản chiếu 6"/>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AAEE26C7-C0F2-47B8-A1D5-ED66318EE92E}" type="slidenum">
              <a:rPr lang="en-US" smtClean="0"/>
              <a:pPr/>
              <a:t>‹#›</a:t>
            </a:fld>
            <a:endParaRPr lang="en-US"/>
          </a:p>
        </p:txBody>
      </p:sp>
    </p:spTree>
    <p:extLst>
      <p:ext uri="{BB962C8B-B14F-4D97-AF65-F5344CB8AC3E}">
        <p14:creationId xmlns:p14="http://schemas.microsoft.com/office/powerpoint/2010/main" val="1144541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21" Type="http://schemas.microsoft.com/office/2007/relationships/hdphoto" Target="../media/hdphoto2.wdp"/><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5.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microsoft.com/office/2007/relationships/hdphoto" Target="../media/hdphoto3.wdp"/><Relationship Id="rId10" Type="http://schemas.openxmlformats.org/officeDocument/2006/relationships/slideLayout" Target="../slideLayouts/slideLayout10.xml"/><Relationship Id="rId19"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7" name="Hình tự do 26"/>
          <p:cNvSpPr/>
          <p:nvPr userDrawn="1"/>
        </p:nvSpPr>
        <p:spPr bwMode="white">
          <a:xfrm rot="5188121">
            <a:off x="10267612" y="4847770"/>
            <a:ext cx="2155040" cy="1809820"/>
          </a:xfrm>
          <a:custGeom>
            <a:avLst/>
            <a:gdLst>
              <a:gd name="connsiteX0" fmla="*/ 2980 w 2155040"/>
              <a:gd name="connsiteY0" fmla="*/ 591891 h 1799604"/>
              <a:gd name="connsiteX1" fmla="*/ 264327 w 2155040"/>
              <a:gd name="connsiteY1" fmla="*/ 174767 h 1799604"/>
              <a:gd name="connsiteX2" fmla="*/ 167153 w 2155040"/>
              <a:gd name="connsiteY2" fmla="*/ 15546 h 1799604"/>
              <a:gd name="connsiteX3" fmla="*/ 163079 w 2155040"/>
              <a:gd name="connsiteY3" fmla="*/ 0 h 1799604"/>
              <a:gd name="connsiteX4" fmla="*/ 2155040 w 2155040"/>
              <a:gd name="connsiteY4" fmla="*/ 122926 h 1799604"/>
              <a:gd name="connsiteX5" fmla="*/ 2155040 w 2155040"/>
              <a:gd name="connsiteY5" fmla="*/ 1389474 h 1799604"/>
              <a:gd name="connsiteX6" fmla="*/ 2154712 w 2155040"/>
              <a:gd name="connsiteY6" fmla="*/ 1394798 h 1799604"/>
              <a:gd name="connsiteX7" fmla="*/ 2126657 w 2155040"/>
              <a:gd name="connsiteY7" fmla="*/ 1493853 h 1799604"/>
              <a:gd name="connsiteX8" fmla="*/ 1093797 w 2155040"/>
              <a:gd name="connsiteY8" fmla="*/ 1200294 h 1799604"/>
              <a:gd name="connsiteX9" fmla="*/ 2980 w 2155040"/>
              <a:gd name="connsiteY9" fmla="*/ 591891 h 1799604"/>
              <a:gd name="connsiteX0" fmla="*/ 2980 w 2212139"/>
              <a:gd name="connsiteY0" fmla="*/ 591891 h 1799604"/>
              <a:gd name="connsiteX1" fmla="*/ 264327 w 2212139"/>
              <a:gd name="connsiteY1" fmla="*/ 174767 h 1799604"/>
              <a:gd name="connsiteX2" fmla="*/ 167153 w 2212139"/>
              <a:gd name="connsiteY2" fmla="*/ 15546 h 1799604"/>
              <a:gd name="connsiteX3" fmla="*/ 163079 w 2212139"/>
              <a:gd name="connsiteY3" fmla="*/ 0 h 1799604"/>
              <a:gd name="connsiteX4" fmla="*/ 2155040 w 2212139"/>
              <a:gd name="connsiteY4" fmla="*/ 122926 h 1799604"/>
              <a:gd name="connsiteX5" fmla="*/ 2155040 w 2212139"/>
              <a:gd name="connsiteY5" fmla="*/ 1389474 h 1799604"/>
              <a:gd name="connsiteX6" fmla="*/ 2126657 w 2212139"/>
              <a:gd name="connsiteY6" fmla="*/ 1493853 h 1799604"/>
              <a:gd name="connsiteX7" fmla="*/ 1093797 w 2212139"/>
              <a:gd name="connsiteY7" fmla="*/ 1200294 h 1799604"/>
              <a:gd name="connsiteX8" fmla="*/ 2980 w 2212139"/>
              <a:gd name="connsiteY8" fmla="*/ 591891 h 1799604"/>
              <a:gd name="connsiteX0" fmla="*/ 2980 w 2155040"/>
              <a:gd name="connsiteY0" fmla="*/ 591891 h 1799604"/>
              <a:gd name="connsiteX1" fmla="*/ 264327 w 2155040"/>
              <a:gd name="connsiteY1" fmla="*/ 174767 h 1799604"/>
              <a:gd name="connsiteX2" fmla="*/ 167153 w 2155040"/>
              <a:gd name="connsiteY2" fmla="*/ 15546 h 1799604"/>
              <a:gd name="connsiteX3" fmla="*/ 163079 w 2155040"/>
              <a:gd name="connsiteY3" fmla="*/ 0 h 1799604"/>
              <a:gd name="connsiteX4" fmla="*/ 2155040 w 2155040"/>
              <a:gd name="connsiteY4" fmla="*/ 122926 h 1799604"/>
              <a:gd name="connsiteX5" fmla="*/ 2126657 w 2155040"/>
              <a:gd name="connsiteY5" fmla="*/ 1493853 h 1799604"/>
              <a:gd name="connsiteX6" fmla="*/ 1093797 w 2155040"/>
              <a:gd name="connsiteY6" fmla="*/ 1200294 h 1799604"/>
              <a:gd name="connsiteX7" fmla="*/ 2980 w 2155040"/>
              <a:gd name="connsiteY7" fmla="*/ 591891 h 1799604"/>
              <a:gd name="connsiteX0" fmla="*/ 2980 w 2155040"/>
              <a:gd name="connsiteY0" fmla="*/ 591891 h 1809820"/>
              <a:gd name="connsiteX1" fmla="*/ 264327 w 2155040"/>
              <a:gd name="connsiteY1" fmla="*/ 174767 h 1809820"/>
              <a:gd name="connsiteX2" fmla="*/ 167153 w 2155040"/>
              <a:gd name="connsiteY2" fmla="*/ 15546 h 1809820"/>
              <a:gd name="connsiteX3" fmla="*/ 163079 w 2155040"/>
              <a:gd name="connsiteY3" fmla="*/ 0 h 1809820"/>
              <a:gd name="connsiteX4" fmla="*/ 2155040 w 2155040"/>
              <a:gd name="connsiteY4" fmla="*/ 122926 h 1809820"/>
              <a:gd name="connsiteX5" fmla="*/ 2087456 w 2155040"/>
              <a:gd name="connsiteY5" fmla="*/ 1510520 h 1809820"/>
              <a:gd name="connsiteX6" fmla="*/ 1093797 w 2155040"/>
              <a:gd name="connsiteY6" fmla="*/ 1200294 h 1809820"/>
              <a:gd name="connsiteX7" fmla="*/ 2980 w 2155040"/>
              <a:gd name="connsiteY7" fmla="*/ 591891 h 1809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55040" h="1809820">
                <a:moveTo>
                  <a:pt x="2980" y="591891"/>
                </a:moveTo>
                <a:cubicBezTo>
                  <a:pt x="18927" y="429188"/>
                  <a:pt x="99680" y="276305"/>
                  <a:pt x="264327" y="174767"/>
                </a:cubicBezTo>
                <a:cubicBezTo>
                  <a:pt x="218534" y="121629"/>
                  <a:pt x="186774" y="68269"/>
                  <a:pt x="167153" y="15546"/>
                </a:cubicBezTo>
                <a:lnTo>
                  <a:pt x="163079" y="0"/>
                </a:lnTo>
                <a:lnTo>
                  <a:pt x="2155040" y="122926"/>
                </a:lnTo>
                <a:lnTo>
                  <a:pt x="2087456" y="1510520"/>
                </a:lnTo>
                <a:cubicBezTo>
                  <a:pt x="1888251" y="1977649"/>
                  <a:pt x="913558" y="1915442"/>
                  <a:pt x="1093797" y="1200294"/>
                </a:cubicBezTo>
                <a:cubicBezTo>
                  <a:pt x="490546" y="1656501"/>
                  <a:pt x="-44862" y="1080001"/>
                  <a:pt x="2980" y="59189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17" name="Hình tự do 16"/>
          <p:cNvSpPr>
            <a:spLocks/>
          </p:cNvSpPr>
          <p:nvPr userDrawn="1"/>
        </p:nvSpPr>
        <p:spPr bwMode="auto">
          <a:xfrm>
            <a:off x="11836087" y="5539858"/>
            <a:ext cx="224104" cy="1105063"/>
          </a:xfrm>
          <a:custGeom>
            <a:avLst/>
            <a:gdLst>
              <a:gd name="T0" fmla="*/ 37 w 72"/>
              <a:gd name="T1" fmla="*/ 128 h 353"/>
              <a:gd name="T2" fmla="*/ 36 w 72"/>
              <a:gd name="T3" fmla="*/ 128 h 353"/>
              <a:gd name="T4" fmla="*/ 37 w 72"/>
              <a:gd name="T5" fmla="*/ 101 h 353"/>
              <a:gd name="T6" fmla="*/ 62 w 72"/>
              <a:gd name="T7" fmla="*/ 81 h 353"/>
              <a:gd name="T8" fmla="*/ 35 w 72"/>
              <a:gd name="T9" fmla="*/ 63 h 353"/>
              <a:gd name="T10" fmla="*/ 33 w 72"/>
              <a:gd name="T11" fmla="*/ 36 h 353"/>
              <a:gd name="T12" fmla="*/ 47 w 72"/>
              <a:gd name="T13" fmla="*/ 16 h 353"/>
              <a:gd name="T14" fmla="*/ 24 w 72"/>
              <a:gd name="T15" fmla="*/ 2 h 353"/>
              <a:gd name="T16" fmla="*/ 5 w 72"/>
              <a:gd name="T17" fmla="*/ 22 h 353"/>
              <a:gd name="T18" fmla="*/ 26 w 72"/>
              <a:gd name="T19" fmla="*/ 37 h 353"/>
              <a:gd name="T20" fmla="*/ 28 w 72"/>
              <a:gd name="T21" fmla="*/ 63 h 353"/>
              <a:gd name="T22" fmla="*/ 6 w 72"/>
              <a:gd name="T23" fmla="*/ 82 h 353"/>
              <a:gd name="T24" fmla="*/ 30 w 72"/>
              <a:gd name="T25" fmla="*/ 101 h 353"/>
              <a:gd name="T26" fmla="*/ 29 w 72"/>
              <a:gd name="T27" fmla="*/ 128 h 353"/>
              <a:gd name="T28" fmla="*/ 0 w 72"/>
              <a:gd name="T29" fmla="*/ 148 h 353"/>
              <a:gd name="T30" fmla="*/ 27 w 72"/>
              <a:gd name="T31" fmla="*/ 170 h 353"/>
              <a:gd name="T32" fmla="*/ 6 w 72"/>
              <a:gd name="T33" fmla="*/ 352 h 353"/>
              <a:gd name="T34" fmla="*/ 13 w 72"/>
              <a:gd name="T35" fmla="*/ 353 h 353"/>
              <a:gd name="T36" fmla="*/ 34 w 72"/>
              <a:gd name="T37" fmla="*/ 171 h 353"/>
              <a:gd name="T38" fmla="*/ 35 w 72"/>
              <a:gd name="T39" fmla="*/ 171 h 353"/>
              <a:gd name="T40" fmla="*/ 71 w 72"/>
              <a:gd name="T41" fmla="*/ 152 h 353"/>
              <a:gd name="T42" fmla="*/ 37 w 72"/>
              <a:gd name="T43" fmla="*/ 128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2" h="353">
                <a:moveTo>
                  <a:pt x="37" y="128"/>
                </a:moveTo>
                <a:cubicBezTo>
                  <a:pt x="37" y="128"/>
                  <a:pt x="36" y="128"/>
                  <a:pt x="36" y="128"/>
                </a:cubicBezTo>
                <a:cubicBezTo>
                  <a:pt x="36" y="119"/>
                  <a:pt x="37" y="110"/>
                  <a:pt x="37" y="101"/>
                </a:cubicBezTo>
                <a:cubicBezTo>
                  <a:pt x="51" y="100"/>
                  <a:pt x="62" y="91"/>
                  <a:pt x="62" y="81"/>
                </a:cubicBezTo>
                <a:cubicBezTo>
                  <a:pt x="61" y="71"/>
                  <a:pt x="50" y="63"/>
                  <a:pt x="35" y="63"/>
                </a:cubicBezTo>
                <a:cubicBezTo>
                  <a:pt x="35" y="54"/>
                  <a:pt x="34" y="45"/>
                  <a:pt x="33" y="36"/>
                </a:cubicBezTo>
                <a:cubicBezTo>
                  <a:pt x="42" y="33"/>
                  <a:pt x="48" y="25"/>
                  <a:pt x="47" y="16"/>
                </a:cubicBezTo>
                <a:cubicBezTo>
                  <a:pt x="46" y="7"/>
                  <a:pt x="35" y="0"/>
                  <a:pt x="24" y="2"/>
                </a:cubicBezTo>
                <a:cubicBezTo>
                  <a:pt x="12" y="3"/>
                  <a:pt x="4" y="12"/>
                  <a:pt x="5" y="22"/>
                </a:cubicBezTo>
                <a:cubicBezTo>
                  <a:pt x="6" y="31"/>
                  <a:pt x="15" y="38"/>
                  <a:pt x="26" y="37"/>
                </a:cubicBezTo>
                <a:cubicBezTo>
                  <a:pt x="27" y="46"/>
                  <a:pt x="28" y="55"/>
                  <a:pt x="28" y="63"/>
                </a:cubicBezTo>
                <a:cubicBezTo>
                  <a:pt x="15" y="65"/>
                  <a:pt x="5" y="73"/>
                  <a:pt x="6" y="82"/>
                </a:cubicBezTo>
                <a:cubicBezTo>
                  <a:pt x="6" y="92"/>
                  <a:pt x="16" y="100"/>
                  <a:pt x="30" y="101"/>
                </a:cubicBezTo>
                <a:cubicBezTo>
                  <a:pt x="30" y="110"/>
                  <a:pt x="30" y="119"/>
                  <a:pt x="29" y="128"/>
                </a:cubicBezTo>
                <a:cubicBezTo>
                  <a:pt x="13" y="130"/>
                  <a:pt x="1" y="137"/>
                  <a:pt x="0" y="148"/>
                </a:cubicBezTo>
                <a:cubicBezTo>
                  <a:pt x="0" y="158"/>
                  <a:pt x="11" y="167"/>
                  <a:pt x="27" y="170"/>
                </a:cubicBezTo>
                <a:cubicBezTo>
                  <a:pt x="22" y="230"/>
                  <a:pt x="12" y="291"/>
                  <a:pt x="6" y="352"/>
                </a:cubicBezTo>
                <a:cubicBezTo>
                  <a:pt x="13" y="353"/>
                  <a:pt x="13" y="353"/>
                  <a:pt x="13" y="353"/>
                </a:cubicBezTo>
                <a:cubicBezTo>
                  <a:pt x="18" y="292"/>
                  <a:pt x="29" y="231"/>
                  <a:pt x="34" y="171"/>
                </a:cubicBezTo>
                <a:cubicBezTo>
                  <a:pt x="34" y="171"/>
                  <a:pt x="34" y="171"/>
                  <a:pt x="35" y="171"/>
                </a:cubicBezTo>
                <a:cubicBezTo>
                  <a:pt x="54" y="172"/>
                  <a:pt x="71" y="163"/>
                  <a:pt x="71" y="152"/>
                </a:cubicBezTo>
                <a:cubicBezTo>
                  <a:pt x="72" y="140"/>
                  <a:pt x="57" y="130"/>
                  <a:pt x="37" y="12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vi-VN"/>
          </a:p>
        </p:txBody>
      </p:sp>
      <p:sp>
        <p:nvSpPr>
          <p:cNvPr id="18" name="Hình tự do 17"/>
          <p:cNvSpPr/>
          <p:nvPr userDrawn="1"/>
        </p:nvSpPr>
        <p:spPr>
          <a:xfrm>
            <a:off x="11575971" y="5545738"/>
            <a:ext cx="91245" cy="1007461"/>
          </a:xfrm>
          <a:custGeom>
            <a:avLst/>
            <a:gdLst>
              <a:gd name="connsiteX0" fmla="*/ 123265 w 324971"/>
              <a:gd name="connsiteY0" fmla="*/ 0 h 2459692"/>
              <a:gd name="connsiteX1" fmla="*/ 162486 w 324971"/>
              <a:gd name="connsiteY1" fmla="*/ 1731309 h 2459692"/>
              <a:gd name="connsiteX2" fmla="*/ 0 w 324971"/>
              <a:gd name="connsiteY2" fmla="*/ 1585633 h 2459692"/>
              <a:gd name="connsiteX3" fmla="*/ 145677 w 324971"/>
              <a:gd name="connsiteY3" fmla="*/ 1776133 h 2459692"/>
              <a:gd name="connsiteX4" fmla="*/ 196103 w 324971"/>
              <a:gd name="connsiteY4" fmla="*/ 2459692 h 2459692"/>
              <a:gd name="connsiteX5" fmla="*/ 252133 w 324971"/>
              <a:gd name="connsiteY5" fmla="*/ 2448486 h 2459692"/>
              <a:gd name="connsiteX6" fmla="*/ 184897 w 324971"/>
              <a:gd name="connsiteY6" fmla="*/ 1753721 h 2459692"/>
              <a:gd name="connsiteX7" fmla="*/ 324971 w 324971"/>
              <a:gd name="connsiteY7" fmla="*/ 1630456 h 2459692"/>
              <a:gd name="connsiteX8" fmla="*/ 179294 w 324971"/>
              <a:gd name="connsiteY8" fmla="*/ 1697692 h 2459692"/>
              <a:gd name="connsiteX9" fmla="*/ 123265 w 324971"/>
              <a:gd name="connsiteY9" fmla="*/ 0 h 2459692"/>
              <a:gd name="connsiteX0" fmla="*/ 127075 w 324971"/>
              <a:gd name="connsiteY0" fmla="*/ 0 h 2444452"/>
              <a:gd name="connsiteX1" fmla="*/ 162486 w 324971"/>
              <a:gd name="connsiteY1" fmla="*/ 171606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179294 w 324971"/>
              <a:gd name="connsiteY8" fmla="*/ 1682452 h 2444452"/>
              <a:gd name="connsiteX9" fmla="*/ 127075 w 324971"/>
              <a:gd name="connsiteY9" fmla="*/ 0 h 2444452"/>
              <a:gd name="connsiteX0" fmla="*/ 127075 w 324971"/>
              <a:gd name="connsiteY0" fmla="*/ 0 h 2444452"/>
              <a:gd name="connsiteX1" fmla="*/ 162486 w 324971"/>
              <a:gd name="connsiteY1" fmla="*/ 171606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179294 w 324971"/>
              <a:gd name="connsiteY8" fmla="*/ 1682452 h 2444452"/>
              <a:gd name="connsiteX9" fmla="*/ 127075 w 324971"/>
              <a:gd name="connsiteY9" fmla="*/ 0 h 2444452"/>
              <a:gd name="connsiteX0" fmla="*/ 127075 w 324971"/>
              <a:gd name="connsiteY0" fmla="*/ 0 h 2444452"/>
              <a:gd name="connsiteX1" fmla="*/ 162486 w 324971"/>
              <a:gd name="connsiteY1" fmla="*/ 171606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179294 w 324971"/>
              <a:gd name="connsiteY8" fmla="*/ 1682452 h 2444452"/>
              <a:gd name="connsiteX9" fmla="*/ 127075 w 324971"/>
              <a:gd name="connsiteY9" fmla="*/ 0 h 2444452"/>
              <a:gd name="connsiteX0" fmla="*/ 127075 w 324971"/>
              <a:gd name="connsiteY0" fmla="*/ 0 h 2444452"/>
              <a:gd name="connsiteX1" fmla="*/ 177726 w 324971"/>
              <a:gd name="connsiteY1" fmla="*/ 168558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179294 w 324971"/>
              <a:gd name="connsiteY8" fmla="*/ 1682452 h 2444452"/>
              <a:gd name="connsiteX9" fmla="*/ 127075 w 324971"/>
              <a:gd name="connsiteY9" fmla="*/ 0 h 2444452"/>
              <a:gd name="connsiteX0" fmla="*/ 127075 w 324971"/>
              <a:gd name="connsiteY0" fmla="*/ 0 h 2444452"/>
              <a:gd name="connsiteX1" fmla="*/ 177726 w 324971"/>
              <a:gd name="connsiteY1" fmla="*/ 168558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221204 w 324971"/>
              <a:gd name="connsiteY8" fmla="*/ 1613872 h 2444452"/>
              <a:gd name="connsiteX9" fmla="*/ 127075 w 324971"/>
              <a:gd name="connsiteY9" fmla="*/ 0 h 2444452"/>
              <a:gd name="connsiteX0" fmla="*/ 127075 w 324971"/>
              <a:gd name="connsiteY0" fmla="*/ 0 h 2444452"/>
              <a:gd name="connsiteX1" fmla="*/ 151056 w 324971"/>
              <a:gd name="connsiteY1" fmla="*/ 165891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221204 w 324971"/>
              <a:gd name="connsiteY8" fmla="*/ 1613872 h 2444452"/>
              <a:gd name="connsiteX9" fmla="*/ 127075 w 324971"/>
              <a:gd name="connsiteY9" fmla="*/ 0 h 2444452"/>
              <a:gd name="connsiteX0" fmla="*/ 127075 w 324971"/>
              <a:gd name="connsiteY0" fmla="*/ 0 h 2444452"/>
              <a:gd name="connsiteX1" fmla="*/ 151056 w 324971"/>
              <a:gd name="connsiteY1" fmla="*/ 165891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92517 w 324971"/>
              <a:gd name="connsiteY6" fmla="*/ 1768961 h 2444452"/>
              <a:gd name="connsiteX7" fmla="*/ 324971 w 324971"/>
              <a:gd name="connsiteY7" fmla="*/ 1615216 h 2444452"/>
              <a:gd name="connsiteX8" fmla="*/ 221204 w 324971"/>
              <a:gd name="connsiteY8" fmla="*/ 1613872 h 2444452"/>
              <a:gd name="connsiteX9" fmla="*/ 127075 w 32497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21204 w 328781"/>
              <a:gd name="connsiteY8" fmla="*/ 1613872 h 2444452"/>
              <a:gd name="connsiteX9" fmla="*/ 127075 w 32878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21204 w 328781"/>
              <a:gd name="connsiteY8" fmla="*/ 1613872 h 2444452"/>
              <a:gd name="connsiteX9" fmla="*/ 127075 w 32878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21204 w 328781"/>
              <a:gd name="connsiteY8" fmla="*/ 1613872 h 2444452"/>
              <a:gd name="connsiteX9" fmla="*/ 127075 w 32878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02154 w 328781"/>
              <a:gd name="connsiteY8" fmla="*/ 1690072 h 2444452"/>
              <a:gd name="connsiteX9" fmla="*/ 127075 w 32878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02154 w 328781"/>
              <a:gd name="connsiteY8" fmla="*/ 1690072 h 2444452"/>
              <a:gd name="connsiteX9" fmla="*/ 127075 w 32878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02154 w 328781"/>
              <a:gd name="connsiteY8" fmla="*/ 1690072 h 2444452"/>
              <a:gd name="connsiteX9" fmla="*/ 127075 w 32878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41867 w 324971"/>
              <a:gd name="connsiteY3" fmla="*/ 176089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41867 w 324971"/>
              <a:gd name="connsiteY3" fmla="*/ 176089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41867 w 324971"/>
              <a:gd name="connsiteY3" fmla="*/ 176089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41867 w 324971"/>
              <a:gd name="connsiteY3" fmla="*/ 176089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48323 w 324971"/>
              <a:gd name="connsiteY5" fmla="*/ 243324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25463 w 324971"/>
              <a:gd name="connsiteY5" fmla="*/ 244086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25463 w 324971"/>
              <a:gd name="connsiteY5" fmla="*/ 244086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25463 w 324971"/>
              <a:gd name="connsiteY5" fmla="*/ 244086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38488 h 2482940"/>
              <a:gd name="connsiteX1" fmla="*/ 147246 w 324971"/>
              <a:gd name="connsiteY1" fmla="*/ 1697407 h 2482940"/>
              <a:gd name="connsiteX2" fmla="*/ 0 w 324971"/>
              <a:gd name="connsiteY2" fmla="*/ 1658411 h 2482940"/>
              <a:gd name="connsiteX3" fmla="*/ 138057 w 324971"/>
              <a:gd name="connsiteY3" fmla="*/ 1757471 h 2482940"/>
              <a:gd name="connsiteX4" fmla="*/ 192293 w 324971"/>
              <a:gd name="connsiteY4" fmla="*/ 2482940 h 2482940"/>
              <a:gd name="connsiteX5" fmla="*/ 225463 w 324971"/>
              <a:gd name="connsiteY5" fmla="*/ 2479354 h 2482940"/>
              <a:gd name="connsiteX6" fmla="*/ 184897 w 324971"/>
              <a:gd name="connsiteY6" fmla="*/ 1780779 h 2482940"/>
              <a:gd name="connsiteX7" fmla="*/ 324971 w 324971"/>
              <a:gd name="connsiteY7" fmla="*/ 1687994 h 2482940"/>
              <a:gd name="connsiteX8" fmla="*/ 198344 w 324971"/>
              <a:gd name="connsiteY8" fmla="*/ 1728560 h 2482940"/>
              <a:gd name="connsiteX9" fmla="*/ 182432 w 324971"/>
              <a:gd name="connsiteY9" fmla="*/ 626349 h 2482940"/>
              <a:gd name="connsiteX10" fmla="*/ 123265 w 324971"/>
              <a:gd name="connsiteY10" fmla="*/ 38488 h 2482940"/>
              <a:gd name="connsiteX0" fmla="*/ 123265 w 324971"/>
              <a:gd name="connsiteY0" fmla="*/ 163279 h 2607731"/>
              <a:gd name="connsiteX1" fmla="*/ 147246 w 324971"/>
              <a:gd name="connsiteY1" fmla="*/ 1822198 h 2607731"/>
              <a:gd name="connsiteX2" fmla="*/ 0 w 324971"/>
              <a:gd name="connsiteY2" fmla="*/ 1783202 h 2607731"/>
              <a:gd name="connsiteX3" fmla="*/ 138057 w 324971"/>
              <a:gd name="connsiteY3" fmla="*/ 1882262 h 2607731"/>
              <a:gd name="connsiteX4" fmla="*/ 192293 w 324971"/>
              <a:gd name="connsiteY4" fmla="*/ 2607731 h 2607731"/>
              <a:gd name="connsiteX5" fmla="*/ 225463 w 324971"/>
              <a:gd name="connsiteY5" fmla="*/ 2604145 h 2607731"/>
              <a:gd name="connsiteX6" fmla="*/ 184897 w 324971"/>
              <a:gd name="connsiteY6" fmla="*/ 1905570 h 2607731"/>
              <a:gd name="connsiteX7" fmla="*/ 324971 w 324971"/>
              <a:gd name="connsiteY7" fmla="*/ 1812785 h 2607731"/>
              <a:gd name="connsiteX8" fmla="*/ 198344 w 324971"/>
              <a:gd name="connsiteY8" fmla="*/ 1853351 h 2607731"/>
              <a:gd name="connsiteX9" fmla="*/ 174812 w 324971"/>
              <a:gd name="connsiteY9" fmla="*/ 183450 h 2607731"/>
              <a:gd name="connsiteX10" fmla="*/ 123265 w 324971"/>
              <a:gd name="connsiteY10" fmla="*/ 163279 h 2607731"/>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25463 w 324971"/>
              <a:gd name="connsiteY5" fmla="*/ 244086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74812 w 324971"/>
              <a:gd name="connsiteY9" fmla="*/ 20171 h 2444452"/>
              <a:gd name="connsiteX10" fmla="*/ 123265 w 324971"/>
              <a:gd name="connsiteY10"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25463 w 324971"/>
              <a:gd name="connsiteY5" fmla="*/ 244086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59572 w 324971"/>
              <a:gd name="connsiteY9" fmla="*/ 23981 h 2444452"/>
              <a:gd name="connsiteX10" fmla="*/ 123265 w 324971"/>
              <a:gd name="connsiteY10" fmla="*/ 0 h 2444452"/>
              <a:gd name="connsiteX0" fmla="*/ 127075 w 324971"/>
              <a:gd name="connsiteY0" fmla="*/ 0 h 2425402"/>
              <a:gd name="connsiteX1" fmla="*/ 147246 w 324971"/>
              <a:gd name="connsiteY1" fmla="*/ 1639869 h 2425402"/>
              <a:gd name="connsiteX2" fmla="*/ 0 w 324971"/>
              <a:gd name="connsiteY2" fmla="*/ 1600873 h 2425402"/>
              <a:gd name="connsiteX3" fmla="*/ 138057 w 324971"/>
              <a:gd name="connsiteY3" fmla="*/ 1699933 h 2425402"/>
              <a:gd name="connsiteX4" fmla="*/ 192293 w 324971"/>
              <a:gd name="connsiteY4" fmla="*/ 2425402 h 2425402"/>
              <a:gd name="connsiteX5" fmla="*/ 225463 w 324971"/>
              <a:gd name="connsiteY5" fmla="*/ 2421816 h 2425402"/>
              <a:gd name="connsiteX6" fmla="*/ 184897 w 324971"/>
              <a:gd name="connsiteY6" fmla="*/ 1723241 h 2425402"/>
              <a:gd name="connsiteX7" fmla="*/ 324971 w 324971"/>
              <a:gd name="connsiteY7" fmla="*/ 1630456 h 2425402"/>
              <a:gd name="connsiteX8" fmla="*/ 198344 w 324971"/>
              <a:gd name="connsiteY8" fmla="*/ 1671022 h 2425402"/>
              <a:gd name="connsiteX9" fmla="*/ 159572 w 324971"/>
              <a:gd name="connsiteY9" fmla="*/ 4931 h 2425402"/>
              <a:gd name="connsiteX10" fmla="*/ 127075 w 324971"/>
              <a:gd name="connsiteY10" fmla="*/ 0 h 2425402"/>
              <a:gd name="connsiteX0" fmla="*/ 127075 w 324971"/>
              <a:gd name="connsiteY0" fmla="*/ 0 h 2425402"/>
              <a:gd name="connsiteX1" fmla="*/ 147246 w 324971"/>
              <a:gd name="connsiteY1" fmla="*/ 1639869 h 2425402"/>
              <a:gd name="connsiteX2" fmla="*/ 0 w 324971"/>
              <a:gd name="connsiteY2" fmla="*/ 1600873 h 2425402"/>
              <a:gd name="connsiteX3" fmla="*/ 138057 w 324971"/>
              <a:gd name="connsiteY3" fmla="*/ 1699933 h 2425402"/>
              <a:gd name="connsiteX4" fmla="*/ 192293 w 324971"/>
              <a:gd name="connsiteY4" fmla="*/ 2425402 h 2425402"/>
              <a:gd name="connsiteX5" fmla="*/ 225463 w 324971"/>
              <a:gd name="connsiteY5" fmla="*/ 2421816 h 2425402"/>
              <a:gd name="connsiteX6" fmla="*/ 184897 w 324971"/>
              <a:gd name="connsiteY6" fmla="*/ 1723241 h 2425402"/>
              <a:gd name="connsiteX7" fmla="*/ 324971 w 324971"/>
              <a:gd name="connsiteY7" fmla="*/ 1630456 h 2425402"/>
              <a:gd name="connsiteX8" fmla="*/ 198344 w 324971"/>
              <a:gd name="connsiteY8" fmla="*/ 1671022 h 2425402"/>
              <a:gd name="connsiteX9" fmla="*/ 159572 w 324971"/>
              <a:gd name="connsiteY9" fmla="*/ 4931 h 2425402"/>
              <a:gd name="connsiteX10" fmla="*/ 127075 w 324971"/>
              <a:gd name="connsiteY10" fmla="*/ 0 h 2425402"/>
              <a:gd name="connsiteX0" fmla="*/ 127075 w 324971"/>
              <a:gd name="connsiteY0" fmla="*/ 0 h 2425402"/>
              <a:gd name="connsiteX1" fmla="*/ 147246 w 324971"/>
              <a:gd name="connsiteY1" fmla="*/ 1639869 h 2425402"/>
              <a:gd name="connsiteX2" fmla="*/ 0 w 324971"/>
              <a:gd name="connsiteY2" fmla="*/ 1600873 h 2425402"/>
              <a:gd name="connsiteX3" fmla="*/ 138057 w 324971"/>
              <a:gd name="connsiteY3" fmla="*/ 1699933 h 2425402"/>
              <a:gd name="connsiteX4" fmla="*/ 192293 w 324971"/>
              <a:gd name="connsiteY4" fmla="*/ 2425402 h 2425402"/>
              <a:gd name="connsiteX5" fmla="*/ 225463 w 324971"/>
              <a:gd name="connsiteY5" fmla="*/ 2421816 h 2425402"/>
              <a:gd name="connsiteX6" fmla="*/ 184897 w 324971"/>
              <a:gd name="connsiteY6" fmla="*/ 1723241 h 2425402"/>
              <a:gd name="connsiteX7" fmla="*/ 324971 w 324971"/>
              <a:gd name="connsiteY7" fmla="*/ 1630456 h 2425402"/>
              <a:gd name="connsiteX8" fmla="*/ 198344 w 324971"/>
              <a:gd name="connsiteY8" fmla="*/ 1671022 h 2425402"/>
              <a:gd name="connsiteX9" fmla="*/ 159572 w 324971"/>
              <a:gd name="connsiteY9" fmla="*/ 4931 h 2425402"/>
              <a:gd name="connsiteX10" fmla="*/ 127075 w 32497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2324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83104 w 321161"/>
              <a:gd name="connsiteY8" fmla="*/ 1667212 h 2425402"/>
              <a:gd name="connsiteX9" fmla="*/ 159572 w 321161"/>
              <a:gd name="connsiteY9" fmla="*/ 4931 h 2425402"/>
              <a:gd name="connsiteX10" fmla="*/ 127075 w 321161"/>
              <a:gd name="connsiteY10" fmla="*/ 0 h 2425402"/>
              <a:gd name="connsiteX0" fmla="*/ 881 w 349749"/>
              <a:gd name="connsiteY0" fmla="*/ 1042821 h 2420473"/>
              <a:gd name="connsiteX1" fmla="*/ 175834 w 349749"/>
              <a:gd name="connsiteY1" fmla="*/ 1634940 h 2420473"/>
              <a:gd name="connsiteX2" fmla="*/ 28588 w 349749"/>
              <a:gd name="connsiteY2" fmla="*/ 1595944 h 2420473"/>
              <a:gd name="connsiteX3" fmla="*/ 166645 w 349749"/>
              <a:gd name="connsiteY3" fmla="*/ 1695004 h 2420473"/>
              <a:gd name="connsiteX4" fmla="*/ 220881 w 349749"/>
              <a:gd name="connsiteY4" fmla="*/ 2420473 h 2420473"/>
              <a:gd name="connsiteX5" fmla="*/ 254051 w 349749"/>
              <a:gd name="connsiteY5" fmla="*/ 2416887 h 2420473"/>
              <a:gd name="connsiteX6" fmla="*/ 213485 w 349749"/>
              <a:gd name="connsiteY6" fmla="*/ 1706882 h 2420473"/>
              <a:gd name="connsiteX7" fmla="*/ 349749 w 349749"/>
              <a:gd name="connsiteY7" fmla="*/ 1610287 h 2420473"/>
              <a:gd name="connsiteX8" fmla="*/ 211692 w 349749"/>
              <a:gd name="connsiteY8" fmla="*/ 1662283 h 2420473"/>
              <a:gd name="connsiteX9" fmla="*/ 188160 w 349749"/>
              <a:gd name="connsiteY9" fmla="*/ 2 h 2420473"/>
              <a:gd name="connsiteX10" fmla="*/ 881 w 349749"/>
              <a:gd name="connsiteY10" fmla="*/ 1042821 h 2420473"/>
              <a:gd name="connsiteX0" fmla="*/ 881 w 349749"/>
              <a:gd name="connsiteY0" fmla="*/ 0 h 1377652"/>
              <a:gd name="connsiteX1" fmla="*/ 175834 w 349749"/>
              <a:gd name="connsiteY1" fmla="*/ 592119 h 1377652"/>
              <a:gd name="connsiteX2" fmla="*/ 28588 w 349749"/>
              <a:gd name="connsiteY2" fmla="*/ 553123 h 1377652"/>
              <a:gd name="connsiteX3" fmla="*/ 166645 w 349749"/>
              <a:gd name="connsiteY3" fmla="*/ 652183 h 1377652"/>
              <a:gd name="connsiteX4" fmla="*/ 220881 w 349749"/>
              <a:gd name="connsiteY4" fmla="*/ 1377652 h 1377652"/>
              <a:gd name="connsiteX5" fmla="*/ 254051 w 349749"/>
              <a:gd name="connsiteY5" fmla="*/ 1374066 h 1377652"/>
              <a:gd name="connsiteX6" fmla="*/ 213485 w 349749"/>
              <a:gd name="connsiteY6" fmla="*/ 664061 h 1377652"/>
              <a:gd name="connsiteX7" fmla="*/ 349749 w 349749"/>
              <a:gd name="connsiteY7" fmla="*/ 567466 h 1377652"/>
              <a:gd name="connsiteX8" fmla="*/ 211692 w 349749"/>
              <a:gd name="connsiteY8" fmla="*/ 619462 h 1377652"/>
              <a:gd name="connsiteX9" fmla="*/ 200066 w 349749"/>
              <a:gd name="connsiteY9" fmla="*/ 40650 h 1377652"/>
              <a:gd name="connsiteX10" fmla="*/ 881 w 349749"/>
              <a:gd name="connsiteY10" fmla="*/ 0 h 1377652"/>
              <a:gd name="connsiteX0" fmla="*/ 0 w 348868"/>
              <a:gd name="connsiteY0" fmla="*/ 0 h 1377652"/>
              <a:gd name="connsiteX1" fmla="*/ 174953 w 348868"/>
              <a:gd name="connsiteY1" fmla="*/ 592119 h 1377652"/>
              <a:gd name="connsiteX2" fmla="*/ 27707 w 348868"/>
              <a:gd name="connsiteY2" fmla="*/ 553123 h 1377652"/>
              <a:gd name="connsiteX3" fmla="*/ 165764 w 348868"/>
              <a:gd name="connsiteY3" fmla="*/ 652183 h 1377652"/>
              <a:gd name="connsiteX4" fmla="*/ 220000 w 348868"/>
              <a:gd name="connsiteY4" fmla="*/ 1377652 h 1377652"/>
              <a:gd name="connsiteX5" fmla="*/ 253170 w 348868"/>
              <a:gd name="connsiteY5" fmla="*/ 1374066 h 1377652"/>
              <a:gd name="connsiteX6" fmla="*/ 212604 w 348868"/>
              <a:gd name="connsiteY6" fmla="*/ 664061 h 1377652"/>
              <a:gd name="connsiteX7" fmla="*/ 348868 w 348868"/>
              <a:gd name="connsiteY7" fmla="*/ 567466 h 1377652"/>
              <a:gd name="connsiteX8" fmla="*/ 210811 w 348868"/>
              <a:gd name="connsiteY8" fmla="*/ 619462 h 1377652"/>
              <a:gd name="connsiteX9" fmla="*/ 199185 w 348868"/>
              <a:gd name="connsiteY9" fmla="*/ 40650 h 1377652"/>
              <a:gd name="connsiteX10" fmla="*/ 0 w 348868"/>
              <a:gd name="connsiteY10" fmla="*/ 0 h 1377652"/>
              <a:gd name="connsiteX0" fmla="*/ 115168 w 321161"/>
              <a:gd name="connsiteY0" fmla="*/ 30845 h 1337060"/>
              <a:gd name="connsiteX1" fmla="*/ 147246 w 321161"/>
              <a:gd name="connsiteY1" fmla="*/ 551527 h 1337060"/>
              <a:gd name="connsiteX2" fmla="*/ 0 w 321161"/>
              <a:gd name="connsiteY2" fmla="*/ 512531 h 1337060"/>
              <a:gd name="connsiteX3" fmla="*/ 138057 w 321161"/>
              <a:gd name="connsiteY3" fmla="*/ 611591 h 1337060"/>
              <a:gd name="connsiteX4" fmla="*/ 192293 w 321161"/>
              <a:gd name="connsiteY4" fmla="*/ 1337060 h 1337060"/>
              <a:gd name="connsiteX5" fmla="*/ 225463 w 321161"/>
              <a:gd name="connsiteY5" fmla="*/ 1333474 h 1337060"/>
              <a:gd name="connsiteX6" fmla="*/ 184897 w 321161"/>
              <a:gd name="connsiteY6" fmla="*/ 623469 h 1337060"/>
              <a:gd name="connsiteX7" fmla="*/ 321161 w 321161"/>
              <a:gd name="connsiteY7" fmla="*/ 526874 h 1337060"/>
              <a:gd name="connsiteX8" fmla="*/ 183104 w 321161"/>
              <a:gd name="connsiteY8" fmla="*/ 578870 h 1337060"/>
              <a:gd name="connsiteX9" fmla="*/ 171478 w 321161"/>
              <a:gd name="connsiteY9" fmla="*/ 58 h 1337060"/>
              <a:gd name="connsiteX10" fmla="*/ 115168 w 321161"/>
              <a:gd name="connsiteY10" fmla="*/ 30845 h 1337060"/>
              <a:gd name="connsiteX0" fmla="*/ 115168 w 321161"/>
              <a:gd name="connsiteY0" fmla="*/ 292732 h 1337009"/>
              <a:gd name="connsiteX1" fmla="*/ 147246 w 321161"/>
              <a:gd name="connsiteY1" fmla="*/ 551476 h 1337009"/>
              <a:gd name="connsiteX2" fmla="*/ 0 w 321161"/>
              <a:gd name="connsiteY2" fmla="*/ 512480 h 1337009"/>
              <a:gd name="connsiteX3" fmla="*/ 138057 w 321161"/>
              <a:gd name="connsiteY3" fmla="*/ 611540 h 1337009"/>
              <a:gd name="connsiteX4" fmla="*/ 192293 w 321161"/>
              <a:gd name="connsiteY4" fmla="*/ 1337009 h 1337009"/>
              <a:gd name="connsiteX5" fmla="*/ 225463 w 321161"/>
              <a:gd name="connsiteY5" fmla="*/ 1333423 h 1337009"/>
              <a:gd name="connsiteX6" fmla="*/ 184897 w 321161"/>
              <a:gd name="connsiteY6" fmla="*/ 623418 h 1337009"/>
              <a:gd name="connsiteX7" fmla="*/ 321161 w 321161"/>
              <a:gd name="connsiteY7" fmla="*/ 526823 h 1337009"/>
              <a:gd name="connsiteX8" fmla="*/ 183104 w 321161"/>
              <a:gd name="connsiteY8" fmla="*/ 578819 h 1337009"/>
              <a:gd name="connsiteX9" fmla="*/ 171478 w 321161"/>
              <a:gd name="connsiteY9" fmla="*/ 7 h 1337009"/>
              <a:gd name="connsiteX10" fmla="*/ 115168 w 321161"/>
              <a:gd name="connsiteY10" fmla="*/ 292732 h 1337009"/>
              <a:gd name="connsiteX0" fmla="*/ 115168 w 321161"/>
              <a:gd name="connsiteY0" fmla="*/ 0 h 1044277"/>
              <a:gd name="connsiteX1" fmla="*/ 147246 w 321161"/>
              <a:gd name="connsiteY1" fmla="*/ 258744 h 1044277"/>
              <a:gd name="connsiteX2" fmla="*/ 0 w 321161"/>
              <a:gd name="connsiteY2" fmla="*/ 219748 h 1044277"/>
              <a:gd name="connsiteX3" fmla="*/ 138057 w 321161"/>
              <a:gd name="connsiteY3" fmla="*/ 318808 h 1044277"/>
              <a:gd name="connsiteX4" fmla="*/ 192293 w 321161"/>
              <a:gd name="connsiteY4" fmla="*/ 1044277 h 1044277"/>
              <a:gd name="connsiteX5" fmla="*/ 225463 w 321161"/>
              <a:gd name="connsiteY5" fmla="*/ 1040691 h 1044277"/>
              <a:gd name="connsiteX6" fmla="*/ 184897 w 321161"/>
              <a:gd name="connsiteY6" fmla="*/ 330686 h 1044277"/>
              <a:gd name="connsiteX7" fmla="*/ 321161 w 321161"/>
              <a:gd name="connsiteY7" fmla="*/ 234091 h 1044277"/>
              <a:gd name="connsiteX8" fmla="*/ 183104 w 321161"/>
              <a:gd name="connsiteY8" fmla="*/ 286087 h 1044277"/>
              <a:gd name="connsiteX9" fmla="*/ 207197 w 321161"/>
              <a:gd name="connsiteY9" fmla="*/ 219244 h 1044277"/>
              <a:gd name="connsiteX10" fmla="*/ 115168 w 321161"/>
              <a:gd name="connsiteY10" fmla="*/ 0 h 1044277"/>
              <a:gd name="connsiteX0" fmla="*/ 115168 w 321281"/>
              <a:gd name="connsiteY0" fmla="*/ 0 h 1044277"/>
              <a:gd name="connsiteX1" fmla="*/ 147246 w 321281"/>
              <a:gd name="connsiteY1" fmla="*/ 258744 h 1044277"/>
              <a:gd name="connsiteX2" fmla="*/ 0 w 321281"/>
              <a:gd name="connsiteY2" fmla="*/ 219748 h 1044277"/>
              <a:gd name="connsiteX3" fmla="*/ 138057 w 321281"/>
              <a:gd name="connsiteY3" fmla="*/ 318808 h 1044277"/>
              <a:gd name="connsiteX4" fmla="*/ 192293 w 321281"/>
              <a:gd name="connsiteY4" fmla="*/ 1044277 h 1044277"/>
              <a:gd name="connsiteX5" fmla="*/ 225463 w 321281"/>
              <a:gd name="connsiteY5" fmla="*/ 1040691 h 1044277"/>
              <a:gd name="connsiteX6" fmla="*/ 184897 w 321281"/>
              <a:gd name="connsiteY6" fmla="*/ 330686 h 1044277"/>
              <a:gd name="connsiteX7" fmla="*/ 321161 w 321281"/>
              <a:gd name="connsiteY7" fmla="*/ 234091 h 1044277"/>
              <a:gd name="connsiteX8" fmla="*/ 207197 w 321281"/>
              <a:gd name="connsiteY8" fmla="*/ 219244 h 1044277"/>
              <a:gd name="connsiteX9" fmla="*/ 115168 w 321281"/>
              <a:gd name="connsiteY9" fmla="*/ 0 h 1044277"/>
              <a:gd name="connsiteX0" fmla="*/ 115168 w 321264"/>
              <a:gd name="connsiteY0" fmla="*/ 0 h 1044277"/>
              <a:gd name="connsiteX1" fmla="*/ 147246 w 321264"/>
              <a:gd name="connsiteY1" fmla="*/ 258744 h 1044277"/>
              <a:gd name="connsiteX2" fmla="*/ 0 w 321264"/>
              <a:gd name="connsiteY2" fmla="*/ 219748 h 1044277"/>
              <a:gd name="connsiteX3" fmla="*/ 138057 w 321264"/>
              <a:gd name="connsiteY3" fmla="*/ 318808 h 1044277"/>
              <a:gd name="connsiteX4" fmla="*/ 192293 w 321264"/>
              <a:gd name="connsiteY4" fmla="*/ 1044277 h 1044277"/>
              <a:gd name="connsiteX5" fmla="*/ 225463 w 321264"/>
              <a:gd name="connsiteY5" fmla="*/ 1040691 h 1044277"/>
              <a:gd name="connsiteX6" fmla="*/ 184897 w 321264"/>
              <a:gd name="connsiteY6" fmla="*/ 330686 h 1044277"/>
              <a:gd name="connsiteX7" fmla="*/ 321161 w 321264"/>
              <a:gd name="connsiteY7" fmla="*/ 234091 h 1044277"/>
              <a:gd name="connsiteX8" fmla="*/ 192910 w 321264"/>
              <a:gd name="connsiteY8" fmla="*/ 266869 h 1044277"/>
              <a:gd name="connsiteX9" fmla="*/ 115168 w 321264"/>
              <a:gd name="connsiteY9" fmla="*/ 0 h 1044277"/>
              <a:gd name="connsiteX0" fmla="*/ 115168 w 321264"/>
              <a:gd name="connsiteY0" fmla="*/ 2819 h 1047096"/>
              <a:gd name="connsiteX1" fmla="*/ 147246 w 321264"/>
              <a:gd name="connsiteY1" fmla="*/ 261563 h 1047096"/>
              <a:gd name="connsiteX2" fmla="*/ 0 w 321264"/>
              <a:gd name="connsiteY2" fmla="*/ 222567 h 1047096"/>
              <a:gd name="connsiteX3" fmla="*/ 138057 w 321264"/>
              <a:gd name="connsiteY3" fmla="*/ 321627 h 1047096"/>
              <a:gd name="connsiteX4" fmla="*/ 192293 w 321264"/>
              <a:gd name="connsiteY4" fmla="*/ 1047096 h 1047096"/>
              <a:gd name="connsiteX5" fmla="*/ 225463 w 321264"/>
              <a:gd name="connsiteY5" fmla="*/ 1043510 h 1047096"/>
              <a:gd name="connsiteX6" fmla="*/ 184897 w 321264"/>
              <a:gd name="connsiteY6" fmla="*/ 333505 h 1047096"/>
              <a:gd name="connsiteX7" fmla="*/ 321161 w 321264"/>
              <a:gd name="connsiteY7" fmla="*/ 236910 h 1047096"/>
              <a:gd name="connsiteX8" fmla="*/ 192910 w 321264"/>
              <a:gd name="connsiteY8" fmla="*/ 269688 h 1047096"/>
              <a:gd name="connsiteX9" fmla="*/ 147942 w 321264"/>
              <a:gd name="connsiteY9" fmla="*/ 132697 h 1047096"/>
              <a:gd name="connsiteX10" fmla="*/ 115168 w 321264"/>
              <a:gd name="connsiteY10" fmla="*/ 2819 h 1047096"/>
              <a:gd name="connsiteX0" fmla="*/ 115168 w 321264"/>
              <a:gd name="connsiteY0" fmla="*/ 8049 h 1052326"/>
              <a:gd name="connsiteX1" fmla="*/ 147246 w 321264"/>
              <a:gd name="connsiteY1" fmla="*/ 266793 h 1052326"/>
              <a:gd name="connsiteX2" fmla="*/ 0 w 321264"/>
              <a:gd name="connsiteY2" fmla="*/ 227797 h 1052326"/>
              <a:gd name="connsiteX3" fmla="*/ 138057 w 321264"/>
              <a:gd name="connsiteY3" fmla="*/ 326857 h 1052326"/>
              <a:gd name="connsiteX4" fmla="*/ 192293 w 321264"/>
              <a:gd name="connsiteY4" fmla="*/ 1052326 h 1052326"/>
              <a:gd name="connsiteX5" fmla="*/ 225463 w 321264"/>
              <a:gd name="connsiteY5" fmla="*/ 1048740 h 1052326"/>
              <a:gd name="connsiteX6" fmla="*/ 184897 w 321264"/>
              <a:gd name="connsiteY6" fmla="*/ 338735 h 1052326"/>
              <a:gd name="connsiteX7" fmla="*/ 321161 w 321264"/>
              <a:gd name="connsiteY7" fmla="*/ 242140 h 1052326"/>
              <a:gd name="connsiteX8" fmla="*/ 192910 w 321264"/>
              <a:gd name="connsiteY8" fmla="*/ 274918 h 1052326"/>
              <a:gd name="connsiteX9" fmla="*/ 159848 w 321264"/>
              <a:gd name="connsiteY9" fmla="*/ 54583 h 1052326"/>
              <a:gd name="connsiteX10" fmla="*/ 115168 w 321264"/>
              <a:gd name="connsiteY10" fmla="*/ 8049 h 1052326"/>
              <a:gd name="connsiteX0" fmla="*/ 134218 w 321264"/>
              <a:gd name="connsiteY0" fmla="*/ 29223 h 1021113"/>
              <a:gd name="connsiteX1" fmla="*/ 147246 w 321264"/>
              <a:gd name="connsiteY1" fmla="*/ 235580 h 1021113"/>
              <a:gd name="connsiteX2" fmla="*/ 0 w 321264"/>
              <a:gd name="connsiteY2" fmla="*/ 196584 h 1021113"/>
              <a:gd name="connsiteX3" fmla="*/ 138057 w 321264"/>
              <a:gd name="connsiteY3" fmla="*/ 295644 h 1021113"/>
              <a:gd name="connsiteX4" fmla="*/ 192293 w 321264"/>
              <a:gd name="connsiteY4" fmla="*/ 1021113 h 1021113"/>
              <a:gd name="connsiteX5" fmla="*/ 225463 w 321264"/>
              <a:gd name="connsiteY5" fmla="*/ 1017527 h 1021113"/>
              <a:gd name="connsiteX6" fmla="*/ 184897 w 321264"/>
              <a:gd name="connsiteY6" fmla="*/ 307522 h 1021113"/>
              <a:gd name="connsiteX7" fmla="*/ 321161 w 321264"/>
              <a:gd name="connsiteY7" fmla="*/ 210927 h 1021113"/>
              <a:gd name="connsiteX8" fmla="*/ 192910 w 321264"/>
              <a:gd name="connsiteY8" fmla="*/ 243705 h 1021113"/>
              <a:gd name="connsiteX9" fmla="*/ 159848 w 321264"/>
              <a:gd name="connsiteY9" fmla="*/ 23370 h 1021113"/>
              <a:gd name="connsiteX10" fmla="*/ 134218 w 321264"/>
              <a:gd name="connsiteY10" fmla="*/ 29223 h 1021113"/>
              <a:gd name="connsiteX0" fmla="*/ 134218 w 321264"/>
              <a:gd name="connsiteY0" fmla="*/ 29211 h 1021101"/>
              <a:gd name="connsiteX1" fmla="*/ 147246 w 321264"/>
              <a:gd name="connsiteY1" fmla="*/ 235568 h 1021101"/>
              <a:gd name="connsiteX2" fmla="*/ 0 w 321264"/>
              <a:gd name="connsiteY2" fmla="*/ 196572 h 1021101"/>
              <a:gd name="connsiteX3" fmla="*/ 138057 w 321264"/>
              <a:gd name="connsiteY3" fmla="*/ 295632 h 1021101"/>
              <a:gd name="connsiteX4" fmla="*/ 192293 w 321264"/>
              <a:gd name="connsiteY4" fmla="*/ 1021101 h 1021101"/>
              <a:gd name="connsiteX5" fmla="*/ 225463 w 321264"/>
              <a:gd name="connsiteY5" fmla="*/ 1017515 h 1021101"/>
              <a:gd name="connsiteX6" fmla="*/ 184897 w 321264"/>
              <a:gd name="connsiteY6" fmla="*/ 307510 h 1021101"/>
              <a:gd name="connsiteX7" fmla="*/ 321161 w 321264"/>
              <a:gd name="connsiteY7" fmla="*/ 210915 h 1021101"/>
              <a:gd name="connsiteX8" fmla="*/ 192910 w 321264"/>
              <a:gd name="connsiteY8" fmla="*/ 243693 h 1021101"/>
              <a:gd name="connsiteX9" fmla="*/ 159848 w 321264"/>
              <a:gd name="connsiteY9" fmla="*/ 23358 h 1021101"/>
              <a:gd name="connsiteX10" fmla="*/ 134218 w 321264"/>
              <a:gd name="connsiteY10" fmla="*/ 29211 h 1021101"/>
              <a:gd name="connsiteX0" fmla="*/ 134218 w 321264"/>
              <a:gd name="connsiteY0" fmla="*/ 5853 h 997743"/>
              <a:gd name="connsiteX1" fmla="*/ 147246 w 321264"/>
              <a:gd name="connsiteY1" fmla="*/ 212210 h 997743"/>
              <a:gd name="connsiteX2" fmla="*/ 0 w 321264"/>
              <a:gd name="connsiteY2" fmla="*/ 173214 h 997743"/>
              <a:gd name="connsiteX3" fmla="*/ 138057 w 321264"/>
              <a:gd name="connsiteY3" fmla="*/ 272274 h 997743"/>
              <a:gd name="connsiteX4" fmla="*/ 192293 w 321264"/>
              <a:gd name="connsiteY4" fmla="*/ 997743 h 997743"/>
              <a:gd name="connsiteX5" fmla="*/ 225463 w 321264"/>
              <a:gd name="connsiteY5" fmla="*/ 994157 h 997743"/>
              <a:gd name="connsiteX6" fmla="*/ 184897 w 321264"/>
              <a:gd name="connsiteY6" fmla="*/ 284152 h 997743"/>
              <a:gd name="connsiteX7" fmla="*/ 321161 w 321264"/>
              <a:gd name="connsiteY7" fmla="*/ 187557 h 997743"/>
              <a:gd name="connsiteX8" fmla="*/ 192910 w 321264"/>
              <a:gd name="connsiteY8" fmla="*/ 220335 h 997743"/>
              <a:gd name="connsiteX9" fmla="*/ 159848 w 321264"/>
              <a:gd name="connsiteY9" fmla="*/ 0 h 997743"/>
              <a:gd name="connsiteX10" fmla="*/ 134218 w 321264"/>
              <a:gd name="connsiteY10" fmla="*/ 5853 h 997743"/>
              <a:gd name="connsiteX0" fmla="*/ 134218 w 321259"/>
              <a:gd name="connsiteY0" fmla="*/ 5853 h 997743"/>
              <a:gd name="connsiteX1" fmla="*/ 147246 w 321259"/>
              <a:gd name="connsiteY1" fmla="*/ 212210 h 997743"/>
              <a:gd name="connsiteX2" fmla="*/ 0 w 321259"/>
              <a:gd name="connsiteY2" fmla="*/ 173214 h 997743"/>
              <a:gd name="connsiteX3" fmla="*/ 138057 w 321259"/>
              <a:gd name="connsiteY3" fmla="*/ 272274 h 997743"/>
              <a:gd name="connsiteX4" fmla="*/ 192293 w 321259"/>
              <a:gd name="connsiteY4" fmla="*/ 997743 h 997743"/>
              <a:gd name="connsiteX5" fmla="*/ 225463 w 321259"/>
              <a:gd name="connsiteY5" fmla="*/ 994157 h 997743"/>
              <a:gd name="connsiteX6" fmla="*/ 184897 w 321259"/>
              <a:gd name="connsiteY6" fmla="*/ 284152 h 997743"/>
              <a:gd name="connsiteX7" fmla="*/ 321161 w 321259"/>
              <a:gd name="connsiteY7" fmla="*/ 187557 h 997743"/>
              <a:gd name="connsiteX8" fmla="*/ 192910 w 321259"/>
              <a:gd name="connsiteY8" fmla="*/ 220335 h 997743"/>
              <a:gd name="connsiteX9" fmla="*/ 159848 w 321259"/>
              <a:gd name="connsiteY9" fmla="*/ 0 h 997743"/>
              <a:gd name="connsiteX10" fmla="*/ 134218 w 321259"/>
              <a:gd name="connsiteY10" fmla="*/ 5853 h 997743"/>
              <a:gd name="connsiteX0" fmla="*/ 134218 w 321259"/>
              <a:gd name="connsiteY0" fmla="*/ 5853 h 997743"/>
              <a:gd name="connsiteX1" fmla="*/ 147246 w 321259"/>
              <a:gd name="connsiteY1" fmla="*/ 212210 h 997743"/>
              <a:gd name="connsiteX2" fmla="*/ 0 w 321259"/>
              <a:gd name="connsiteY2" fmla="*/ 173214 h 997743"/>
              <a:gd name="connsiteX3" fmla="*/ 138057 w 321259"/>
              <a:gd name="connsiteY3" fmla="*/ 272274 h 997743"/>
              <a:gd name="connsiteX4" fmla="*/ 192293 w 321259"/>
              <a:gd name="connsiteY4" fmla="*/ 997743 h 997743"/>
              <a:gd name="connsiteX5" fmla="*/ 225463 w 321259"/>
              <a:gd name="connsiteY5" fmla="*/ 994157 h 997743"/>
              <a:gd name="connsiteX6" fmla="*/ 184897 w 321259"/>
              <a:gd name="connsiteY6" fmla="*/ 284152 h 997743"/>
              <a:gd name="connsiteX7" fmla="*/ 321161 w 321259"/>
              <a:gd name="connsiteY7" fmla="*/ 187557 h 997743"/>
              <a:gd name="connsiteX8" fmla="*/ 192910 w 321259"/>
              <a:gd name="connsiteY8" fmla="*/ 220335 h 997743"/>
              <a:gd name="connsiteX9" fmla="*/ 159848 w 321259"/>
              <a:gd name="connsiteY9" fmla="*/ 0 h 997743"/>
              <a:gd name="connsiteX10" fmla="*/ 134218 w 321259"/>
              <a:gd name="connsiteY10" fmla="*/ 5853 h 997743"/>
              <a:gd name="connsiteX0" fmla="*/ 134218 w 321247"/>
              <a:gd name="connsiteY0" fmla="*/ 5853 h 997743"/>
              <a:gd name="connsiteX1" fmla="*/ 147246 w 321247"/>
              <a:gd name="connsiteY1" fmla="*/ 212210 h 997743"/>
              <a:gd name="connsiteX2" fmla="*/ 0 w 321247"/>
              <a:gd name="connsiteY2" fmla="*/ 173214 h 997743"/>
              <a:gd name="connsiteX3" fmla="*/ 138057 w 321247"/>
              <a:gd name="connsiteY3" fmla="*/ 272274 h 997743"/>
              <a:gd name="connsiteX4" fmla="*/ 192293 w 321247"/>
              <a:gd name="connsiteY4" fmla="*/ 997743 h 997743"/>
              <a:gd name="connsiteX5" fmla="*/ 225463 w 321247"/>
              <a:gd name="connsiteY5" fmla="*/ 994157 h 997743"/>
              <a:gd name="connsiteX6" fmla="*/ 184897 w 321247"/>
              <a:gd name="connsiteY6" fmla="*/ 284152 h 997743"/>
              <a:gd name="connsiteX7" fmla="*/ 321161 w 321247"/>
              <a:gd name="connsiteY7" fmla="*/ 187557 h 997743"/>
              <a:gd name="connsiteX8" fmla="*/ 178623 w 321247"/>
              <a:gd name="connsiteY8" fmla="*/ 225097 h 997743"/>
              <a:gd name="connsiteX9" fmla="*/ 159848 w 321247"/>
              <a:gd name="connsiteY9" fmla="*/ 0 h 997743"/>
              <a:gd name="connsiteX10" fmla="*/ 134218 w 321247"/>
              <a:gd name="connsiteY10" fmla="*/ 5853 h 997743"/>
              <a:gd name="connsiteX0" fmla="*/ 134218 w 321247"/>
              <a:gd name="connsiteY0" fmla="*/ 5853 h 997743"/>
              <a:gd name="connsiteX1" fmla="*/ 147246 w 321247"/>
              <a:gd name="connsiteY1" fmla="*/ 212210 h 997743"/>
              <a:gd name="connsiteX2" fmla="*/ 0 w 321247"/>
              <a:gd name="connsiteY2" fmla="*/ 173214 h 997743"/>
              <a:gd name="connsiteX3" fmla="*/ 138057 w 321247"/>
              <a:gd name="connsiteY3" fmla="*/ 272274 h 997743"/>
              <a:gd name="connsiteX4" fmla="*/ 192293 w 321247"/>
              <a:gd name="connsiteY4" fmla="*/ 997743 h 997743"/>
              <a:gd name="connsiteX5" fmla="*/ 225463 w 321247"/>
              <a:gd name="connsiteY5" fmla="*/ 994157 h 997743"/>
              <a:gd name="connsiteX6" fmla="*/ 184897 w 321247"/>
              <a:gd name="connsiteY6" fmla="*/ 284152 h 997743"/>
              <a:gd name="connsiteX7" fmla="*/ 321161 w 321247"/>
              <a:gd name="connsiteY7" fmla="*/ 187557 h 997743"/>
              <a:gd name="connsiteX8" fmla="*/ 178623 w 321247"/>
              <a:gd name="connsiteY8" fmla="*/ 225097 h 997743"/>
              <a:gd name="connsiteX9" fmla="*/ 159848 w 321247"/>
              <a:gd name="connsiteY9" fmla="*/ 0 h 997743"/>
              <a:gd name="connsiteX10" fmla="*/ 134218 w 321247"/>
              <a:gd name="connsiteY10" fmla="*/ 5853 h 997743"/>
              <a:gd name="connsiteX0" fmla="*/ 134218 w 321247"/>
              <a:gd name="connsiteY0" fmla="*/ 15571 h 1007461"/>
              <a:gd name="connsiteX1" fmla="*/ 147246 w 321247"/>
              <a:gd name="connsiteY1" fmla="*/ 221928 h 1007461"/>
              <a:gd name="connsiteX2" fmla="*/ 0 w 321247"/>
              <a:gd name="connsiteY2" fmla="*/ 182932 h 1007461"/>
              <a:gd name="connsiteX3" fmla="*/ 138057 w 321247"/>
              <a:gd name="connsiteY3" fmla="*/ 281992 h 1007461"/>
              <a:gd name="connsiteX4" fmla="*/ 192293 w 321247"/>
              <a:gd name="connsiteY4" fmla="*/ 1007461 h 1007461"/>
              <a:gd name="connsiteX5" fmla="*/ 225463 w 321247"/>
              <a:gd name="connsiteY5" fmla="*/ 1003875 h 1007461"/>
              <a:gd name="connsiteX6" fmla="*/ 184897 w 321247"/>
              <a:gd name="connsiteY6" fmla="*/ 293870 h 1007461"/>
              <a:gd name="connsiteX7" fmla="*/ 321161 w 321247"/>
              <a:gd name="connsiteY7" fmla="*/ 197275 h 1007461"/>
              <a:gd name="connsiteX8" fmla="*/ 178623 w 321247"/>
              <a:gd name="connsiteY8" fmla="*/ 234815 h 1007461"/>
              <a:gd name="connsiteX9" fmla="*/ 164611 w 321247"/>
              <a:gd name="connsiteY9" fmla="*/ 14481 h 1007461"/>
              <a:gd name="connsiteX10" fmla="*/ 134218 w 321247"/>
              <a:gd name="connsiteY10" fmla="*/ 15571 h 1007461"/>
              <a:gd name="connsiteX0" fmla="*/ 134218 w 321247"/>
              <a:gd name="connsiteY0" fmla="*/ 15571 h 1007461"/>
              <a:gd name="connsiteX1" fmla="*/ 147246 w 321247"/>
              <a:gd name="connsiteY1" fmla="*/ 221928 h 1007461"/>
              <a:gd name="connsiteX2" fmla="*/ 0 w 321247"/>
              <a:gd name="connsiteY2" fmla="*/ 182932 h 1007461"/>
              <a:gd name="connsiteX3" fmla="*/ 138057 w 321247"/>
              <a:gd name="connsiteY3" fmla="*/ 281992 h 1007461"/>
              <a:gd name="connsiteX4" fmla="*/ 192293 w 321247"/>
              <a:gd name="connsiteY4" fmla="*/ 1007461 h 1007461"/>
              <a:gd name="connsiteX5" fmla="*/ 225463 w 321247"/>
              <a:gd name="connsiteY5" fmla="*/ 1003875 h 1007461"/>
              <a:gd name="connsiteX6" fmla="*/ 184897 w 321247"/>
              <a:gd name="connsiteY6" fmla="*/ 293870 h 1007461"/>
              <a:gd name="connsiteX7" fmla="*/ 321161 w 321247"/>
              <a:gd name="connsiteY7" fmla="*/ 197275 h 1007461"/>
              <a:gd name="connsiteX8" fmla="*/ 178623 w 321247"/>
              <a:gd name="connsiteY8" fmla="*/ 234815 h 1007461"/>
              <a:gd name="connsiteX9" fmla="*/ 164611 w 321247"/>
              <a:gd name="connsiteY9" fmla="*/ 14481 h 1007461"/>
              <a:gd name="connsiteX10" fmla="*/ 134218 w 321247"/>
              <a:gd name="connsiteY10" fmla="*/ 15571 h 1007461"/>
              <a:gd name="connsiteX0" fmla="*/ 134218 w 321247"/>
              <a:gd name="connsiteY0" fmla="*/ 4623 h 996513"/>
              <a:gd name="connsiteX1" fmla="*/ 136037 w 321247"/>
              <a:gd name="connsiteY1" fmla="*/ 63064 h 996513"/>
              <a:gd name="connsiteX2" fmla="*/ 147246 w 321247"/>
              <a:gd name="connsiteY2" fmla="*/ 210980 h 996513"/>
              <a:gd name="connsiteX3" fmla="*/ 0 w 321247"/>
              <a:gd name="connsiteY3" fmla="*/ 171984 h 996513"/>
              <a:gd name="connsiteX4" fmla="*/ 138057 w 321247"/>
              <a:gd name="connsiteY4" fmla="*/ 271044 h 996513"/>
              <a:gd name="connsiteX5" fmla="*/ 192293 w 321247"/>
              <a:gd name="connsiteY5" fmla="*/ 996513 h 996513"/>
              <a:gd name="connsiteX6" fmla="*/ 225463 w 321247"/>
              <a:gd name="connsiteY6" fmla="*/ 992927 h 996513"/>
              <a:gd name="connsiteX7" fmla="*/ 184897 w 321247"/>
              <a:gd name="connsiteY7" fmla="*/ 282922 h 996513"/>
              <a:gd name="connsiteX8" fmla="*/ 321161 w 321247"/>
              <a:gd name="connsiteY8" fmla="*/ 186327 h 996513"/>
              <a:gd name="connsiteX9" fmla="*/ 178623 w 321247"/>
              <a:gd name="connsiteY9" fmla="*/ 223867 h 996513"/>
              <a:gd name="connsiteX10" fmla="*/ 164611 w 321247"/>
              <a:gd name="connsiteY10" fmla="*/ 3533 h 996513"/>
              <a:gd name="connsiteX11" fmla="*/ 134218 w 321247"/>
              <a:gd name="connsiteY11" fmla="*/ 4623 h 996513"/>
              <a:gd name="connsiteX0" fmla="*/ 134218 w 321247"/>
              <a:gd name="connsiteY0" fmla="*/ 4623 h 996513"/>
              <a:gd name="connsiteX1" fmla="*/ 136037 w 321247"/>
              <a:gd name="connsiteY1" fmla="*/ 63064 h 996513"/>
              <a:gd name="connsiteX2" fmla="*/ 147246 w 321247"/>
              <a:gd name="connsiteY2" fmla="*/ 210980 h 996513"/>
              <a:gd name="connsiteX3" fmla="*/ 0 w 321247"/>
              <a:gd name="connsiteY3" fmla="*/ 171984 h 996513"/>
              <a:gd name="connsiteX4" fmla="*/ 138057 w 321247"/>
              <a:gd name="connsiteY4" fmla="*/ 271044 h 996513"/>
              <a:gd name="connsiteX5" fmla="*/ 192293 w 321247"/>
              <a:gd name="connsiteY5" fmla="*/ 996513 h 996513"/>
              <a:gd name="connsiteX6" fmla="*/ 225463 w 321247"/>
              <a:gd name="connsiteY6" fmla="*/ 992927 h 996513"/>
              <a:gd name="connsiteX7" fmla="*/ 184897 w 321247"/>
              <a:gd name="connsiteY7" fmla="*/ 282922 h 996513"/>
              <a:gd name="connsiteX8" fmla="*/ 321161 w 321247"/>
              <a:gd name="connsiteY8" fmla="*/ 186327 h 996513"/>
              <a:gd name="connsiteX9" fmla="*/ 178623 w 321247"/>
              <a:gd name="connsiteY9" fmla="*/ 223867 h 996513"/>
              <a:gd name="connsiteX10" fmla="*/ 164611 w 321247"/>
              <a:gd name="connsiteY10" fmla="*/ 3533 h 996513"/>
              <a:gd name="connsiteX11" fmla="*/ 134218 w 321247"/>
              <a:gd name="connsiteY11" fmla="*/ 4623 h 996513"/>
              <a:gd name="connsiteX0" fmla="*/ 134218 w 321247"/>
              <a:gd name="connsiteY0" fmla="*/ 15571 h 1007461"/>
              <a:gd name="connsiteX1" fmla="*/ 147246 w 321247"/>
              <a:gd name="connsiteY1" fmla="*/ 221928 h 1007461"/>
              <a:gd name="connsiteX2" fmla="*/ 0 w 321247"/>
              <a:gd name="connsiteY2" fmla="*/ 182932 h 1007461"/>
              <a:gd name="connsiteX3" fmla="*/ 138057 w 321247"/>
              <a:gd name="connsiteY3" fmla="*/ 281992 h 1007461"/>
              <a:gd name="connsiteX4" fmla="*/ 192293 w 321247"/>
              <a:gd name="connsiteY4" fmla="*/ 1007461 h 1007461"/>
              <a:gd name="connsiteX5" fmla="*/ 225463 w 321247"/>
              <a:gd name="connsiteY5" fmla="*/ 1003875 h 1007461"/>
              <a:gd name="connsiteX6" fmla="*/ 184897 w 321247"/>
              <a:gd name="connsiteY6" fmla="*/ 293870 h 1007461"/>
              <a:gd name="connsiteX7" fmla="*/ 321161 w 321247"/>
              <a:gd name="connsiteY7" fmla="*/ 197275 h 1007461"/>
              <a:gd name="connsiteX8" fmla="*/ 178623 w 321247"/>
              <a:gd name="connsiteY8" fmla="*/ 234815 h 1007461"/>
              <a:gd name="connsiteX9" fmla="*/ 164611 w 321247"/>
              <a:gd name="connsiteY9" fmla="*/ 14481 h 1007461"/>
              <a:gd name="connsiteX10" fmla="*/ 134218 w 321247"/>
              <a:gd name="connsiteY10" fmla="*/ 15571 h 1007461"/>
              <a:gd name="connsiteX0" fmla="*/ 134218 w 321247"/>
              <a:gd name="connsiteY0" fmla="*/ 15571 h 1007461"/>
              <a:gd name="connsiteX1" fmla="*/ 147246 w 321247"/>
              <a:gd name="connsiteY1" fmla="*/ 221928 h 1007461"/>
              <a:gd name="connsiteX2" fmla="*/ 0 w 321247"/>
              <a:gd name="connsiteY2" fmla="*/ 182932 h 1007461"/>
              <a:gd name="connsiteX3" fmla="*/ 138057 w 321247"/>
              <a:gd name="connsiteY3" fmla="*/ 281992 h 1007461"/>
              <a:gd name="connsiteX4" fmla="*/ 192293 w 321247"/>
              <a:gd name="connsiteY4" fmla="*/ 1007461 h 1007461"/>
              <a:gd name="connsiteX5" fmla="*/ 225463 w 321247"/>
              <a:gd name="connsiteY5" fmla="*/ 1003875 h 1007461"/>
              <a:gd name="connsiteX6" fmla="*/ 184897 w 321247"/>
              <a:gd name="connsiteY6" fmla="*/ 293870 h 1007461"/>
              <a:gd name="connsiteX7" fmla="*/ 321161 w 321247"/>
              <a:gd name="connsiteY7" fmla="*/ 197275 h 1007461"/>
              <a:gd name="connsiteX8" fmla="*/ 178623 w 321247"/>
              <a:gd name="connsiteY8" fmla="*/ 234815 h 1007461"/>
              <a:gd name="connsiteX9" fmla="*/ 164611 w 321247"/>
              <a:gd name="connsiteY9" fmla="*/ 14481 h 1007461"/>
              <a:gd name="connsiteX10" fmla="*/ 134218 w 321247"/>
              <a:gd name="connsiteY10" fmla="*/ 15571 h 1007461"/>
              <a:gd name="connsiteX0" fmla="*/ 134218 w 321247"/>
              <a:gd name="connsiteY0" fmla="*/ 15571 h 1007461"/>
              <a:gd name="connsiteX1" fmla="*/ 147246 w 321247"/>
              <a:gd name="connsiteY1" fmla="*/ 221928 h 1007461"/>
              <a:gd name="connsiteX2" fmla="*/ 0 w 321247"/>
              <a:gd name="connsiteY2" fmla="*/ 182932 h 1007461"/>
              <a:gd name="connsiteX3" fmla="*/ 149963 w 321247"/>
              <a:gd name="connsiteY3" fmla="*/ 279611 h 1007461"/>
              <a:gd name="connsiteX4" fmla="*/ 192293 w 321247"/>
              <a:gd name="connsiteY4" fmla="*/ 1007461 h 1007461"/>
              <a:gd name="connsiteX5" fmla="*/ 225463 w 321247"/>
              <a:gd name="connsiteY5" fmla="*/ 1003875 h 1007461"/>
              <a:gd name="connsiteX6" fmla="*/ 184897 w 321247"/>
              <a:gd name="connsiteY6" fmla="*/ 293870 h 1007461"/>
              <a:gd name="connsiteX7" fmla="*/ 321161 w 321247"/>
              <a:gd name="connsiteY7" fmla="*/ 197275 h 1007461"/>
              <a:gd name="connsiteX8" fmla="*/ 178623 w 321247"/>
              <a:gd name="connsiteY8" fmla="*/ 234815 h 1007461"/>
              <a:gd name="connsiteX9" fmla="*/ 164611 w 321247"/>
              <a:gd name="connsiteY9" fmla="*/ 14481 h 1007461"/>
              <a:gd name="connsiteX10" fmla="*/ 134218 w 321247"/>
              <a:gd name="connsiteY10" fmla="*/ 15571 h 1007461"/>
              <a:gd name="connsiteX0" fmla="*/ 134218 w 321247"/>
              <a:gd name="connsiteY0" fmla="*/ 15571 h 1007461"/>
              <a:gd name="connsiteX1" fmla="*/ 147246 w 321247"/>
              <a:gd name="connsiteY1" fmla="*/ 221928 h 1007461"/>
              <a:gd name="connsiteX2" fmla="*/ 0 w 321247"/>
              <a:gd name="connsiteY2" fmla="*/ 182932 h 1007461"/>
              <a:gd name="connsiteX3" fmla="*/ 149963 w 321247"/>
              <a:gd name="connsiteY3" fmla="*/ 279611 h 1007461"/>
              <a:gd name="connsiteX4" fmla="*/ 192293 w 321247"/>
              <a:gd name="connsiteY4" fmla="*/ 1007461 h 1007461"/>
              <a:gd name="connsiteX5" fmla="*/ 225463 w 321247"/>
              <a:gd name="connsiteY5" fmla="*/ 1003875 h 1007461"/>
              <a:gd name="connsiteX6" fmla="*/ 180135 w 321247"/>
              <a:gd name="connsiteY6" fmla="*/ 286726 h 1007461"/>
              <a:gd name="connsiteX7" fmla="*/ 321161 w 321247"/>
              <a:gd name="connsiteY7" fmla="*/ 197275 h 1007461"/>
              <a:gd name="connsiteX8" fmla="*/ 178623 w 321247"/>
              <a:gd name="connsiteY8" fmla="*/ 234815 h 1007461"/>
              <a:gd name="connsiteX9" fmla="*/ 164611 w 321247"/>
              <a:gd name="connsiteY9" fmla="*/ 14481 h 1007461"/>
              <a:gd name="connsiteX10" fmla="*/ 134218 w 321247"/>
              <a:gd name="connsiteY10" fmla="*/ 15571 h 1007461"/>
              <a:gd name="connsiteX0" fmla="*/ 0 w 187029"/>
              <a:gd name="connsiteY0" fmla="*/ 15571 h 1007461"/>
              <a:gd name="connsiteX1" fmla="*/ 13028 w 187029"/>
              <a:gd name="connsiteY1" fmla="*/ 221928 h 1007461"/>
              <a:gd name="connsiteX2" fmla="*/ 15745 w 187029"/>
              <a:gd name="connsiteY2" fmla="*/ 279611 h 1007461"/>
              <a:gd name="connsiteX3" fmla="*/ 58075 w 187029"/>
              <a:gd name="connsiteY3" fmla="*/ 1007461 h 1007461"/>
              <a:gd name="connsiteX4" fmla="*/ 91245 w 187029"/>
              <a:gd name="connsiteY4" fmla="*/ 1003875 h 1007461"/>
              <a:gd name="connsiteX5" fmla="*/ 45917 w 187029"/>
              <a:gd name="connsiteY5" fmla="*/ 286726 h 1007461"/>
              <a:gd name="connsiteX6" fmla="*/ 186943 w 187029"/>
              <a:gd name="connsiteY6" fmla="*/ 197275 h 1007461"/>
              <a:gd name="connsiteX7" fmla="*/ 44405 w 187029"/>
              <a:gd name="connsiteY7" fmla="*/ 234815 h 1007461"/>
              <a:gd name="connsiteX8" fmla="*/ 30393 w 187029"/>
              <a:gd name="connsiteY8" fmla="*/ 14481 h 1007461"/>
              <a:gd name="connsiteX9" fmla="*/ 0 w 187029"/>
              <a:gd name="connsiteY9" fmla="*/ 15571 h 1007461"/>
              <a:gd name="connsiteX0" fmla="*/ 0 w 91245"/>
              <a:gd name="connsiteY0" fmla="*/ 15571 h 1007461"/>
              <a:gd name="connsiteX1" fmla="*/ 13028 w 91245"/>
              <a:gd name="connsiteY1" fmla="*/ 221928 h 1007461"/>
              <a:gd name="connsiteX2" fmla="*/ 15745 w 91245"/>
              <a:gd name="connsiteY2" fmla="*/ 279611 h 1007461"/>
              <a:gd name="connsiteX3" fmla="*/ 58075 w 91245"/>
              <a:gd name="connsiteY3" fmla="*/ 1007461 h 1007461"/>
              <a:gd name="connsiteX4" fmla="*/ 91245 w 91245"/>
              <a:gd name="connsiteY4" fmla="*/ 1003875 h 1007461"/>
              <a:gd name="connsiteX5" fmla="*/ 45917 w 91245"/>
              <a:gd name="connsiteY5" fmla="*/ 286726 h 1007461"/>
              <a:gd name="connsiteX6" fmla="*/ 44405 w 91245"/>
              <a:gd name="connsiteY6" fmla="*/ 234815 h 1007461"/>
              <a:gd name="connsiteX7" fmla="*/ 30393 w 91245"/>
              <a:gd name="connsiteY7" fmla="*/ 14481 h 1007461"/>
              <a:gd name="connsiteX8" fmla="*/ 0 w 91245"/>
              <a:gd name="connsiteY8" fmla="*/ 15571 h 1007461"/>
              <a:gd name="connsiteX0" fmla="*/ 0 w 91245"/>
              <a:gd name="connsiteY0" fmla="*/ 15571 h 1007461"/>
              <a:gd name="connsiteX1" fmla="*/ 13028 w 91245"/>
              <a:gd name="connsiteY1" fmla="*/ 221928 h 1007461"/>
              <a:gd name="connsiteX2" fmla="*/ 15745 w 91245"/>
              <a:gd name="connsiteY2" fmla="*/ 279611 h 1007461"/>
              <a:gd name="connsiteX3" fmla="*/ 58075 w 91245"/>
              <a:gd name="connsiteY3" fmla="*/ 1007461 h 1007461"/>
              <a:gd name="connsiteX4" fmla="*/ 91245 w 91245"/>
              <a:gd name="connsiteY4" fmla="*/ 1003875 h 1007461"/>
              <a:gd name="connsiteX5" fmla="*/ 45917 w 91245"/>
              <a:gd name="connsiteY5" fmla="*/ 286726 h 1007461"/>
              <a:gd name="connsiteX6" fmla="*/ 30393 w 91245"/>
              <a:gd name="connsiteY6" fmla="*/ 14481 h 1007461"/>
              <a:gd name="connsiteX7" fmla="*/ 0 w 91245"/>
              <a:gd name="connsiteY7" fmla="*/ 15571 h 1007461"/>
              <a:gd name="connsiteX0" fmla="*/ 0 w 91245"/>
              <a:gd name="connsiteY0" fmla="*/ 15571 h 1007461"/>
              <a:gd name="connsiteX1" fmla="*/ 15745 w 91245"/>
              <a:gd name="connsiteY1" fmla="*/ 279611 h 1007461"/>
              <a:gd name="connsiteX2" fmla="*/ 58075 w 91245"/>
              <a:gd name="connsiteY2" fmla="*/ 1007461 h 1007461"/>
              <a:gd name="connsiteX3" fmla="*/ 91245 w 91245"/>
              <a:gd name="connsiteY3" fmla="*/ 1003875 h 1007461"/>
              <a:gd name="connsiteX4" fmla="*/ 45917 w 91245"/>
              <a:gd name="connsiteY4" fmla="*/ 286726 h 1007461"/>
              <a:gd name="connsiteX5" fmla="*/ 30393 w 91245"/>
              <a:gd name="connsiteY5" fmla="*/ 14481 h 1007461"/>
              <a:gd name="connsiteX6" fmla="*/ 0 w 91245"/>
              <a:gd name="connsiteY6" fmla="*/ 15571 h 1007461"/>
              <a:gd name="connsiteX0" fmla="*/ 0 w 91245"/>
              <a:gd name="connsiteY0" fmla="*/ 15571 h 1007461"/>
              <a:gd name="connsiteX1" fmla="*/ 58075 w 91245"/>
              <a:gd name="connsiteY1" fmla="*/ 1007461 h 1007461"/>
              <a:gd name="connsiteX2" fmla="*/ 91245 w 91245"/>
              <a:gd name="connsiteY2" fmla="*/ 1003875 h 1007461"/>
              <a:gd name="connsiteX3" fmla="*/ 45917 w 91245"/>
              <a:gd name="connsiteY3" fmla="*/ 286726 h 1007461"/>
              <a:gd name="connsiteX4" fmla="*/ 30393 w 91245"/>
              <a:gd name="connsiteY4" fmla="*/ 14481 h 1007461"/>
              <a:gd name="connsiteX5" fmla="*/ 0 w 91245"/>
              <a:gd name="connsiteY5" fmla="*/ 15571 h 1007461"/>
              <a:gd name="connsiteX0" fmla="*/ 0 w 91245"/>
              <a:gd name="connsiteY0" fmla="*/ 15571 h 1007461"/>
              <a:gd name="connsiteX1" fmla="*/ 58075 w 91245"/>
              <a:gd name="connsiteY1" fmla="*/ 1007461 h 1007461"/>
              <a:gd name="connsiteX2" fmla="*/ 91245 w 91245"/>
              <a:gd name="connsiteY2" fmla="*/ 1003875 h 1007461"/>
              <a:gd name="connsiteX3" fmla="*/ 30393 w 91245"/>
              <a:gd name="connsiteY3" fmla="*/ 14481 h 1007461"/>
              <a:gd name="connsiteX4" fmla="*/ 0 w 91245"/>
              <a:gd name="connsiteY4" fmla="*/ 15571 h 1007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45" h="1007461">
                <a:moveTo>
                  <a:pt x="0" y="15571"/>
                </a:moveTo>
                <a:lnTo>
                  <a:pt x="58075" y="1007461"/>
                </a:lnTo>
                <a:lnTo>
                  <a:pt x="91245" y="1003875"/>
                </a:lnTo>
                <a:lnTo>
                  <a:pt x="30393" y="14481"/>
                </a:lnTo>
                <a:cubicBezTo>
                  <a:pt x="20262" y="14844"/>
                  <a:pt x="2894" y="-19004"/>
                  <a:pt x="0" y="15571"/>
                </a:cubicBezTo>
                <a:close/>
              </a:path>
            </a:pathLst>
          </a:custGeom>
          <a:solidFill>
            <a:schemeClr val="accent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lang="vi-VN"/>
            </a:pPr>
            <a:endParaRPr kumimoji="0" lang="vi-VN" sz="1800" b="0" i="0" u="none" strike="noStrike" kern="0" cap="none" spc="0" normalizeH="0" baseline="0">
              <a:ln>
                <a:noFill/>
              </a:ln>
              <a:solidFill>
                <a:prstClr val="white"/>
              </a:solidFill>
              <a:effectLst/>
              <a:uLnTx/>
              <a:uFillTx/>
              <a:latin typeface="Cambria"/>
            </a:endParaRPr>
          </a:p>
        </p:txBody>
      </p:sp>
      <p:sp>
        <p:nvSpPr>
          <p:cNvPr id="19" name="Hình tự do 5"/>
          <p:cNvSpPr>
            <a:spLocks noEditPoints="1"/>
          </p:cNvSpPr>
          <p:nvPr userDrawn="1"/>
        </p:nvSpPr>
        <p:spPr bwMode="auto">
          <a:xfrm flipH="1">
            <a:off x="11305028" y="5124451"/>
            <a:ext cx="551852" cy="451618"/>
          </a:xfrm>
          <a:custGeom>
            <a:avLst/>
            <a:gdLst>
              <a:gd name="T0" fmla="*/ 114 w 244"/>
              <a:gd name="T1" fmla="*/ 180 h 199"/>
              <a:gd name="T2" fmla="*/ 91 w 244"/>
              <a:gd name="T3" fmla="*/ 168 h 199"/>
              <a:gd name="T4" fmla="*/ 45 w 244"/>
              <a:gd name="T5" fmla="*/ 95 h 199"/>
              <a:gd name="T6" fmla="*/ 76 w 244"/>
              <a:gd name="T7" fmla="*/ 57 h 199"/>
              <a:gd name="T8" fmla="*/ 83 w 244"/>
              <a:gd name="T9" fmla="*/ 58 h 199"/>
              <a:gd name="T10" fmla="*/ 127 w 244"/>
              <a:gd name="T11" fmla="*/ 95 h 199"/>
              <a:gd name="T12" fmla="*/ 177 w 244"/>
              <a:gd name="T13" fmla="*/ 58 h 199"/>
              <a:gd name="T14" fmla="*/ 192 w 244"/>
              <a:gd name="T15" fmla="*/ 76 h 199"/>
              <a:gd name="T16" fmla="*/ 178 w 244"/>
              <a:gd name="T17" fmla="*/ 124 h 199"/>
              <a:gd name="T18" fmla="*/ 130 w 244"/>
              <a:gd name="T19" fmla="*/ 174 h 199"/>
              <a:gd name="T20" fmla="*/ 114 w 244"/>
              <a:gd name="T21" fmla="*/ 180 h 199"/>
              <a:gd name="T22" fmla="*/ 51 w 244"/>
              <a:gd name="T23" fmla="*/ 0 h 199"/>
              <a:gd name="T24" fmla="*/ 47 w 244"/>
              <a:gd name="T25" fmla="*/ 0 h 199"/>
              <a:gd name="T26" fmla="*/ 1 w 244"/>
              <a:gd name="T27" fmla="*/ 62 h 199"/>
              <a:gd name="T28" fmla="*/ 1 w 244"/>
              <a:gd name="T29" fmla="*/ 68 h 199"/>
              <a:gd name="T30" fmla="*/ 1 w 244"/>
              <a:gd name="T31" fmla="*/ 69 h 199"/>
              <a:gd name="T32" fmla="*/ 75 w 244"/>
              <a:gd name="T33" fmla="*/ 180 h 199"/>
              <a:gd name="T34" fmla="*/ 113 w 244"/>
              <a:gd name="T35" fmla="*/ 199 h 199"/>
              <a:gd name="T36" fmla="*/ 116 w 244"/>
              <a:gd name="T37" fmla="*/ 199 h 199"/>
              <a:gd name="T38" fmla="*/ 116 w 244"/>
              <a:gd name="T39" fmla="*/ 199 h 199"/>
              <a:gd name="T40" fmla="*/ 139 w 244"/>
              <a:gd name="T41" fmla="*/ 190 h 199"/>
              <a:gd name="T42" fmla="*/ 216 w 244"/>
              <a:gd name="T43" fmla="*/ 109 h 199"/>
              <a:gd name="T44" fmla="*/ 238 w 244"/>
              <a:gd name="T45" fmla="*/ 31 h 199"/>
              <a:gd name="T46" fmla="*/ 214 w 244"/>
              <a:gd name="T47" fmla="*/ 3 h 199"/>
              <a:gd name="T48" fmla="*/ 133 w 244"/>
              <a:gd name="T49" fmla="*/ 62 h 199"/>
              <a:gd name="T50" fmla="*/ 61 w 244"/>
              <a:gd name="T51" fmla="*/ 1 h 199"/>
              <a:gd name="T52" fmla="*/ 51 w 244"/>
              <a:gd name="T53"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4" h="199">
                <a:moveTo>
                  <a:pt x="114" y="180"/>
                </a:moveTo>
                <a:cubicBezTo>
                  <a:pt x="106" y="180"/>
                  <a:pt x="100" y="175"/>
                  <a:pt x="91" y="168"/>
                </a:cubicBezTo>
                <a:cubicBezTo>
                  <a:pt x="74" y="154"/>
                  <a:pt x="45" y="121"/>
                  <a:pt x="45" y="95"/>
                </a:cubicBezTo>
                <a:cubicBezTo>
                  <a:pt x="45" y="78"/>
                  <a:pt x="58" y="57"/>
                  <a:pt x="76" y="57"/>
                </a:cubicBezTo>
                <a:cubicBezTo>
                  <a:pt x="78" y="57"/>
                  <a:pt x="80" y="57"/>
                  <a:pt x="83" y="58"/>
                </a:cubicBezTo>
                <a:cubicBezTo>
                  <a:pt x="105" y="63"/>
                  <a:pt x="111" y="75"/>
                  <a:pt x="127" y="95"/>
                </a:cubicBezTo>
                <a:cubicBezTo>
                  <a:pt x="136" y="84"/>
                  <a:pt x="160" y="58"/>
                  <a:pt x="177" y="58"/>
                </a:cubicBezTo>
                <a:cubicBezTo>
                  <a:pt x="184" y="58"/>
                  <a:pt x="189" y="63"/>
                  <a:pt x="192" y="76"/>
                </a:cubicBezTo>
                <a:cubicBezTo>
                  <a:pt x="195" y="97"/>
                  <a:pt x="187" y="108"/>
                  <a:pt x="178" y="124"/>
                </a:cubicBezTo>
                <a:cubicBezTo>
                  <a:pt x="168" y="140"/>
                  <a:pt x="146" y="164"/>
                  <a:pt x="130" y="174"/>
                </a:cubicBezTo>
                <a:cubicBezTo>
                  <a:pt x="124" y="178"/>
                  <a:pt x="119" y="180"/>
                  <a:pt x="114" y="180"/>
                </a:cubicBezTo>
                <a:moveTo>
                  <a:pt x="51" y="0"/>
                </a:moveTo>
                <a:cubicBezTo>
                  <a:pt x="50" y="0"/>
                  <a:pt x="49" y="0"/>
                  <a:pt x="47" y="0"/>
                </a:cubicBezTo>
                <a:cubicBezTo>
                  <a:pt x="19" y="3"/>
                  <a:pt x="0" y="36"/>
                  <a:pt x="1" y="62"/>
                </a:cubicBezTo>
                <a:cubicBezTo>
                  <a:pt x="1" y="64"/>
                  <a:pt x="1" y="66"/>
                  <a:pt x="1" y="68"/>
                </a:cubicBezTo>
                <a:cubicBezTo>
                  <a:pt x="1" y="69"/>
                  <a:pt x="1" y="69"/>
                  <a:pt x="1" y="69"/>
                </a:cubicBezTo>
                <a:cubicBezTo>
                  <a:pt x="5" y="110"/>
                  <a:pt x="48" y="159"/>
                  <a:pt x="75" y="180"/>
                </a:cubicBezTo>
                <a:cubicBezTo>
                  <a:pt x="90" y="191"/>
                  <a:pt x="100" y="199"/>
                  <a:pt x="113" y="199"/>
                </a:cubicBezTo>
                <a:cubicBezTo>
                  <a:pt x="114" y="199"/>
                  <a:pt x="115" y="199"/>
                  <a:pt x="116" y="199"/>
                </a:cubicBezTo>
                <a:cubicBezTo>
                  <a:pt x="116" y="199"/>
                  <a:pt x="116" y="199"/>
                  <a:pt x="116" y="199"/>
                </a:cubicBezTo>
                <a:cubicBezTo>
                  <a:pt x="122" y="199"/>
                  <a:pt x="130" y="196"/>
                  <a:pt x="139" y="190"/>
                </a:cubicBezTo>
                <a:cubicBezTo>
                  <a:pt x="165" y="174"/>
                  <a:pt x="201" y="136"/>
                  <a:pt x="216" y="109"/>
                </a:cubicBezTo>
                <a:cubicBezTo>
                  <a:pt x="231" y="84"/>
                  <a:pt x="244" y="66"/>
                  <a:pt x="238" y="31"/>
                </a:cubicBezTo>
                <a:cubicBezTo>
                  <a:pt x="235" y="10"/>
                  <a:pt x="226" y="3"/>
                  <a:pt x="214" y="3"/>
                </a:cubicBezTo>
                <a:cubicBezTo>
                  <a:pt x="188" y="3"/>
                  <a:pt x="148" y="43"/>
                  <a:pt x="133" y="62"/>
                </a:cubicBezTo>
                <a:cubicBezTo>
                  <a:pt x="108" y="30"/>
                  <a:pt x="98" y="10"/>
                  <a:pt x="61" y="1"/>
                </a:cubicBezTo>
                <a:cubicBezTo>
                  <a:pt x="58" y="0"/>
                  <a:pt x="55" y="0"/>
                  <a:pt x="51" y="0"/>
                </a:cubicBezTo>
              </a:path>
            </a:pathLst>
          </a:custGeom>
          <a:blipFill>
            <a:blip r:embed="rId18" cstate="print">
              <a:duotone>
                <a:schemeClr val="accent1">
                  <a:shade val="45000"/>
                  <a:satMod val="135000"/>
                </a:schemeClr>
                <a:prstClr val="white"/>
              </a:duotone>
              <a:extLst>
                <a:ext uri="{BEBA8EAE-BF5A-486C-A8C5-ECC9F3942E4B}">
                  <a14:imgProps xmlns:a14="http://schemas.microsoft.com/office/drawing/2010/main">
                    <a14:imgLayer r:embed="rId19">
                      <a14:imgEffect>
                        <a14:brightnessContrast contrast="-40000"/>
                      </a14:imgEffect>
                    </a14:imgLayer>
                  </a14:imgProps>
                </a:ext>
                <a:ext uri="{28A0092B-C50C-407E-A947-70E740481C1C}">
                  <a14:useLocalDpi xmlns:a14="http://schemas.microsoft.com/office/drawing/2010/main"/>
                </a:ext>
              </a:extLst>
            </a:blip>
            <a:stretch>
              <a:fillRect/>
            </a:stretch>
          </a:blipFill>
          <a:ln>
            <a:noFill/>
          </a:ln>
        </p:spPr>
        <p:txBody>
          <a:bodyPr vert="horz" wrap="square" lIns="91440" tIns="45720" rIns="91440" bIns="45720" numCol="1" anchor="t" anchorCtr="0" compatLnSpc="1">
            <a:prstTxWarp prst="textNoShape">
              <a:avLst/>
            </a:prstTxWarp>
          </a:bodyPr>
          <a:lstStyle/>
          <a:p>
            <a:endParaRPr lang="vi-VN"/>
          </a:p>
        </p:txBody>
      </p:sp>
      <p:sp>
        <p:nvSpPr>
          <p:cNvPr id="20" name="Hình tự do 5"/>
          <p:cNvSpPr>
            <a:spLocks noEditPoints="1"/>
          </p:cNvSpPr>
          <p:nvPr userDrawn="1"/>
        </p:nvSpPr>
        <p:spPr bwMode="auto">
          <a:xfrm flipH="1">
            <a:off x="11305028" y="5124451"/>
            <a:ext cx="551852" cy="451618"/>
          </a:xfrm>
          <a:custGeom>
            <a:avLst/>
            <a:gdLst>
              <a:gd name="T0" fmla="*/ 114 w 244"/>
              <a:gd name="T1" fmla="*/ 180 h 199"/>
              <a:gd name="T2" fmla="*/ 91 w 244"/>
              <a:gd name="T3" fmla="*/ 168 h 199"/>
              <a:gd name="T4" fmla="*/ 45 w 244"/>
              <a:gd name="T5" fmla="*/ 95 h 199"/>
              <a:gd name="T6" fmla="*/ 76 w 244"/>
              <a:gd name="T7" fmla="*/ 57 h 199"/>
              <a:gd name="T8" fmla="*/ 83 w 244"/>
              <a:gd name="T9" fmla="*/ 58 h 199"/>
              <a:gd name="T10" fmla="*/ 127 w 244"/>
              <a:gd name="T11" fmla="*/ 95 h 199"/>
              <a:gd name="T12" fmla="*/ 177 w 244"/>
              <a:gd name="T13" fmla="*/ 58 h 199"/>
              <a:gd name="T14" fmla="*/ 192 w 244"/>
              <a:gd name="T15" fmla="*/ 76 h 199"/>
              <a:gd name="T16" fmla="*/ 178 w 244"/>
              <a:gd name="T17" fmla="*/ 124 h 199"/>
              <a:gd name="T18" fmla="*/ 130 w 244"/>
              <a:gd name="T19" fmla="*/ 174 h 199"/>
              <a:gd name="T20" fmla="*/ 114 w 244"/>
              <a:gd name="T21" fmla="*/ 180 h 199"/>
              <a:gd name="T22" fmla="*/ 51 w 244"/>
              <a:gd name="T23" fmla="*/ 0 h 199"/>
              <a:gd name="T24" fmla="*/ 47 w 244"/>
              <a:gd name="T25" fmla="*/ 0 h 199"/>
              <a:gd name="T26" fmla="*/ 1 w 244"/>
              <a:gd name="T27" fmla="*/ 62 h 199"/>
              <a:gd name="T28" fmla="*/ 1 w 244"/>
              <a:gd name="T29" fmla="*/ 68 h 199"/>
              <a:gd name="T30" fmla="*/ 1 w 244"/>
              <a:gd name="T31" fmla="*/ 69 h 199"/>
              <a:gd name="T32" fmla="*/ 75 w 244"/>
              <a:gd name="T33" fmla="*/ 180 h 199"/>
              <a:gd name="T34" fmla="*/ 113 w 244"/>
              <a:gd name="T35" fmla="*/ 199 h 199"/>
              <a:gd name="T36" fmla="*/ 116 w 244"/>
              <a:gd name="T37" fmla="*/ 199 h 199"/>
              <a:gd name="T38" fmla="*/ 116 w 244"/>
              <a:gd name="T39" fmla="*/ 199 h 199"/>
              <a:gd name="T40" fmla="*/ 139 w 244"/>
              <a:gd name="T41" fmla="*/ 190 h 199"/>
              <a:gd name="T42" fmla="*/ 216 w 244"/>
              <a:gd name="T43" fmla="*/ 109 h 199"/>
              <a:gd name="T44" fmla="*/ 238 w 244"/>
              <a:gd name="T45" fmla="*/ 31 h 199"/>
              <a:gd name="T46" fmla="*/ 214 w 244"/>
              <a:gd name="T47" fmla="*/ 3 h 199"/>
              <a:gd name="T48" fmla="*/ 133 w 244"/>
              <a:gd name="T49" fmla="*/ 62 h 199"/>
              <a:gd name="T50" fmla="*/ 61 w 244"/>
              <a:gd name="T51" fmla="*/ 1 h 199"/>
              <a:gd name="T52" fmla="*/ 51 w 244"/>
              <a:gd name="T53"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4" h="199">
                <a:moveTo>
                  <a:pt x="114" y="180"/>
                </a:moveTo>
                <a:cubicBezTo>
                  <a:pt x="106" y="180"/>
                  <a:pt x="100" y="175"/>
                  <a:pt x="91" y="168"/>
                </a:cubicBezTo>
                <a:cubicBezTo>
                  <a:pt x="74" y="154"/>
                  <a:pt x="45" y="121"/>
                  <a:pt x="45" y="95"/>
                </a:cubicBezTo>
                <a:cubicBezTo>
                  <a:pt x="45" y="78"/>
                  <a:pt x="58" y="57"/>
                  <a:pt x="76" y="57"/>
                </a:cubicBezTo>
                <a:cubicBezTo>
                  <a:pt x="78" y="57"/>
                  <a:pt x="80" y="57"/>
                  <a:pt x="83" y="58"/>
                </a:cubicBezTo>
                <a:cubicBezTo>
                  <a:pt x="105" y="63"/>
                  <a:pt x="111" y="75"/>
                  <a:pt x="127" y="95"/>
                </a:cubicBezTo>
                <a:cubicBezTo>
                  <a:pt x="136" y="84"/>
                  <a:pt x="160" y="58"/>
                  <a:pt x="177" y="58"/>
                </a:cubicBezTo>
                <a:cubicBezTo>
                  <a:pt x="184" y="58"/>
                  <a:pt x="189" y="63"/>
                  <a:pt x="192" y="76"/>
                </a:cubicBezTo>
                <a:cubicBezTo>
                  <a:pt x="195" y="97"/>
                  <a:pt x="187" y="108"/>
                  <a:pt x="178" y="124"/>
                </a:cubicBezTo>
                <a:cubicBezTo>
                  <a:pt x="168" y="140"/>
                  <a:pt x="146" y="164"/>
                  <a:pt x="130" y="174"/>
                </a:cubicBezTo>
                <a:cubicBezTo>
                  <a:pt x="124" y="178"/>
                  <a:pt x="119" y="180"/>
                  <a:pt x="114" y="180"/>
                </a:cubicBezTo>
                <a:moveTo>
                  <a:pt x="51" y="0"/>
                </a:moveTo>
                <a:cubicBezTo>
                  <a:pt x="50" y="0"/>
                  <a:pt x="49" y="0"/>
                  <a:pt x="47" y="0"/>
                </a:cubicBezTo>
                <a:cubicBezTo>
                  <a:pt x="19" y="3"/>
                  <a:pt x="0" y="36"/>
                  <a:pt x="1" y="62"/>
                </a:cubicBezTo>
                <a:cubicBezTo>
                  <a:pt x="1" y="64"/>
                  <a:pt x="1" y="66"/>
                  <a:pt x="1" y="68"/>
                </a:cubicBezTo>
                <a:cubicBezTo>
                  <a:pt x="1" y="69"/>
                  <a:pt x="1" y="69"/>
                  <a:pt x="1" y="69"/>
                </a:cubicBezTo>
                <a:cubicBezTo>
                  <a:pt x="5" y="110"/>
                  <a:pt x="48" y="159"/>
                  <a:pt x="75" y="180"/>
                </a:cubicBezTo>
                <a:cubicBezTo>
                  <a:pt x="90" y="191"/>
                  <a:pt x="100" y="199"/>
                  <a:pt x="113" y="199"/>
                </a:cubicBezTo>
                <a:cubicBezTo>
                  <a:pt x="114" y="199"/>
                  <a:pt x="115" y="199"/>
                  <a:pt x="116" y="199"/>
                </a:cubicBezTo>
                <a:cubicBezTo>
                  <a:pt x="116" y="199"/>
                  <a:pt x="116" y="199"/>
                  <a:pt x="116" y="199"/>
                </a:cubicBezTo>
                <a:cubicBezTo>
                  <a:pt x="122" y="199"/>
                  <a:pt x="130" y="196"/>
                  <a:pt x="139" y="190"/>
                </a:cubicBezTo>
                <a:cubicBezTo>
                  <a:pt x="165" y="174"/>
                  <a:pt x="201" y="136"/>
                  <a:pt x="216" y="109"/>
                </a:cubicBezTo>
                <a:cubicBezTo>
                  <a:pt x="231" y="84"/>
                  <a:pt x="244" y="66"/>
                  <a:pt x="238" y="31"/>
                </a:cubicBezTo>
                <a:cubicBezTo>
                  <a:pt x="235" y="10"/>
                  <a:pt x="226" y="3"/>
                  <a:pt x="214" y="3"/>
                </a:cubicBezTo>
                <a:cubicBezTo>
                  <a:pt x="188" y="3"/>
                  <a:pt x="148" y="43"/>
                  <a:pt x="133" y="62"/>
                </a:cubicBezTo>
                <a:cubicBezTo>
                  <a:pt x="108" y="30"/>
                  <a:pt x="98" y="10"/>
                  <a:pt x="61" y="1"/>
                </a:cubicBezTo>
                <a:cubicBezTo>
                  <a:pt x="58" y="0"/>
                  <a:pt x="55" y="0"/>
                  <a:pt x="51" y="0"/>
                </a:cubicBezTo>
              </a:path>
            </a:pathLst>
          </a:cu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vi-VN"/>
          </a:p>
        </p:txBody>
      </p:sp>
      <p:sp>
        <p:nvSpPr>
          <p:cNvPr id="24" name="Hình tự do 23"/>
          <p:cNvSpPr/>
          <p:nvPr userDrawn="1"/>
        </p:nvSpPr>
        <p:spPr bwMode="white">
          <a:xfrm>
            <a:off x="1" y="3816253"/>
            <a:ext cx="1639369" cy="1750780"/>
          </a:xfrm>
          <a:custGeom>
            <a:avLst/>
            <a:gdLst>
              <a:gd name="connsiteX0" fmla="*/ 0 w 1639369"/>
              <a:gd name="connsiteY0" fmla="*/ 0 h 1750780"/>
              <a:gd name="connsiteX1" fmla="*/ 43408 w 1639369"/>
              <a:gd name="connsiteY1" fmla="*/ 23610 h 1750780"/>
              <a:gd name="connsiteX2" fmla="*/ 163266 w 1639369"/>
              <a:gd name="connsiteY2" fmla="*/ 178718 h 1750780"/>
              <a:gd name="connsiteX3" fmla="*/ 1231254 w 1639369"/>
              <a:gd name="connsiteY3" fmla="*/ 538714 h 1750780"/>
              <a:gd name="connsiteX4" fmla="*/ 871258 w 1639369"/>
              <a:gd name="connsiteY4" fmla="*/ 1534703 h 1750780"/>
              <a:gd name="connsiteX5" fmla="*/ 23721 w 1639369"/>
              <a:gd name="connsiteY5" fmla="*/ 1596718 h 1750780"/>
              <a:gd name="connsiteX6" fmla="*/ 0 w 1639369"/>
              <a:gd name="connsiteY6" fmla="*/ 1566554 h 175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9369" h="1750780">
                <a:moveTo>
                  <a:pt x="0" y="0"/>
                </a:moveTo>
                <a:lnTo>
                  <a:pt x="43408" y="23610"/>
                </a:lnTo>
                <a:cubicBezTo>
                  <a:pt x="93767" y="60219"/>
                  <a:pt x="135266" y="111219"/>
                  <a:pt x="163266" y="178718"/>
                </a:cubicBezTo>
                <a:cubicBezTo>
                  <a:pt x="729260" y="-187278"/>
                  <a:pt x="1281254" y="152718"/>
                  <a:pt x="1231254" y="538714"/>
                </a:cubicBezTo>
                <a:cubicBezTo>
                  <a:pt x="1925246" y="572714"/>
                  <a:pt x="1687249" y="1860699"/>
                  <a:pt x="871258" y="1534703"/>
                </a:cubicBezTo>
                <a:cubicBezTo>
                  <a:pt x="724260" y="1755201"/>
                  <a:pt x="264890" y="1856262"/>
                  <a:pt x="23721" y="1596718"/>
                </a:cubicBezTo>
                <a:lnTo>
                  <a:pt x="0" y="156655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10" name="Hình tự do 22"/>
          <p:cNvSpPr>
            <a:spLocks/>
          </p:cNvSpPr>
          <p:nvPr userDrawn="1"/>
        </p:nvSpPr>
        <p:spPr bwMode="auto">
          <a:xfrm rot="384198">
            <a:off x="781337" y="5136151"/>
            <a:ext cx="173375" cy="1246007"/>
          </a:xfrm>
          <a:custGeom>
            <a:avLst/>
            <a:gdLst>
              <a:gd name="T0" fmla="*/ 30 w 51"/>
              <a:gd name="T1" fmla="*/ 91 h 238"/>
              <a:gd name="T2" fmla="*/ 30 w 51"/>
              <a:gd name="T3" fmla="*/ 72 h 238"/>
              <a:gd name="T4" fmla="*/ 47 w 51"/>
              <a:gd name="T5" fmla="*/ 59 h 238"/>
              <a:gd name="T6" fmla="*/ 31 w 51"/>
              <a:gd name="T7" fmla="*/ 45 h 238"/>
              <a:gd name="T8" fmla="*/ 32 w 51"/>
              <a:gd name="T9" fmla="*/ 27 h 238"/>
              <a:gd name="T10" fmla="*/ 47 w 51"/>
              <a:gd name="T11" fmla="*/ 16 h 238"/>
              <a:gd name="T12" fmla="*/ 34 w 51"/>
              <a:gd name="T13" fmla="*/ 1 h 238"/>
              <a:gd name="T14" fmla="*/ 17 w 51"/>
              <a:gd name="T15" fmla="*/ 12 h 238"/>
              <a:gd name="T16" fmla="*/ 28 w 51"/>
              <a:gd name="T17" fmla="*/ 26 h 238"/>
              <a:gd name="T18" fmla="*/ 26 w 51"/>
              <a:gd name="T19" fmla="*/ 45 h 238"/>
              <a:gd name="T20" fmla="*/ 7 w 51"/>
              <a:gd name="T21" fmla="*/ 58 h 238"/>
              <a:gd name="T22" fmla="*/ 25 w 51"/>
              <a:gd name="T23" fmla="*/ 72 h 238"/>
              <a:gd name="T24" fmla="*/ 25 w 51"/>
              <a:gd name="T25" fmla="*/ 91 h 238"/>
              <a:gd name="T26" fmla="*/ 24 w 51"/>
              <a:gd name="T27" fmla="*/ 91 h 238"/>
              <a:gd name="T28" fmla="*/ 0 w 51"/>
              <a:gd name="T29" fmla="*/ 108 h 238"/>
              <a:gd name="T30" fmla="*/ 26 w 51"/>
              <a:gd name="T31" fmla="*/ 121 h 238"/>
              <a:gd name="T32" fmla="*/ 27 w 51"/>
              <a:gd name="T33" fmla="*/ 121 h 238"/>
              <a:gd name="T34" fmla="*/ 40 w 51"/>
              <a:gd name="T35" fmla="*/ 238 h 238"/>
              <a:gd name="T36" fmla="*/ 45 w 51"/>
              <a:gd name="T37" fmla="*/ 237 h 238"/>
              <a:gd name="T38" fmla="*/ 32 w 51"/>
              <a:gd name="T39" fmla="*/ 121 h 238"/>
              <a:gd name="T40" fmla="*/ 51 w 51"/>
              <a:gd name="T41" fmla="*/ 105 h 238"/>
              <a:gd name="T42" fmla="*/ 30 w 51"/>
              <a:gd name="T43" fmla="*/ 91 h 238"/>
              <a:gd name="connsiteX0" fmla="*/ 5882 w 10000"/>
              <a:gd name="connsiteY0" fmla="*/ 3788 h 9964"/>
              <a:gd name="connsiteX1" fmla="*/ 5882 w 10000"/>
              <a:gd name="connsiteY1" fmla="*/ 2989 h 9964"/>
              <a:gd name="connsiteX2" fmla="*/ 9216 w 10000"/>
              <a:gd name="connsiteY2" fmla="*/ 2443 h 9964"/>
              <a:gd name="connsiteX3" fmla="*/ 6078 w 10000"/>
              <a:gd name="connsiteY3" fmla="*/ 1855 h 9964"/>
              <a:gd name="connsiteX4" fmla="*/ 6275 w 10000"/>
              <a:gd name="connsiteY4" fmla="*/ 1098 h 9964"/>
              <a:gd name="connsiteX5" fmla="*/ 9216 w 10000"/>
              <a:gd name="connsiteY5" fmla="*/ 636 h 9964"/>
              <a:gd name="connsiteX6" fmla="*/ 6667 w 10000"/>
              <a:gd name="connsiteY6" fmla="*/ 6 h 9964"/>
              <a:gd name="connsiteX7" fmla="*/ 3333 w 10000"/>
              <a:gd name="connsiteY7" fmla="*/ 468 h 9964"/>
              <a:gd name="connsiteX8" fmla="*/ 5490 w 10000"/>
              <a:gd name="connsiteY8" fmla="*/ 1056 h 9964"/>
              <a:gd name="connsiteX9" fmla="*/ 5098 w 10000"/>
              <a:gd name="connsiteY9" fmla="*/ 1855 h 9964"/>
              <a:gd name="connsiteX10" fmla="*/ 1373 w 10000"/>
              <a:gd name="connsiteY10" fmla="*/ 2401 h 9964"/>
              <a:gd name="connsiteX11" fmla="*/ 4902 w 10000"/>
              <a:gd name="connsiteY11" fmla="*/ 2989 h 9964"/>
              <a:gd name="connsiteX12" fmla="*/ 4902 w 10000"/>
              <a:gd name="connsiteY12" fmla="*/ 3788 h 9964"/>
              <a:gd name="connsiteX13" fmla="*/ 4614 w 10000"/>
              <a:gd name="connsiteY13" fmla="*/ 4470 h 9964"/>
              <a:gd name="connsiteX14" fmla="*/ 0 w 10000"/>
              <a:gd name="connsiteY14" fmla="*/ 4502 h 9964"/>
              <a:gd name="connsiteX15" fmla="*/ 5098 w 10000"/>
              <a:gd name="connsiteY15" fmla="*/ 5048 h 9964"/>
              <a:gd name="connsiteX16" fmla="*/ 5294 w 10000"/>
              <a:gd name="connsiteY16" fmla="*/ 5048 h 9964"/>
              <a:gd name="connsiteX17" fmla="*/ 7843 w 10000"/>
              <a:gd name="connsiteY17" fmla="*/ 9964 h 9964"/>
              <a:gd name="connsiteX18" fmla="*/ 8824 w 10000"/>
              <a:gd name="connsiteY18" fmla="*/ 9922 h 9964"/>
              <a:gd name="connsiteX19" fmla="*/ 6275 w 10000"/>
              <a:gd name="connsiteY19" fmla="*/ 5048 h 9964"/>
              <a:gd name="connsiteX20" fmla="*/ 10000 w 10000"/>
              <a:gd name="connsiteY20" fmla="*/ 4376 h 9964"/>
              <a:gd name="connsiteX21" fmla="*/ 5882 w 10000"/>
              <a:gd name="connsiteY21" fmla="*/ 3788 h 9964"/>
              <a:gd name="connsiteX0" fmla="*/ 5882 w 10000"/>
              <a:gd name="connsiteY0" fmla="*/ 4545 h 10000"/>
              <a:gd name="connsiteX1" fmla="*/ 5882 w 10000"/>
              <a:gd name="connsiteY1" fmla="*/ 3000 h 10000"/>
              <a:gd name="connsiteX2" fmla="*/ 9216 w 10000"/>
              <a:gd name="connsiteY2" fmla="*/ 2452 h 10000"/>
              <a:gd name="connsiteX3" fmla="*/ 6078 w 10000"/>
              <a:gd name="connsiteY3" fmla="*/ 1862 h 10000"/>
              <a:gd name="connsiteX4" fmla="*/ 6275 w 10000"/>
              <a:gd name="connsiteY4" fmla="*/ 1102 h 10000"/>
              <a:gd name="connsiteX5" fmla="*/ 9216 w 10000"/>
              <a:gd name="connsiteY5" fmla="*/ 638 h 10000"/>
              <a:gd name="connsiteX6" fmla="*/ 6667 w 10000"/>
              <a:gd name="connsiteY6" fmla="*/ 6 h 10000"/>
              <a:gd name="connsiteX7" fmla="*/ 3333 w 10000"/>
              <a:gd name="connsiteY7" fmla="*/ 470 h 10000"/>
              <a:gd name="connsiteX8" fmla="*/ 5490 w 10000"/>
              <a:gd name="connsiteY8" fmla="*/ 1060 h 10000"/>
              <a:gd name="connsiteX9" fmla="*/ 5098 w 10000"/>
              <a:gd name="connsiteY9" fmla="*/ 1862 h 10000"/>
              <a:gd name="connsiteX10" fmla="*/ 1373 w 10000"/>
              <a:gd name="connsiteY10" fmla="*/ 2410 h 10000"/>
              <a:gd name="connsiteX11" fmla="*/ 4902 w 10000"/>
              <a:gd name="connsiteY11" fmla="*/ 3000 h 10000"/>
              <a:gd name="connsiteX12" fmla="*/ 4902 w 10000"/>
              <a:gd name="connsiteY12" fmla="*/ 3802 h 10000"/>
              <a:gd name="connsiteX13" fmla="*/ 4614 w 10000"/>
              <a:gd name="connsiteY13" fmla="*/ 4486 h 10000"/>
              <a:gd name="connsiteX14" fmla="*/ 0 w 10000"/>
              <a:gd name="connsiteY14" fmla="*/ 4518 h 10000"/>
              <a:gd name="connsiteX15" fmla="*/ 5098 w 10000"/>
              <a:gd name="connsiteY15" fmla="*/ 5066 h 10000"/>
              <a:gd name="connsiteX16" fmla="*/ 5294 w 10000"/>
              <a:gd name="connsiteY16" fmla="*/ 5066 h 10000"/>
              <a:gd name="connsiteX17" fmla="*/ 7843 w 10000"/>
              <a:gd name="connsiteY17" fmla="*/ 10000 h 10000"/>
              <a:gd name="connsiteX18" fmla="*/ 8824 w 10000"/>
              <a:gd name="connsiteY18" fmla="*/ 9958 h 10000"/>
              <a:gd name="connsiteX19" fmla="*/ 6275 w 10000"/>
              <a:gd name="connsiteY19" fmla="*/ 5066 h 10000"/>
              <a:gd name="connsiteX20" fmla="*/ 10000 w 10000"/>
              <a:gd name="connsiteY20" fmla="*/ 4392 h 10000"/>
              <a:gd name="connsiteX21" fmla="*/ 5882 w 10000"/>
              <a:gd name="connsiteY21" fmla="*/ 4545 h 10000"/>
              <a:gd name="connsiteX0" fmla="*/ 5882 w 10000"/>
              <a:gd name="connsiteY0" fmla="*/ 4545 h 10000"/>
              <a:gd name="connsiteX1" fmla="*/ 5882 w 10000"/>
              <a:gd name="connsiteY1" fmla="*/ 3000 h 10000"/>
              <a:gd name="connsiteX2" fmla="*/ 9216 w 10000"/>
              <a:gd name="connsiteY2" fmla="*/ 2452 h 10000"/>
              <a:gd name="connsiteX3" fmla="*/ 6078 w 10000"/>
              <a:gd name="connsiteY3" fmla="*/ 1862 h 10000"/>
              <a:gd name="connsiteX4" fmla="*/ 6275 w 10000"/>
              <a:gd name="connsiteY4" fmla="*/ 1102 h 10000"/>
              <a:gd name="connsiteX5" fmla="*/ 9216 w 10000"/>
              <a:gd name="connsiteY5" fmla="*/ 638 h 10000"/>
              <a:gd name="connsiteX6" fmla="*/ 6667 w 10000"/>
              <a:gd name="connsiteY6" fmla="*/ 6 h 10000"/>
              <a:gd name="connsiteX7" fmla="*/ 3333 w 10000"/>
              <a:gd name="connsiteY7" fmla="*/ 470 h 10000"/>
              <a:gd name="connsiteX8" fmla="*/ 5490 w 10000"/>
              <a:gd name="connsiteY8" fmla="*/ 1060 h 10000"/>
              <a:gd name="connsiteX9" fmla="*/ 5098 w 10000"/>
              <a:gd name="connsiteY9" fmla="*/ 1862 h 10000"/>
              <a:gd name="connsiteX10" fmla="*/ 1373 w 10000"/>
              <a:gd name="connsiteY10" fmla="*/ 2410 h 10000"/>
              <a:gd name="connsiteX11" fmla="*/ 4902 w 10000"/>
              <a:gd name="connsiteY11" fmla="*/ 3000 h 10000"/>
              <a:gd name="connsiteX12" fmla="*/ 4902 w 10000"/>
              <a:gd name="connsiteY12" fmla="*/ 3802 h 10000"/>
              <a:gd name="connsiteX13" fmla="*/ 4614 w 10000"/>
              <a:gd name="connsiteY13" fmla="*/ 4486 h 10000"/>
              <a:gd name="connsiteX14" fmla="*/ 0 w 10000"/>
              <a:gd name="connsiteY14" fmla="*/ 4518 h 10000"/>
              <a:gd name="connsiteX15" fmla="*/ 5098 w 10000"/>
              <a:gd name="connsiteY15" fmla="*/ 5066 h 10000"/>
              <a:gd name="connsiteX16" fmla="*/ 5294 w 10000"/>
              <a:gd name="connsiteY16" fmla="*/ 5066 h 10000"/>
              <a:gd name="connsiteX17" fmla="*/ 7843 w 10000"/>
              <a:gd name="connsiteY17" fmla="*/ 10000 h 10000"/>
              <a:gd name="connsiteX18" fmla="*/ 8824 w 10000"/>
              <a:gd name="connsiteY18" fmla="*/ 9958 h 10000"/>
              <a:gd name="connsiteX19" fmla="*/ 6275 w 10000"/>
              <a:gd name="connsiteY19" fmla="*/ 5066 h 10000"/>
              <a:gd name="connsiteX20" fmla="*/ 10000 w 10000"/>
              <a:gd name="connsiteY20" fmla="*/ 4392 h 10000"/>
              <a:gd name="connsiteX21" fmla="*/ 5882 w 10000"/>
              <a:gd name="connsiteY21" fmla="*/ 4545 h 10000"/>
              <a:gd name="connsiteX0" fmla="*/ 5882 w 10000"/>
              <a:gd name="connsiteY0" fmla="*/ 4545 h 10000"/>
              <a:gd name="connsiteX1" fmla="*/ 5882 w 10000"/>
              <a:gd name="connsiteY1" fmla="*/ 3000 h 10000"/>
              <a:gd name="connsiteX2" fmla="*/ 9216 w 10000"/>
              <a:gd name="connsiteY2" fmla="*/ 2452 h 10000"/>
              <a:gd name="connsiteX3" fmla="*/ 6078 w 10000"/>
              <a:gd name="connsiteY3" fmla="*/ 1862 h 10000"/>
              <a:gd name="connsiteX4" fmla="*/ 6275 w 10000"/>
              <a:gd name="connsiteY4" fmla="*/ 1102 h 10000"/>
              <a:gd name="connsiteX5" fmla="*/ 9216 w 10000"/>
              <a:gd name="connsiteY5" fmla="*/ 638 h 10000"/>
              <a:gd name="connsiteX6" fmla="*/ 6667 w 10000"/>
              <a:gd name="connsiteY6" fmla="*/ 6 h 10000"/>
              <a:gd name="connsiteX7" fmla="*/ 3333 w 10000"/>
              <a:gd name="connsiteY7" fmla="*/ 470 h 10000"/>
              <a:gd name="connsiteX8" fmla="*/ 5490 w 10000"/>
              <a:gd name="connsiteY8" fmla="*/ 1060 h 10000"/>
              <a:gd name="connsiteX9" fmla="*/ 5098 w 10000"/>
              <a:gd name="connsiteY9" fmla="*/ 1862 h 10000"/>
              <a:gd name="connsiteX10" fmla="*/ 1373 w 10000"/>
              <a:gd name="connsiteY10" fmla="*/ 2410 h 10000"/>
              <a:gd name="connsiteX11" fmla="*/ 4902 w 10000"/>
              <a:gd name="connsiteY11" fmla="*/ 3000 h 10000"/>
              <a:gd name="connsiteX12" fmla="*/ 4902 w 10000"/>
              <a:gd name="connsiteY12" fmla="*/ 3802 h 10000"/>
              <a:gd name="connsiteX13" fmla="*/ 4614 w 10000"/>
              <a:gd name="connsiteY13" fmla="*/ 4486 h 10000"/>
              <a:gd name="connsiteX14" fmla="*/ 0 w 10000"/>
              <a:gd name="connsiteY14" fmla="*/ 4518 h 10000"/>
              <a:gd name="connsiteX15" fmla="*/ 5098 w 10000"/>
              <a:gd name="connsiteY15" fmla="*/ 5066 h 10000"/>
              <a:gd name="connsiteX16" fmla="*/ 5294 w 10000"/>
              <a:gd name="connsiteY16" fmla="*/ 5066 h 10000"/>
              <a:gd name="connsiteX17" fmla="*/ 7843 w 10000"/>
              <a:gd name="connsiteY17" fmla="*/ 10000 h 10000"/>
              <a:gd name="connsiteX18" fmla="*/ 8824 w 10000"/>
              <a:gd name="connsiteY18" fmla="*/ 9958 h 10000"/>
              <a:gd name="connsiteX19" fmla="*/ 6275 w 10000"/>
              <a:gd name="connsiteY19" fmla="*/ 5066 h 10000"/>
              <a:gd name="connsiteX20" fmla="*/ 10000 w 10000"/>
              <a:gd name="connsiteY20" fmla="*/ 4392 h 10000"/>
              <a:gd name="connsiteX21" fmla="*/ 5882 w 10000"/>
              <a:gd name="connsiteY21" fmla="*/ 4545 h 10000"/>
              <a:gd name="connsiteX0" fmla="*/ 5882 w 10000"/>
              <a:gd name="connsiteY0" fmla="*/ 4545 h 10000"/>
              <a:gd name="connsiteX1" fmla="*/ 5882 w 10000"/>
              <a:gd name="connsiteY1" fmla="*/ 3000 h 10000"/>
              <a:gd name="connsiteX2" fmla="*/ 9216 w 10000"/>
              <a:gd name="connsiteY2" fmla="*/ 2452 h 10000"/>
              <a:gd name="connsiteX3" fmla="*/ 6078 w 10000"/>
              <a:gd name="connsiteY3" fmla="*/ 1862 h 10000"/>
              <a:gd name="connsiteX4" fmla="*/ 6275 w 10000"/>
              <a:gd name="connsiteY4" fmla="*/ 1102 h 10000"/>
              <a:gd name="connsiteX5" fmla="*/ 9216 w 10000"/>
              <a:gd name="connsiteY5" fmla="*/ 638 h 10000"/>
              <a:gd name="connsiteX6" fmla="*/ 6667 w 10000"/>
              <a:gd name="connsiteY6" fmla="*/ 6 h 10000"/>
              <a:gd name="connsiteX7" fmla="*/ 3333 w 10000"/>
              <a:gd name="connsiteY7" fmla="*/ 470 h 10000"/>
              <a:gd name="connsiteX8" fmla="*/ 5490 w 10000"/>
              <a:gd name="connsiteY8" fmla="*/ 1060 h 10000"/>
              <a:gd name="connsiteX9" fmla="*/ 5098 w 10000"/>
              <a:gd name="connsiteY9" fmla="*/ 1862 h 10000"/>
              <a:gd name="connsiteX10" fmla="*/ 1373 w 10000"/>
              <a:gd name="connsiteY10" fmla="*/ 2410 h 10000"/>
              <a:gd name="connsiteX11" fmla="*/ 4902 w 10000"/>
              <a:gd name="connsiteY11" fmla="*/ 3000 h 10000"/>
              <a:gd name="connsiteX12" fmla="*/ 4902 w 10000"/>
              <a:gd name="connsiteY12" fmla="*/ 3802 h 10000"/>
              <a:gd name="connsiteX13" fmla="*/ 4614 w 10000"/>
              <a:gd name="connsiteY13" fmla="*/ 4486 h 10000"/>
              <a:gd name="connsiteX14" fmla="*/ 0 w 10000"/>
              <a:gd name="connsiteY14" fmla="*/ 4518 h 10000"/>
              <a:gd name="connsiteX15" fmla="*/ 5098 w 10000"/>
              <a:gd name="connsiteY15" fmla="*/ 5066 h 10000"/>
              <a:gd name="connsiteX16" fmla="*/ 5294 w 10000"/>
              <a:gd name="connsiteY16" fmla="*/ 5066 h 10000"/>
              <a:gd name="connsiteX17" fmla="*/ 7843 w 10000"/>
              <a:gd name="connsiteY17" fmla="*/ 10000 h 10000"/>
              <a:gd name="connsiteX18" fmla="*/ 8824 w 10000"/>
              <a:gd name="connsiteY18" fmla="*/ 9958 h 10000"/>
              <a:gd name="connsiteX19" fmla="*/ 6275 w 10000"/>
              <a:gd name="connsiteY19" fmla="*/ 5066 h 10000"/>
              <a:gd name="connsiteX20" fmla="*/ 10000 w 10000"/>
              <a:gd name="connsiteY20" fmla="*/ 4392 h 10000"/>
              <a:gd name="connsiteX21" fmla="*/ 5882 w 10000"/>
              <a:gd name="connsiteY21" fmla="*/ 4545 h 10000"/>
              <a:gd name="connsiteX0" fmla="*/ 5882 w 10000"/>
              <a:gd name="connsiteY0" fmla="*/ 4545 h 10000"/>
              <a:gd name="connsiteX1" fmla="*/ 5882 w 10000"/>
              <a:gd name="connsiteY1" fmla="*/ 3000 h 10000"/>
              <a:gd name="connsiteX2" fmla="*/ 9216 w 10000"/>
              <a:gd name="connsiteY2" fmla="*/ 2452 h 10000"/>
              <a:gd name="connsiteX3" fmla="*/ 6078 w 10000"/>
              <a:gd name="connsiteY3" fmla="*/ 1862 h 10000"/>
              <a:gd name="connsiteX4" fmla="*/ 6275 w 10000"/>
              <a:gd name="connsiteY4" fmla="*/ 1102 h 10000"/>
              <a:gd name="connsiteX5" fmla="*/ 9216 w 10000"/>
              <a:gd name="connsiteY5" fmla="*/ 638 h 10000"/>
              <a:gd name="connsiteX6" fmla="*/ 6667 w 10000"/>
              <a:gd name="connsiteY6" fmla="*/ 6 h 10000"/>
              <a:gd name="connsiteX7" fmla="*/ 3333 w 10000"/>
              <a:gd name="connsiteY7" fmla="*/ 470 h 10000"/>
              <a:gd name="connsiteX8" fmla="*/ 5490 w 10000"/>
              <a:gd name="connsiteY8" fmla="*/ 1060 h 10000"/>
              <a:gd name="connsiteX9" fmla="*/ 5098 w 10000"/>
              <a:gd name="connsiteY9" fmla="*/ 1862 h 10000"/>
              <a:gd name="connsiteX10" fmla="*/ 1373 w 10000"/>
              <a:gd name="connsiteY10" fmla="*/ 2410 h 10000"/>
              <a:gd name="connsiteX11" fmla="*/ 4902 w 10000"/>
              <a:gd name="connsiteY11" fmla="*/ 3000 h 10000"/>
              <a:gd name="connsiteX12" fmla="*/ 4902 w 10000"/>
              <a:gd name="connsiteY12" fmla="*/ 3802 h 10000"/>
              <a:gd name="connsiteX13" fmla="*/ 4614 w 10000"/>
              <a:gd name="connsiteY13" fmla="*/ 4486 h 10000"/>
              <a:gd name="connsiteX14" fmla="*/ 0 w 10000"/>
              <a:gd name="connsiteY14" fmla="*/ 4518 h 10000"/>
              <a:gd name="connsiteX15" fmla="*/ 5098 w 10000"/>
              <a:gd name="connsiteY15" fmla="*/ 5066 h 10000"/>
              <a:gd name="connsiteX16" fmla="*/ 5294 w 10000"/>
              <a:gd name="connsiteY16" fmla="*/ 5066 h 10000"/>
              <a:gd name="connsiteX17" fmla="*/ 7843 w 10000"/>
              <a:gd name="connsiteY17" fmla="*/ 10000 h 10000"/>
              <a:gd name="connsiteX18" fmla="*/ 8824 w 10000"/>
              <a:gd name="connsiteY18" fmla="*/ 9958 h 10000"/>
              <a:gd name="connsiteX19" fmla="*/ 6275 w 10000"/>
              <a:gd name="connsiteY19" fmla="*/ 5066 h 10000"/>
              <a:gd name="connsiteX20" fmla="*/ 10000 w 10000"/>
              <a:gd name="connsiteY20" fmla="*/ 4392 h 10000"/>
              <a:gd name="connsiteX21" fmla="*/ 5882 w 10000"/>
              <a:gd name="connsiteY21" fmla="*/ 4545 h 10000"/>
              <a:gd name="connsiteX0" fmla="*/ 5882 w 10143"/>
              <a:gd name="connsiteY0" fmla="*/ 4545 h 10000"/>
              <a:gd name="connsiteX1" fmla="*/ 5882 w 10143"/>
              <a:gd name="connsiteY1" fmla="*/ 3000 h 10000"/>
              <a:gd name="connsiteX2" fmla="*/ 9216 w 10143"/>
              <a:gd name="connsiteY2" fmla="*/ 2452 h 10000"/>
              <a:gd name="connsiteX3" fmla="*/ 6078 w 10143"/>
              <a:gd name="connsiteY3" fmla="*/ 1862 h 10000"/>
              <a:gd name="connsiteX4" fmla="*/ 6275 w 10143"/>
              <a:gd name="connsiteY4" fmla="*/ 1102 h 10000"/>
              <a:gd name="connsiteX5" fmla="*/ 9216 w 10143"/>
              <a:gd name="connsiteY5" fmla="*/ 638 h 10000"/>
              <a:gd name="connsiteX6" fmla="*/ 6667 w 10143"/>
              <a:gd name="connsiteY6" fmla="*/ 6 h 10000"/>
              <a:gd name="connsiteX7" fmla="*/ 3333 w 10143"/>
              <a:gd name="connsiteY7" fmla="*/ 470 h 10000"/>
              <a:gd name="connsiteX8" fmla="*/ 5490 w 10143"/>
              <a:gd name="connsiteY8" fmla="*/ 1060 h 10000"/>
              <a:gd name="connsiteX9" fmla="*/ 5098 w 10143"/>
              <a:gd name="connsiteY9" fmla="*/ 1862 h 10000"/>
              <a:gd name="connsiteX10" fmla="*/ 1373 w 10143"/>
              <a:gd name="connsiteY10" fmla="*/ 2410 h 10000"/>
              <a:gd name="connsiteX11" fmla="*/ 4902 w 10143"/>
              <a:gd name="connsiteY11" fmla="*/ 3000 h 10000"/>
              <a:gd name="connsiteX12" fmla="*/ 4902 w 10143"/>
              <a:gd name="connsiteY12" fmla="*/ 3802 h 10000"/>
              <a:gd name="connsiteX13" fmla="*/ 4614 w 10143"/>
              <a:gd name="connsiteY13" fmla="*/ 4486 h 10000"/>
              <a:gd name="connsiteX14" fmla="*/ 0 w 10143"/>
              <a:gd name="connsiteY14" fmla="*/ 4518 h 10000"/>
              <a:gd name="connsiteX15" fmla="*/ 5098 w 10143"/>
              <a:gd name="connsiteY15" fmla="*/ 5066 h 10000"/>
              <a:gd name="connsiteX16" fmla="*/ 5294 w 10143"/>
              <a:gd name="connsiteY16" fmla="*/ 5066 h 10000"/>
              <a:gd name="connsiteX17" fmla="*/ 7843 w 10143"/>
              <a:gd name="connsiteY17" fmla="*/ 10000 h 10000"/>
              <a:gd name="connsiteX18" fmla="*/ 8824 w 10143"/>
              <a:gd name="connsiteY18" fmla="*/ 9958 h 10000"/>
              <a:gd name="connsiteX19" fmla="*/ 6275 w 10143"/>
              <a:gd name="connsiteY19" fmla="*/ 5066 h 10000"/>
              <a:gd name="connsiteX20" fmla="*/ 10000 w 10143"/>
              <a:gd name="connsiteY20" fmla="*/ 4392 h 10000"/>
              <a:gd name="connsiteX21" fmla="*/ 5882 w 10143"/>
              <a:gd name="connsiteY21" fmla="*/ 4545 h 10000"/>
              <a:gd name="connsiteX0" fmla="*/ 5882 w 10000"/>
              <a:gd name="connsiteY0" fmla="*/ 4545 h 10000"/>
              <a:gd name="connsiteX1" fmla="*/ 5882 w 10000"/>
              <a:gd name="connsiteY1" fmla="*/ 3000 h 10000"/>
              <a:gd name="connsiteX2" fmla="*/ 9216 w 10000"/>
              <a:gd name="connsiteY2" fmla="*/ 2452 h 10000"/>
              <a:gd name="connsiteX3" fmla="*/ 6078 w 10000"/>
              <a:gd name="connsiteY3" fmla="*/ 1862 h 10000"/>
              <a:gd name="connsiteX4" fmla="*/ 6275 w 10000"/>
              <a:gd name="connsiteY4" fmla="*/ 1102 h 10000"/>
              <a:gd name="connsiteX5" fmla="*/ 9216 w 10000"/>
              <a:gd name="connsiteY5" fmla="*/ 638 h 10000"/>
              <a:gd name="connsiteX6" fmla="*/ 6667 w 10000"/>
              <a:gd name="connsiteY6" fmla="*/ 6 h 10000"/>
              <a:gd name="connsiteX7" fmla="*/ 3333 w 10000"/>
              <a:gd name="connsiteY7" fmla="*/ 470 h 10000"/>
              <a:gd name="connsiteX8" fmla="*/ 5490 w 10000"/>
              <a:gd name="connsiteY8" fmla="*/ 1060 h 10000"/>
              <a:gd name="connsiteX9" fmla="*/ 5098 w 10000"/>
              <a:gd name="connsiteY9" fmla="*/ 1862 h 10000"/>
              <a:gd name="connsiteX10" fmla="*/ 1373 w 10000"/>
              <a:gd name="connsiteY10" fmla="*/ 2410 h 10000"/>
              <a:gd name="connsiteX11" fmla="*/ 4902 w 10000"/>
              <a:gd name="connsiteY11" fmla="*/ 3000 h 10000"/>
              <a:gd name="connsiteX12" fmla="*/ 4902 w 10000"/>
              <a:gd name="connsiteY12" fmla="*/ 3802 h 10000"/>
              <a:gd name="connsiteX13" fmla="*/ 4614 w 10000"/>
              <a:gd name="connsiteY13" fmla="*/ 4486 h 10000"/>
              <a:gd name="connsiteX14" fmla="*/ 0 w 10000"/>
              <a:gd name="connsiteY14" fmla="*/ 4518 h 10000"/>
              <a:gd name="connsiteX15" fmla="*/ 5098 w 10000"/>
              <a:gd name="connsiteY15" fmla="*/ 5066 h 10000"/>
              <a:gd name="connsiteX16" fmla="*/ 5294 w 10000"/>
              <a:gd name="connsiteY16" fmla="*/ 5066 h 10000"/>
              <a:gd name="connsiteX17" fmla="*/ 7843 w 10000"/>
              <a:gd name="connsiteY17" fmla="*/ 10000 h 10000"/>
              <a:gd name="connsiteX18" fmla="*/ 8824 w 10000"/>
              <a:gd name="connsiteY18" fmla="*/ 9958 h 10000"/>
              <a:gd name="connsiteX19" fmla="*/ 6275 w 10000"/>
              <a:gd name="connsiteY19" fmla="*/ 5066 h 10000"/>
              <a:gd name="connsiteX20" fmla="*/ 10000 w 10000"/>
              <a:gd name="connsiteY20" fmla="*/ 4392 h 10000"/>
              <a:gd name="connsiteX21" fmla="*/ 5882 w 10000"/>
              <a:gd name="connsiteY21" fmla="*/ 4545 h 10000"/>
              <a:gd name="connsiteX0" fmla="*/ 5882 w 10000"/>
              <a:gd name="connsiteY0" fmla="*/ 4545 h 10000"/>
              <a:gd name="connsiteX1" fmla="*/ 5882 w 10000"/>
              <a:gd name="connsiteY1" fmla="*/ 3000 h 10000"/>
              <a:gd name="connsiteX2" fmla="*/ 9216 w 10000"/>
              <a:gd name="connsiteY2" fmla="*/ 2452 h 10000"/>
              <a:gd name="connsiteX3" fmla="*/ 6078 w 10000"/>
              <a:gd name="connsiteY3" fmla="*/ 1862 h 10000"/>
              <a:gd name="connsiteX4" fmla="*/ 6275 w 10000"/>
              <a:gd name="connsiteY4" fmla="*/ 1102 h 10000"/>
              <a:gd name="connsiteX5" fmla="*/ 9216 w 10000"/>
              <a:gd name="connsiteY5" fmla="*/ 638 h 10000"/>
              <a:gd name="connsiteX6" fmla="*/ 6667 w 10000"/>
              <a:gd name="connsiteY6" fmla="*/ 6 h 10000"/>
              <a:gd name="connsiteX7" fmla="*/ 3333 w 10000"/>
              <a:gd name="connsiteY7" fmla="*/ 470 h 10000"/>
              <a:gd name="connsiteX8" fmla="*/ 5490 w 10000"/>
              <a:gd name="connsiteY8" fmla="*/ 1060 h 10000"/>
              <a:gd name="connsiteX9" fmla="*/ 5098 w 10000"/>
              <a:gd name="connsiteY9" fmla="*/ 1862 h 10000"/>
              <a:gd name="connsiteX10" fmla="*/ 1373 w 10000"/>
              <a:gd name="connsiteY10" fmla="*/ 2410 h 10000"/>
              <a:gd name="connsiteX11" fmla="*/ 4902 w 10000"/>
              <a:gd name="connsiteY11" fmla="*/ 3000 h 10000"/>
              <a:gd name="connsiteX12" fmla="*/ 4902 w 10000"/>
              <a:gd name="connsiteY12" fmla="*/ 3802 h 10000"/>
              <a:gd name="connsiteX13" fmla="*/ 5074 w 10000"/>
              <a:gd name="connsiteY13" fmla="*/ 4603 h 10000"/>
              <a:gd name="connsiteX14" fmla="*/ 0 w 10000"/>
              <a:gd name="connsiteY14" fmla="*/ 4518 h 10000"/>
              <a:gd name="connsiteX15" fmla="*/ 5098 w 10000"/>
              <a:gd name="connsiteY15" fmla="*/ 5066 h 10000"/>
              <a:gd name="connsiteX16" fmla="*/ 5294 w 10000"/>
              <a:gd name="connsiteY16" fmla="*/ 5066 h 10000"/>
              <a:gd name="connsiteX17" fmla="*/ 7843 w 10000"/>
              <a:gd name="connsiteY17" fmla="*/ 10000 h 10000"/>
              <a:gd name="connsiteX18" fmla="*/ 8824 w 10000"/>
              <a:gd name="connsiteY18" fmla="*/ 9958 h 10000"/>
              <a:gd name="connsiteX19" fmla="*/ 6275 w 10000"/>
              <a:gd name="connsiteY19" fmla="*/ 5066 h 10000"/>
              <a:gd name="connsiteX20" fmla="*/ 10000 w 10000"/>
              <a:gd name="connsiteY20" fmla="*/ 4392 h 10000"/>
              <a:gd name="connsiteX21" fmla="*/ 5882 w 10000"/>
              <a:gd name="connsiteY21" fmla="*/ 4545 h 10000"/>
              <a:gd name="connsiteX0" fmla="*/ 5882 w 10000"/>
              <a:gd name="connsiteY0" fmla="*/ 4545 h 10000"/>
              <a:gd name="connsiteX1" fmla="*/ 5882 w 10000"/>
              <a:gd name="connsiteY1" fmla="*/ 3000 h 10000"/>
              <a:gd name="connsiteX2" fmla="*/ 9216 w 10000"/>
              <a:gd name="connsiteY2" fmla="*/ 2452 h 10000"/>
              <a:gd name="connsiteX3" fmla="*/ 6078 w 10000"/>
              <a:gd name="connsiteY3" fmla="*/ 1862 h 10000"/>
              <a:gd name="connsiteX4" fmla="*/ 6275 w 10000"/>
              <a:gd name="connsiteY4" fmla="*/ 1102 h 10000"/>
              <a:gd name="connsiteX5" fmla="*/ 9216 w 10000"/>
              <a:gd name="connsiteY5" fmla="*/ 638 h 10000"/>
              <a:gd name="connsiteX6" fmla="*/ 6667 w 10000"/>
              <a:gd name="connsiteY6" fmla="*/ 6 h 10000"/>
              <a:gd name="connsiteX7" fmla="*/ 3333 w 10000"/>
              <a:gd name="connsiteY7" fmla="*/ 470 h 10000"/>
              <a:gd name="connsiteX8" fmla="*/ 5490 w 10000"/>
              <a:gd name="connsiteY8" fmla="*/ 1060 h 10000"/>
              <a:gd name="connsiteX9" fmla="*/ 5098 w 10000"/>
              <a:gd name="connsiteY9" fmla="*/ 1862 h 10000"/>
              <a:gd name="connsiteX10" fmla="*/ 1373 w 10000"/>
              <a:gd name="connsiteY10" fmla="*/ 2410 h 10000"/>
              <a:gd name="connsiteX11" fmla="*/ 4902 w 10000"/>
              <a:gd name="connsiteY11" fmla="*/ 3000 h 10000"/>
              <a:gd name="connsiteX12" fmla="*/ 4902 w 10000"/>
              <a:gd name="connsiteY12" fmla="*/ 3802 h 10000"/>
              <a:gd name="connsiteX13" fmla="*/ 5074 w 10000"/>
              <a:gd name="connsiteY13" fmla="*/ 4603 h 10000"/>
              <a:gd name="connsiteX14" fmla="*/ 0 w 10000"/>
              <a:gd name="connsiteY14" fmla="*/ 4518 h 10000"/>
              <a:gd name="connsiteX15" fmla="*/ 5098 w 10000"/>
              <a:gd name="connsiteY15" fmla="*/ 5066 h 10000"/>
              <a:gd name="connsiteX16" fmla="*/ 5294 w 10000"/>
              <a:gd name="connsiteY16" fmla="*/ 5066 h 10000"/>
              <a:gd name="connsiteX17" fmla="*/ 7843 w 10000"/>
              <a:gd name="connsiteY17" fmla="*/ 10000 h 10000"/>
              <a:gd name="connsiteX18" fmla="*/ 8824 w 10000"/>
              <a:gd name="connsiteY18" fmla="*/ 9958 h 10000"/>
              <a:gd name="connsiteX19" fmla="*/ 6275 w 10000"/>
              <a:gd name="connsiteY19" fmla="*/ 5066 h 10000"/>
              <a:gd name="connsiteX20" fmla="*/ 10000 w 10000"/>
              <a:gd name="connsiteY20" fmla="*/ 4392 h 10000"/>
              <a:gd name="connsiteX21" fmla="*/ 5882 w 10000"/>
              <a:gd name="connsiteY21" fmla="*/ 4545 h 10000"/>
              <a:gd name="connsiteX0" fmla="*/ 5882 w 10000"/>
              <a:gd name="connsiteY0" fmla="*/ 4545 h 10000"/>
              <a:gd name="connsiteX1" fmla="*/ 5882 w 10000"/>
              <a:gd name="connsiteY1" fmla="*/ 3000 h 10000"/>
              <a:gd name="connsiteX2" fmla="*/ 9216 w 10000"/>
              <a:gd name="connsiteY2" fmla="*/ 2452 h 10000"/>
              <a:gd name="connsiteX3" fmla="*/ 6078 w 10000"/>
              <a:gd name="connsiteY3" fmla="*/ 1862 h 10000"/>
              <a:gd name="connsiteX4" fmla="*/ 6275 w 10000"/>
              <a:gd name="connsiteY4" fmla="*/ 1102 h 10000"/>
              <a:gd name="connsiteX5" fmla="*/ 9216 w 10000"/>
              <a:gd name="connsiteY5" fmla="*/ 638 h 10000"/>
              <a:gd name="connsiteX6" fmla="*/ 6667 w 10000"/>
              <a:gd name="connsiteY6" fmla="*/ 6 h 10000"/>
              <a:gd name="connsiteX7" fmla="*/ 3333 w 10000"/>
              <a:gd name="connsiteY7" fmla="*/ 470 h 10000"/>
              <a:gd name="connsiteX8" fmla="*/ 5490 w 10000"/>
              <a:gd name="connsiteY8" fmla="*/ 1060 h 10000"/>
              <a:gd name="connsiteX9" fmla="*/ 5098 w 10000"/>
              <a:gd name="connsiteY9" fmla="*/ 1862 h 10000"/>
              <a:gd name="connsiteX10" fmla="*/ 1373 w 10000"/>
              <a:gd name="connsiteY10" fmla="*/ 2410 h 10000"/>
              <a:gd name="connsiteX11" fmla="*/ 4902 w 10000"/>
              <a:gd name="connsiteY11" fmla="*/ 3000 h 10000"/>
              <a:gd name="connsiteX12" fmla="*/ 4902 w 10000"/>
              <a:gd name="connsiteY12" fmla="*/ 3802 h 10000"/>
              <a:gd name="connsiteX13" fmla="*/ 5074 w 10000"/>
              <a:gd name="connsiteY13" fmla="*/ 4603 h 10000"/>
              <a:gd name="connsiteX14" fmla="*/ 0 w 10000"/>
              <a:gd name="connsiteY14" fmla="*/ 4518 h 10000"/>
              <a:gd name="connsiteX15" fmla="*/ 5098 w 10000"/>
              <a:gd name="connsiteY15" fmla="*/ 5066 h 10000"/>
              <a:gd name="connsiteX16" fmla="*/ 5294 w 10000"/>
              <a:gd name="connsiteY16" fmla="*/ 5066 h 10000"/>
              <a:gd name="connsiteX17" fmla="*/ 7843 w 10000"/>
              <a:gd name="connsiteY17" fmla="*/ 10000 h 10000"/>
              <a:gd name="connsiteX18" fmla="*/ 8824 w 10000"/>
              <a:gd name="connsiteY18" fmla="*/ 9958 h 10000"/>
              <a:gd name="connsiteX19" fmla="*/ 6275 w 10000"/>
              <a:gd name="connsiteY19" fmla="*/ 5066 h 10000"/>
              <a:gd name="connsiteX20" fmla="*/ 10000 w 10000"/>
              <a:gd name="connsiteY20" fmla="*/ 4392 h 10000"/>
              <a:gd name="connsiteX21" fmla="*/ 5882 w 10000"/>
              <a:gd name="connsiteY21" fmla="*/ 4545 h 10000"/>
              <a:gd name="connsiteX0" fmla="*/ 5882 w 10000"/>
              <a:gd name="connsiteY0" fmla="*/ 4545 h 10000"/>
              <a:gd name="connsiteX1" fmla="*/ 5882 w 10000"/>
              <a:gd name="connsiteY1" fmla="*/ 3000 h 10000"/>
              <a:gd name="connsiteX2" fmla="*/ 9216 w 10000"/>
              <a:gd name="connsiteY2" fmla="*/ 2452 h 10000"/>
              <a:gd name="connsiteX3" fmla="*/ 6078 w 10000"/>
              <a:gd name="connsiteY3" fmla="*/ 1862 h 10000"/>
              <a:gd name="connsiteX4" fmla="*/ 6275 w 10000"/>
              <a:gd name="connsiteY4" fmla="*/ 1102 h 10000"/>
              <a:gd name="connsiteX5" fmla="*/ 9216 w 10000"/>
              <a:gd name="connsiteY5" fmla="*/ 638 h 10000"/>
              <a:gd name="connsiteX6" fmla="*/ 6667 w 10000"/>
              <a:gd name="connsiteY6" fmla="*/ 6 h 10000"/>
              <a:gd name="connsiteX7" fmla="*/ 3333 w 10000"/>
              <a:gd name="connsiteY7" fmla="*/ 470 h 10000"/>
              <a:gd name="connsiteX8" fmla="*/ 5490 w 10000"/>
              <a:gd name="connsiteY8" fmla="*/ 1060 h 10000"/>
              <a:gd name="connsiteX9" fmla="*/ 5098 w 10000"/>
              <a:gd name="connsiteY9" fmla="*/ 1862 h 10000"/>
              <a:gd name="connsiteX10" fmla="*/ 1373 w 10000"/>
              <a:gd name="connsiteY10" fmla="*/ 2410 h 10000"/>
              <a:gd name="connsiteX11" fmla="*/ 4902 w 10000"/>
              <a:gd name="connsiteY11" fmla="*/ 3000 h 10000"/>
              <a:gd name="connsiteX12" fmla="*/ 4902 w 10000"/>
              <a:gd name="connsiteY12" fmla="*/ 3802 h 10000"/>
              <a:gd name="connsiteX13" fmla="*/ 5074 w 10000"/>
              <a:gd name="connsiteY13" fmla="*/ 4603 h 10000"/>
              <a:gd name="connsiteX14" fmla="*/ 0 w 10000"/>
              <a:gd name="connsiteY14" fmla="*/ 4518 h 10000"/>
              <a:gd name="connsiteX15" fmla="*/ 5098 w 10000"/>
              <a:gd name="connsiteY15" fmla="*/ 5066 h 10000"/>
              <a:gd name="connsiteX16" fmla="*/ 5294 w 10000"/>
              <a:gd name="connsiteY16" fmla="*/ 5066 h 10000"/>
              <a:gd name="connsiteX17" fmla="*/ 7843 w 10000"/>
              <a:gd name="connsiteY17" fmla="*/ 10000 h 10000"/>
              <a:gd name="connsiteX18" fmla="*/ 8824 w 10000"/>
              <a:gd name="connsiteY18" fmla="*/ 9958 h 10000"/>
              <a:gd name="connsiteX19" fmla="*/ 6275 w 10000"/>
              <a:gd name="connsiteY19" fmla="*/ 5066 h 10000"/>
              <a:gd name="connsiteX20" fmla="*/ 10000 w 10000"/>
              <a:gd name="connsiteY20" fmla="*/ 4392 h 10000"/>
              <a:gd name="connsiteX21" fmla="*/ 5882 w 10000"/>
              <a:gd name="connsiteY21" fmla="*/ 4545 h 10000"/>
              <a:gd name="connsiteX0" fmla="*/ 5882 w 10000"/>
              <a:gd name="connsiteY0" fmla="*/ 4545 h 10000"/>
              <a:gd name="connsiteX1" fmla="*/ 5882 w 10000"/>
              <a:gd name="connsiteY1" fmla="*/ 3000 h 10000"/>
              <a:gd name="connsiteX2" fmla="*/ 9216 w 10000"/>
              <a:gd name="connsiteY2" fmla="*/ 2452 h 10000"/>
              <a:gd name="connsiteX3" fmla="*/ 6078 w 10000"/>
              <a:gd name="connsiteY3" fmla="*/ 1862 h 10000"/>
              <a:gd name="connsiteX4" fmla="*/ 6275 w 10000"/>
              <a:gd name="connsiteY4" fmla="*/ 1102 h 10000"/>
              <a:gd name="connsiteX5" fmla="*/ 9216 w 10000"/>
              <a:gd name="connsiteY5" fmla="*/ 638 h 10000"/>
              <a:gd name="connsiteX6" fmla="*/ 6667 w 10000"/>
              <a:gd name="connsiteY6" fmla="*/ 6 h 10000"/>
              <a:gd name="connsiteX7" fmla="*/ 3333 w 10000"/>
              <a:gd name="connsiteY7" fmla="*/ 470 h 10000"/>
              <a:gd name="connsiteX8" fmla="*/ 5490 w 10000"/>
              <a:gd name="connsiteY8" fmla="*/ 1060 h 10000"/>
              <a:gd name="connsiteX9" fmla="*/ 5098 w 10000"/>
              <a:gd name="connsiteY9" fmla="*/ 1862 h 10000"/>
              <a:gd name="connsiteX10" fmla="*/ 1373 w 10000"/>
              <a:gd name="connsiteY10" fmla="*/ 2410 h 10000"/>
              <a:gd name="connsiteX11" fmla="*/ 4902 w 10000"/>
              <a:gd name="connsiteY11" fmla="*/ 3000 h 10000"/>
              <a:gd name="connsiteX12" fmla="*/ 4902 w 10000"/>
              <a:gd name="connsiteY12" fmla="*/ 3802 h 10000"/>
              <a:gd name="connsiteX13" fmla="*/ 5074 w 10000"/>
              <a:gd name="connsiteY13" fmla="*/ 4603 h 10000"/>
              <a:gd name="connsiteX14" fmla="*/ 0 w 10000"/>
              <a:gd name="connsiteY14" fmla="*/ 4518 h 10000"/>
              <a:gd name="connsiteX15" fmla="*/ 5098 w 10000"/>
              <a:gd name="connsiteY15" fmla="*/ 5066 h 10000"/>
              <a:gd name="connsiteX16" fmla="*/ 5294 w 10000"/>
              <a:gd name="connsiteY16" fmla="*/ 5066 h 10000"/>
              <a:gd name="connsiteX17" fmla="*/ 7843 w 10000"/>
              <a:gd name="connsiteY17" fmla="*/ 10000 h 10000"/>
              <a:gd name="connsiteX18" fmla="*/ 8824 w 10000"/>
              <a:gd name="connsiteY18" fmla="*/ 9958 h 10000"/>
              <a:gd name="connsiteX19" fmla="*/ 6275 w 10000"/>
              <a:gd name="connsiteY19" fmla="*/ 5066 h 10000"/>
              <a:gd name="connsiteX20" fmla="*/ 10000 w 10000"/>
              <a:gd name="connsiteY20" fmla="*/ 4392 h 10000"/>
              <a:gd name="connsiteX21" fmla="*/ 5882 w 10000"/>
              <a:gd name="connsiteY21" fmla="*/ 4545 h 10000"/>
              <a:gd name="connsiteX0" fmla="*/ 5882 w 10000"/>
              <a:gd name="connsiteY0" fmla="*/ 4545 h 10000"/>
              <a:gd name="connsiteX1" fmla="*/ 5882 w 10000"/>
              <a:gd name="connsiteY1" fmla="*/ 3000 h 10000"/>
              <a:gd name="connsiteX2" fmla="*/ 9216 w 10000"/>
              <a:gd name="connsiteY2" fmla="*/ 2452 h 10000"/>
              <a:gd name="connsiteX3" fmla="*/ 6078 w 10000"/>
              <a:gd name="connsiteY3" fmla="*/ 1862 h 10000"/>
              <a:gd name="connsiteX4" fmla="*/ 6275 w 10000"/>
              <a:gd name="connsiteY4" fmla="*/ 1102 h 10000"/>
              <a:gd name="connsiteX5" fmla="*/ 9216 w 10000"/>
              <a:gd name="connsiteY5" fmla="*/ 638 h 10000"/>
              <a:gd name="connsiteX6" fmla="*/ 6667 w 10000"/>
              <a:gd name="connsiteY6" fmla="*/ 6 h 10000"/>
              <a:gd name="connsiteX7" fmla="*/ 3333 w 10000"/>
              <a:gd name="connsiteY7" fmla="*/ 470 h 10000"/>
              <a:gd name="connsiteX8" fmla="*/ 5490 w 10000"/>
              <a:gd name="connsiteY8" fmla="*/ 1060 h 10000"/>
              <a:gd name="connsiteX9" fmla="*/ 5098 w 10000"/>
              <a:gd name="connsiteY9" fmla="*/ 1862 h 10000"/>
              <a:gd name="connsiteX10" fmla="*/ 1373 w 10000"/>
              <a:gd name="connsiteY10" fmla="*/ 2410 h 10000"/>
              <a:gd name="connsiteX11" fmla="*/ 4902 w 10000"/>
              <a:gd name="connsiteY11" fmla="*/ 3000 h 10000"/>
              <a:gd name="connsiteX12" fmla="*/ 4902 w 10000"/>
              <a:gd name="connsiteY12" fmla="*/ 3802 h 10000"/>
              <a:gd name="connsiteX13" fmla="*/ 5074 w 10000"/>
              <a:gd name="connsiteY13" fmla="*/ 4603 h 10000"/>
              <a:gd name="connsiteX14" fmla="*/ 0 w 10000"/>
              <a:gd name="connsiteY14" fmla="*/ 4518 h 10000"/>
              <a:gd name="connsiteX15" fmla="*/ 5098 w 10000"/>
              <a:gd name="connsiteY15" fmla="*/ 5066 h 10000"/>
              <a:gd name="connsiteX16" fmla="*/ 5294 w 10000"/>
              <a:gd name="connsiteY16" fmla="*/ 5066 h 10000"/>
              <a:gd name="connsiteX17" fmla="*/ 7843 w 10000"/>
              <a:gd name="connsiteY17" fmla="*/ 10000 h 10000"/>
              <a:gd name="connsiteX18" fmla="*/ 8824 w 10000"/>
              <a:gd name="connsiteY18" fmla="*/ 9958 h 10000"/>
              <a:gd name="connsiteX19" fmla="*/ 6275 w 10000"/>
              <a:gd name="connsiteY19" fmla="*/ 5066 h 10000"/>
              <a:gd name="connsiteX20" fmla="*/ 10000 w 10000"/>
              <a:gd name="connsiteY20" fmla="*/ 4392 h 10000"/>
              <a:gd name="connsiteX21" fmla="*/ 5882 w 10000"/>
              <a:gd name="connsiteY21" fmla="*/ 4545 h 10000"/>
              <a:gd name="connsiteX0" fmla="*/ 5882 w 10000"/>
              <a:gd name="connsiteY0" fmla="*/ 4545 h 10000"/>
              <a:gd name="connsiteX1" fmla="*/ 5882 w 10000"/>
              <a:gd name="connsiteY1" fmla="*/ 3000 h 10000"/>
              <a:gd name="connsiteX2" fmla="*/ 9216 w 10000"/>
              <a:gd name="connsiteY2" fmla="*/ 2452 h 10000"/>
              <a:gd name="connsiteX3" fmla="*/ 6078 w 10000"/>
              <a:gd name="connsiteY3" fmla="*/ 1862 h 10000"/>
              <a:gd name="connsiteX4" fmla="*/ 6275 w 10000"/>
              <a:gd name="connsiteY4" fmla="*/ 1102 h 10000"/>
              <a:gd name="connsiteX5" fmla="*/ 9216 w 10000"/>
              <a:gd name="connsiteY5" fmla="*/ 638 h 10000"/>
              <a:gd name="connsiteX6" fmla="*/ 6667 w 10000"/>
              <a:gd name="connsiteY6" fmla="*/ 6 h 10000"/>
              <a:gd name="connsiteX7" fmla="*/ 3333 w 10000"/>
              <a:gd name="connsiteY7" fmla="*/ 470 h 10000"/>
              <a:gd name="connsiteX8" fmla="*/ 5490 w 10000"/>
              <a:gd name="connsiteY8" fmla="*/ 1060 h 10000"/>
              <a:gd name="connsiteX9" fmla="*/ 5098 w 10000"/>
              <a:gd name="connsiteY9" fmla="*/ 1862 h 10000"/>
              <a:gd name="connsiteX10" fmla="*/ 1373 w 10000"/>
              <a:gd name="connsiteY10" fmla="*/ 2410 h 10000"/>
              <a:gd name="connsiteX11" fmla="*/ 4902 w 10000"/>
              <a:gd name="connsiteY11" fmla="*/ 3000 h 10000"/>
              <a:gd name="connsiteX12" fmla="*/ 4902 w 10000"/>
              <a:gd name="connsiteY12" fmla="*/ 3802 h 10000"/>
              <a:gd name="connsiteX13" fmla="*/ 5074 w 10000"/>
              <a:gd name="connsiteY13" fmla="*/ 4505 h 10000"/>
              <a:gd name="connsiteX14" fmla="*/ 0 w 10000"/>
              <a:gd name="connsiteY14" fmla="*/ 4518 h 10000"/>
              <a:gd name="connsiteX15" fmla="*/ 5098 w 10000"/>
              <a:gd name="connsiteY15" fmla="*/ 5066 h 10000"/>
              <a:gd name="connsiteX16" fmla="*/ 5294 w 10000"/>
              <a:gd name="connsiteY16" fmla="*/ 5066 h 10000"/>
              <a:gd name="connsiteX17" fmla="*/ 7843 w 10000"/>
              <a:gd name="connsiteY17" fmla="*/ 10000 h 10000"/>
              <a:gd name="connsiteX18" fmla="*/ 8824 w 10000"/>
              <a:gd name="connsiteY18" fmla="*/ 9958 h 10000"/>
              <a:gd name="connsiteX19" fmla="*/ 6275 w 10000"/>
              <a:gd name="connsiteY19" fmla="*/ 5066 h 10000"/>
              <a:gd name="connsiteX20" fmla="*/ 10000 w 10000"/>
              <a:gd name="connsiteY20" fmla="*/ 4392 h 10000"/>
              <a:gd name="connsiteX21" fmla="*/ 5882 w 10000"/>
              <a:gd name="connsiteY21" fmla="*/ 4545 h 10000"/>
              <a:gd name="connsiteX0" fmla="*/ 5882 w 10000"/>
              <a:gd name="connsiteY0" fmla="*/ 4467 h 10000"/>
              <a:gd name="connsiteX1" fmla="*/ 5882 w 10000"/>
              <a:gd name="connsiteY1" fmla="*/ 3000 h 10000"/>
              <a:gd name="connsiteX2" fmla="*/ 9216 w 10000"/>
              <a:gd name="connsiteY2" fmla="*/ 2452 h 10000"/>
              <a:gd name="connsiteX3" fmla="*/ 6078 w 10000"/>
              <a:gd name="connsiteY3" fmla="*/ 1862 h 10000"/>
              <a:gd name="connsiteX4" fmla="*/ 6275 w 10000"/>
              <a:gd name="connsiteY4" fmla="*/ 1102 h 10000"/>
              <a:gd name="connsiteX5" fmla="*/ 9216 w 10000"/>
              <a:gd name="connsiteY5" fmla="*/ 638 h 10000"/>
              <a:gd name="connsiteX6" fmla="*/ 6667 w 10000"/>
              <a:gd name="connsiteY6" fmla="*/ 6 h 10000"/>
              <a:gd name="connsiteX7" fmla="*/ 3333 w 10000"/>
              <a:gd name="connsiteY7" fmla="*/ 470 h 10000"/>
              <a:gd name="connsiteX8" fmla="*/ 5490 w 10000"/>
              <a:gd name="connsiteY8" fmla="*/ 1060 h 10000"/>
              <a:gd name="connsiteX9" fmla="*/ 5098 w 10000"/>
              <a:gd name="connsiteY9" fmla="*/ 1862 h 10000"/>
              <a:gd name="connsiteX10" fmla="*/ 1373 w 10000"/>
              <a:gd name="connsiteY10" fmla="*/ 2410 h 10000"/>
              <a:gd name="connsiteX11" fmla="*/ 4902 w 10000"/>
              <a:gd name="connsiteY11" fmla="*/ 3000 h 10000"/>
              <a:gd name="connsiteX12" fmla="*/ 4902 w 10000"/>
              <a:gd name="connsiteY12" fmla="*/ 3802 h 10000"/>
              <a:gd name="connsiteX13" fmla="*/ 5074 w 10000"/>
              <a:gd name="connsiteY13" fmla="*/ 4505 h 10000"/>
              <a:gd name="connsiteX14" fmla="*/ 0 w 10000"/>
              <a:gd name="connsiteY14" fmla="*/ 4518 h 10000"/>
              <a:gd name="connsiteX15" fmla="*/ 5098 w 10000"/>
              <a:gd name="connsiteY15" fmla="*/ 5066 h 10000"/>
              <a:gd name="connsiteX16" fmla="*/ 5294 w 10000"/>
              <a:gd name="connsiteY16" fmla="*/ 5066 h 10000"/>
              <a:gd name="connsiteX17" fmla="*/ 7843 w 10000"/>
              <a:gd name="connsiteY17" fmla="*/ 10000 h 10000"/>
              <a:gd name="connsiteX18" fmla="*/ 8824 w 10000"/>
              <a:gd name="connsiteY18" fmla="*/ 9958 h 10000"/>
              <a:gd name="connsiteX19" fmla="*/ 6275 w 10000"/>
              <a:gd name="connsiteY19" fmla="*/ 5066 h 10000"/>
              <a:gd name="connsiteX20" fmla="*/ 10000 w 10000"/>
              <a:gd name="connsiteY20" fmla="*/ 4392 h 10000"/>
              <a:gd name="connsiteX21" fmla="*/ 5882 w 10000"/>
              <a:gd name="connsiteY21" fmla="*/ 4467 h 10000"/>
              <a:gd name="connsiteX0" fmla="*/ 5330 w 9448"/>
              <a:gd name="connsiteY0" fmla="*/ 4467 h 10000"/>
              <a:gd name="connsiteX1" fmla="*/ 5330 w 9448"/>
              <a:gd name="connsiteY1" fmla="*/ 3000 h 10000"/>
              <a:gd name="connsiteX2" fmla="*/ 8664 w 9448"/>
              <a:gd name="connsiteY2" fmla="*/ 2452 h 10000"/>
              <a:gd name="connsiteX3" fmla="*/ 5526 w 9448"/>
              <a:gd name="connsiteY3" fmla="*/ 1862 h 10000"/>
              <a:gd name="connsiteX4" fmla="*/ 5723 w 9448"/>
              <a:gd name="connsiteY4" fmla="*/ 1102 h 10000"/>
              <a:gd name="connsiteX5" fmla="*/ 8664 w 9448"/>
              <a:gd name="connsiteY5" fmla="*/ 638 h 10000"/>
              <a:gd name="connsiteX6" fmla="*/ 6115 w 9448"/>
              <a:gd name="connsiteY6" fmla="*/ 6 h 10000"/>
              <a:gd name="connsiteX7" fmla="*/ 2781 w 9448"/>
              <a:gd name="connsiteY7" fmla="*/ 470 h 10000"/>
              <a:gd name="connsiteX8" fmla="*/ 4938 w 9448"/>
              <a:gd name="connsiteY8" fmla="*/ 1060 h 10000"/>
              <a:gd name="connsiteX9" fmla="*/ 4546 w 9448"/>
              <a:gd name="connsiteY9" fmla="*/ 1862 h 10000"/>
              <a:gd name="connsiteX10" fmla="*/ 821 w 9448"/>
              <a:gd name="connsiteY10" fmla="*/ 2410 h 10000"/>
              <a:gd name="connsiteX11" fmla="*/ 4350 w 9448"/>
              <a:gd name="connsiteY11" fmla="*/ 3000 h 10000"/>
              <a:gd name="connsiteX12" fmla="*/ 4350 w 9448"/>
              <a:gd name="connsiteY12" fmla="*/ 3802 h 10000"/>
              <a:gd name="connsiteX13" fmla="*/ 4522 w 9448"/>
              <a:gd name="connsiteY13" fmla="*/ 4505 h 10000"/>
              <a:gd name="connsiteX14" fmla="*/ 0 w 9448"/>
              <a:gd name="connsiteY14" fmla="*/ 4538 h 10000"/>
              <a:gd name="connsiteX15" fmla="*/ 4546 w 9448"/>
              <a:gd name="connsiteY15" fmla="*/ 5066 h 10000"/>
              <a:gd name="connsiteX16" fmla="*/ 4742 w 9448"/>
              <a:gd name="connsiteY16" fmla="*/ 5066 h 10000"/>
              <a:gd name="connsiteX17" fmla="*/ 7291 w 9448"/>
              <a:gd name="connsiteY17" fmla="*/ 10000 h 10000"/>
              <a:gd name="connsiteX18" fmla="*/ 8272 w 9448"/>
              <a:gd name="connsiteY18" fmla="*/ 9958 h 10000"/>
              <a:gd name="connsiteX19" fmla="*/ 5723 w 9448"/>
              <a:gd name="connsiteY19" fmla="*/ 5066 h 10000"/>
              <a:gd name="connsiteX20" fmla="*/ 9448 w 9448"/>
              <a:gd name="connsiteY20" fmla="*/ 4392 h 10000"/>
              <a:gd name="connsiteX21" fmla="*/ 5330 w 9448"/>
              <a:gd name="connsiteY21" fmla="*/ 4467 h 10000"/>
              <a:gd name="connsiteX0" fmla="*/ 5641 w 9192"/>
              <a:gd name="connsiteY0" fmla="*/ 4467 h 10000"/>
              <a:gd name="connsiteX1" fmla="*/ 5641 w 9192"/>
              <a:gd name="connsiteY1" fmla="*/ 3000 h 10000"/>
              <a:gd name="connsiteX2" fmla="*/ 9170 w 9192"/>
              <a:gd name="connsiteY2" fmla="*/ 2452 h 10000"/>
              <a:gd name="connsiteX3" fmla="*/ 5849 w 9192"/>
              <a:gd name="connsiteY3" fmla="*/ 1862 h 10000"/>
              <a:gd name="connsiteX4" fmla="*/ 6057 w 9192"/>
              <a:gd name="connsiteY4" fmla="*/ 1102 h 10000"/>
              <a:gd name="connsiteX5" fmla="*/ 9170 w 9192"/>
              <a:gd name="connsiteY5" fmla="*/ 638 h 10000"/>
              <a:gd name="connsiteX6" fmla="*/ 6472 w 9192"/>
              <a:gd name="connsiteY6" fmla="*/ 6 h 10000"/>
              <a:gd name="connsiteX7" fmla="*/ 2943 w 9192"/>
              <a:gd name="connsiteY7" fmla="*/ 470 h 10000"/>
              <a:gd name="connsiteX8" fmla="*/ 5227 w 9192"/>
              <a:gd name="connsiteY8" fmla="*/ 1060 h 10000"/>
              <a:gd name="connsiteX9" fmla="*/ 4812 w 9192"/>
              <a:gd name="connsiteY9" fmla="*/ 1862 h 10000"/>
              <a:gd name="connsiteX10" fmla="*/ 869 w 9192"/>
              <a:gd name="connsiteY10" fmla="*/ 2410 h 10000"/>
              <a:gd name="connsiteX11" fmla="*/ 4604 w 9192"/>
              <a:gd name="connsiteY11" fmla="*/ 3000 h 10000"/>
              <a:gd name="connsiteX12" fmla="*/ 4604 w 9192"/>
              <a:gd name="connsiteY12" fmla="*/ 3802 h 10000"/>
              <a:gd name="connsiteX13" fmla="*/ 4786 w 9192"/>
              <a:gd name="connsiteY13" fmla="*/ 4505 h 10000"/>
              <a:gd name="connsiteX14" fmla="*/ 0 w 9192"/>
              <a:gd name="connsiteY14" fmla="*/ 4538 h 10000"/>
              <a:gd name="connsiteX15" fmla="*/ 4812 w 9192"/>
              <a:gd name="connsiteY15" fmla="*/ 5066 h 10000"/>
              <a:gd name="connsiteX16" fmla="*/ 5019 w 9192"/>
              <a:gd name="connsiteY16" fmla="*/ 5066 h 10000"/>
              <a:gd name="connsiteX17" fmla="*/ 7717 w 9192"/>
              <a:gd name="connsiteY17" fmla="*/ 10000 h 10000"/>
              <a:gd name="connsiteX18" fmla="*/ 8755 w 9192"/>
              <a:gd name="connsiteY18" fmla="*/ 9958 h 10000"/>
              <a:gd name="connsiteX19" fmla="*/ 6057 w 9192"/>
              <a:gd name="connsiteY19" fmla="*/ 5066 h 10000"/>
              <a:gd name="connsiteX20" fmla="*/ 9123 w 9192"/>
              <a:gd name="connsiteY20" fmla="*/ 4587 h 10000"/>
              <a:gd name="connsiteX21" fmla="*/ 5641 w 9192"/>
              <a:gd name="connsiteY21" fmla="*/ 4467 h 10000"/>
              <a:gd name="connsiteX0" fmla="*/ 6137 w 10000"/>
              <a:gd name="connsiteY0" fmla="*/ 4467 h 10000"/>
              <a:gd name="connsiteX1" fmla="*/ 6137 w 10000"/>
              <a:gd name="connsiteY1" fmla="*/ 3000 h 10000"/>
              <a:gd name="connsiteX2" fmla="*/ 9976 w 10000"/>
              <a:gd name="connsiteY2" fmla="*/ 2452 h 10000"/>
              <a:gd name="connsiteX3" fmla="*/ 6363 w 10000"/>
              <a:gd name="connsiteY3" fmla="*/ 1862 h 10000"/>
              <a:gd name="connsiteX4" fmla="*/ 6589 w 10000"/>
              <a:gd name="connsiteY4" fmla="*/ 1102 h 10000"/>
              <a:gd name="connsiteX5" fmla="*/ 9976 w 10000"/>
              <a:gd name="connsiteY5" fmla="*/ 638 h 10000"/>
              <a:gd name="connsiteX6" fmla="*/ 7041 w 10000"/>
              <a:gd name="connsiteY6" fmla="*/ 6 h 10000"/>
              <a:gd name="connsiteX7" fmla="*/ 3202 w 10000"/>
              <a:gd name="connsiteY7" fmla="*/ 470 h 10000"/>
              <a:gd name="connsiteX8" fmla="*/ 5686 w 10000"/>
              <a:gd name="connsiteY8" fmla="*/ 1060 h 10000"/>
              <a:gd name="connsiteX9" fmla="*/ 5235 w 10000"/>
              <a:gd name="connsiteY9" fmla="*/ 1862 h 10000"/>
              <a:gd name="connsiteX10" fmla="*/ 945 w 10000"/>
              <a:gd name="connsiteY10" fmla="*/ 2410 h 10000"/>
              <a:gd name="connsiteX11" fmla="*/ 5009 w 10000"/>
              <a:gd name="connsiteY11" fmla="*/ 3000 h 10000"/>
              <a:gd name="connsiteX12" fmla="*/ 5009 w 10000"/>
              <a:gd name="connsiteY12" fmla="*/ 3802 h 10000"/>
              <a:gd name="connsiteX13" fmla="*/ 5207 w 10000"/>
              <a:gd name="connsiteY13" fmla="*/ 4505 h 10000"/>
              <a:gd name="connsiteX14" fmla="*/ 0 w 10000"/>
              <a:gd name="connsiteY14" fmla="*/ 4538 h 10000"/>
              <a:gd name="connsiteX15" fmla="*/ 5235 w 10000"/>
              <a:gd name="connsiteY15" fmla="*/ 5066 h 10000"/>
              <a:gd name="connsiteX16" fmla="*/ 5460 w 10000"/>
              <a:gd name="connsiteY16" fmla="*/ 5066 h 10000"/>
              <a:gd name="connsiteX17" fmla="*/ 8395 w 10000"/>
              <a:gd name="connsiteY17" fmla="*/ 10000 h 10000"/>
              <a:gd name="connsiteX18" fmla="*/ 9525 w 10000"/>
              <a:gd name="connsiteY18" fmla="*/ 9958 h 10000"/>
              <a:gd name="connsiteX19" fmla="*/ 6589 w 10000"/>
              <a:gd name="connsiteY19" fmla="*/ 5066 h 10000"/>
              <a:gd name="connsiteX20" fmla="*/ 9925 w 10000"/>
              <a:gd name="connsiteY20" fmla="*/ 4587 h 10000"/>
              <a:gd name="connsiteX21" fmla="*/ 6137 w 10000"/>
              <a:gd name="connsiteY21" fmla="*/ 4467 h 10000"/>
              <a:gd name="connsiteX0" fmla="*/ 5192 w 9055"/>
              <a:gd name="connsiteY0" fmla="*/ 4467 h 10000"/>
              <a:gd name="connsiteX1" fmla="*/ 5192 w 9055"/>
              <a:gd name="connsiteY1" fmla="*/ 3000 h 10000"/>
              <a:gd name="connsiteX2" fmla="*/ 9031 w 9055"/>
              <a:gd name="connsiteY2" fmla="*/ 2452 h 10000"/>
              <a:gd name="connsiteX3" fmla="*/ 5418 w 9055"/>
              <a:gd name="connsiteY3" fmla="*/ 1862 h 10000"/>
              <a:gd name="connsiteX4" fmla="*/ 5644 w 9055"/>
              <a:gd name="connsiteY4" fmla="*/ 1102 h 10000"/>
              <a:gd name="connsiteX5" fmla="*/ 9031 w 9055"/>
              <a:gd name="connsiteY5" fmla="*/ 638 h 10000"/>
              <a:gd name="connsiteX6" fmla="*/ 6096 w 9055"/>
              <a:gd name="connsiteY6" fmla="*/ 6 h 10000"/>
              <a:gd name="connsiteX7" fmla="*/ 2257 w 9055"/>
              <a:gd name="connsiteY7" fmla="*/ 470 h 10000"/>
              <a:gd name="connsiteX8" fmla="*/ 4741 w 9055"/>
              <a:gd name="connsiteY8" fmla="*/ 1060 h 10000"/>
              <a:gd name="connsiteX9" fmla="*/ 4290 w 9055"/>
              <a:gd name="connsiteY9" fmla="*/ 1862 h 10000"/>
              <a:gd name="connsiteX10" fmla="*/ 0 w 9055"/>
              <a:gd name="connsiteY10" fmla="*/ 2410 h 10000"/>
              <a:gd name="connsiteX11" fmla="*/ 4064 w 9055"/>
              <a:gd name="connsiteY11" fmla="*/ 3000 h 10000"/>
              <a:gd name="connsiteX12" fmla="*/ 4064 w 9055"/>
              <a:gd name="connsiteY12" fmla="*/ 3802 h 10000"/>
              <a:gd name="connsiteX13" fmla="*/ 4262 w 9055"/>
              <a:gd name="connsiteY13" fmla="*/ 4505 h 10000"/>
              <a:gd name="connsiteX14" fmla="*/ 327 w 9055"/>
              <a:gd name="connsiteY14" fmla="*/ 4558 h 10000"/>
              <a:gd name="connsiteX15" fmla="*/ 4290 w 9055"/>
              <a:gd name="connsiteY15" fmla="*/ 5066 h 10000"/>
              <a:gd name="connsiteX16" fmla="*/ 4515 w 9055"/>
              <a:gd name="connsiteY16" fmla="*/ 5066 h 10000"/>
              <a:gd name="connsiteX17" fmla="*/ 7450 w 9055"/>
              <a:gd name="connsiteY17" fmla="*/ 10000 h 10000"/>
              <a:gd name="connsiteX18" fmla="*/ 8580 w 9055"/>
              <a:gd name="connsiteY18" fmla="*/ 9958 h 10000"/>
              <a:gd name="connsiteX19" fmla="*/ 5644 w 9055"/>
              <a:gd name="connsiteY19" fmla="*/ 5066 h 10000"/>
              <a:gd name="connsiteX20" fmla="*/ 8980 w 9055"/>
              <a:gd name="connsiteY20" fmla="*/ 4587 h 10000"/>
              <a:gd name="connsiteX21" fmla="*/ 5192 w 9055"/>
              <a:gd name="connsiteY21" fmla="*/ 4467 h 10000"/>
              <a:gd name="connsiteX0" fmla="*/ 5734 w 10000"/>
              <a:gd name="connsiteY0" fmla="*/ 4467 h 10000"/>
              <a:gd name="connsiteX1" fmla="*/ 5734 w 10000"/>
              <a:gd name="connsiteY1" fmla="*/ 3000 h 10000"/>
              <a:gd name="connsiteX2" fmla="*/ 9973 w 10000"/>
              <a:gd name="connsiteY2" fmla="*/ 2452 h 10000"/>
              <a:gd name="connsiteX3" fmla="*/ 5983 w 10000"/>
              <a:gd name="connsiteY3" fmla="*/ 1862 h 10000"/>
              <a:gd name="connsiteX4" fmla="*/ 6233 w 10000"/>
              <a:gd name="connsiteY4" fmla="*/ 1102 h 10000"/>
              <a:gd name="connsiteX5" fmla="*/ 9973 w 10000"/>
              <a:gd name="connsiteY5" fmla="*/ 638 h 10000"/>
              <a:gd name="connsiteX6" fmla="*/ 6732 w 10000"/>
              <a:gd name="connsiteY6" fmla="*/ 6 h 10000"/>
              <a:gd name="connsiteX7" fmla="*/ 2493 w 10000"/>
              <a:gd name="connsiteY7" fmla="*/ 470 h 10000"/>
              <a:gd name="connsiteX8" fmla="*/ 5236 w 10000"/>
              <a:gd name="connsiteY8" fmla="*/ 1060 h 10000"/>
              <a:gd name="connsiteX9" fmla="*/ 4738 w 10000"/>
              <a:gd name="connsiteY9" fmla="*/ 1862 h 10000"/>
              <a:gd name="connsiteX10" fmla="*/ 0 w 10000"/>
              <a:gd name="connsiteY10" fmla="*/ 2410 h 10000"/>
              <a:gd name="connsiteX11" fmla="*/ 4488 w 10000"/>
              <a:gd name="connsiteY11" fmla="*/ 3000 h 10000"/>
              <a:gd name="connsiteX12" fmla="*/ 4488 w 10000"/>
              <a:gd name="connsiteY12" fmla="*/ 3802 h 10000"/>
              <a:gd name="connsiteX13" fmla="*/ 4707 w 10000"/>
              <a:gd name="connsiteY13" fmla="*/ 4505 h 10000"/>
              <a:gd name="connsiteX14" fmla="*/ 361 w 10000"/>
              <a:gd name="connsiteY14" fmla="*/ 4558 h 10000"/>
              <a:gd name="connsiteX15" fmla="*/ 4738 w 10000"/>
              <a:gd name="connsiteY15" fmla="*/ 5066 h 10000"/>
              <a:gd name="connsiteX16" fmla="*/ 4986 w 10000"/>
              <a:gd name="connsiteY16" fmla="*/ 5066 h 10000"/>
              <a:gd name="connsiteX17" fmla="*/ 8227 w 10000"/>
              <a:gd name="connsiteY17" fmla="*/ 10000 h 10000"/>
              <a:gd name="connsiteX18" fmla="*/ 9475 w 10000"/>
              <a:gd name="connsiteY18" fmla="*/ 9958 h 10000"/>
              <a:gd name="connsiteX19" fmla="*/ 6233 w 10000"/>
              <a:gd name="connsiteY19" fmla="*/ 5066 h 10000"/>
              <a:gd name="connsiteX20" fmla="*/ 9917 w 10000"/>
              <a:gd name="connsiteY20" fmla="*/ 4587 h 10000"/>
              <a:gd name="connsiteX21" fmla="*/ 5734 w 10000"/>
              <a:gd name="connsiteY21" fmla="*/ 4467 h 10000"/>
              <a:gd name="connsiteX0" fmla="*/ 5734 w 10000"/>
              <a:gd name="connsiteY0" fmla="*/ 4467 h 10000"/>
              <a:gd name="connsiteX1" fmla="*/ 5734 w 10000"/>
              <a:gd name="connsiteY1" fmla="*/ 3000 h 10000"/>
              <a:gd name="connsiteX2" fmla="*/ 9973 w 10000"/>
              <a:gd name="connsiteY2" fmla="*/ 2452 h 10000"/>
              <a:gd name="connsiteX3" fmla="*/ 5983 w 10000"/>
              <a:gd name="connsiteY3" fmla="*/ 1862 h 10000"/>
              <a:gd name="connsiteX4" fmla="*/ 6233 w 10000"/>
              <a:gd name="connsiteY4" fmla="*/ 1102 h 10000"/>
              <a:gd name="connsiteX5" fmla="*/ 9973 w 10000"/>
              <a:gd name="connsiteY5" fmla="*/ 638 h 10000"/>
              <a:gd name="connsiteX6" fmla="*/ 6732 w 10000"/>
              <a:gd name="connsiteY6" fmla="*/ 6 h 10000"/>
              <a:gd name="connsiteX7" fmla="*/ 2493 w 10000"/>
              <a:gd name="connsiteY7" fmla="*/ 470 h 10000"/>
              <a:gd name="connsiteX8" fmla="*/ 5236 w 10000"/>
              <a:gd name="connsiteY8" fmla="*/ 1060 h 10000"/>
              <a:gd name="connsiteX9" fmla="*/ 4738 w 10000"/>
              <a:gd name="connsiteY9" fmla="*/ 1862 h 10000"/>
              <a:gd name="connsiteX10" fmla="*/ 0 w 10000"/>
              <a:gd name="connsiteY10" fmla="*/ 2410 h 10000"/>
              <a:gd name="connsiteX11" fmla="*/ 4488 w 10000"/>
              <a:gd name="connsiteY11" fmla="*/ 3000 h 10000"/>
              <a:gd name="connsiteX12" fmla="*/ 4488 w 10000"/>
              <a:gd name="connsiteY12" fmla="*/ 3802 h 10000"/>
              <a:gd name="connsiteX13" fmla="*/ 4707 w 10000"/>
              <a:gd name="connsiteY13" fmla="*/ 4505 h 10000"/>
              <a:gd name="connsiteX14" fmla="*/ 361 w 10000"/>
              <a:gd name="connsiteY14" fmla="*/ 4558 h 10000"/>
              <a:gd name="connsiteX15" fmla="*/ 4738 w 10000"/>
              <a:gd name="connsiteY15" fmla="*/ 5066 h 10000"/>
              <a:gd name="connsiteX16" fmla="*/ 4986 w 10000"/>
              <a:gd name="connsiteY16" fmla="*/ 5066 h 10000"/>
              <a:gd name="connsiteX17" fmla="*/ 8227 w 10000"/>
              <a:gd name="connsiteY17" fmla="*/ 10000 h 10000"/>
              <a:gd name="connsiteX18" fmla="*/ 9475 w 10000"/>
              <a:gd name="connsiteY18" fmla="*/ 9958 h 10000"/>
              <a:gd name="connsiteX19" fmla="*/ 6233 w 10000"/>
              <a:gd name="connsiteY19" fmla="*/ 5066 h 10000"/>
              <a:gd name="connsiteX20" fmla="*/ 9917 w 10000"/>
              <a:gd name="connsiteY20" fmla="*/ 4587 h 10000"/>
              <a:gd name="connsiteX21" fmla="*/ 5734 w 10000"/>
              <a:gd name="connsiteY21" fmla="*/ 4467 h 10000"/>
              <a:gd name="connsiteX0" fmla="*/ 5734 w 10000"/>
              <a:gd name="connsiteY0" fmla="*/ 4467 h 10000"/>
              <a:gd name="connsiteX1" fmla="*/ 5734 w 10000"/>
              <a:gd name="connsiteY1" fmla="*/ 3000 h 10000"/>
              <a:gd name="connsiteX2" fmla="*/ 9973 w 10000"/>
              <a:gd name="connsiteY2" fmla="*/ 2452 h 10000"/>
              <a:gd name="connsiteX3" fmla="*/ 5983 w 10000"/>
              <a:gd name="connsiteY3" fmla="*/ 1862 h 10000"/>
              <a:gd name="connsiteX4" fmla="*/ 6233 w 10000"/>
              <a:gd name="connsiteY4" fmla="*/ 1102 h 10000"/>
              <a:gd name="connsiteX5" fmla="*/ 9973 w 10000"/>
              <a:gd name="connsiteY5" fmla="*/ 638 h 10000"/>
              <a:gd name="connsiteX6" fmla="*/ 6732 w 10000"/>
              <a:gd name="connsiteY6" fmla="*/ 6 h 10000"/>
              <a:gd name="connsiteX7" fmla="*/ 2493 w 10000"/>
              <a:gd name="connsiteY7" fmla="*/ 470 h 10000"/>
              <a:gd name="connsiteX8" fmla="*/ 5236 w 10000"/>
              <a:gd name="connsiteY8" fmla="*/ 1060 h 10000"/>
              <a:gd name="connsiteX9" fmla="*/ 4738 w 10000"/>
              <a:gd name="connsiteY9" fmla="*/ 1862 h 10000"/>
              <a:gd name="connsiteX10" fmla="*/ 0 w 10000"/>
              <a:gd name="connsiteY10" fmla="*/ 2410 h 10000"/>
              <a:gd name="connsiteX11" fmla="*/ 4488 w 10000"/>
              <a:gd name="connsiteY11" fmla="*/ 3000 h 10000"/>
              <a:gd name="connsiteX12" fmla="*/ 4707 w 10000"/>
              <a:gd name="connsiteY12" fmla="*/ 4505 h 10000"/>
              <a:gd name="connsiteX13" fmla="*/ 361 w 10000"/>
              <a:gd name="connsiteY13" fmla="*/ 4558 h 10000"/>
              <a:gd name="connsiteX14" fmla="*/ 4738 w 10000"/>
              <a:gd name="connsiteY14" fmla="*/ 5066 h 10000"/>
              <a:gd name="connsiteX15" fmla="*/ 4986 w 10000"/>
              <a:gd name="connsiteY15" fmla="*/ 5066 h 10000"/>
              <a:gd name="connsiteX16" fmla="*/ 8227 w 10000"/>
              <a:gd name="connsiteY16" fmla="*/ 10000 h 10000"/>
              <a:gd name="connsiteX17" fmla="*/ 9475 w 10000"/>
              <a:gd name="connsiteY17" fmla="*/ 9958 h 10000"/>
              <a:gd name="connsiteX18" fmla="*/ 6233 w 10000"/>
              <a:gd name="connsiteY18" fmla="*/ 5066 h 10000"/>
              <a:gd name="connsiteX19" fmla="*/ 9917 w 10000"/>
              <a:gd name="connsiteY19" fmla="*/ 4587 h 10000"/>
              <a:gd name="connsiteX20" fmla="*/ 5734 w 10000"/>
              <a:gd name="connsiteY20" fmla="*/ 4467 h 10000"/>
              <a:gd name="connsiteX0" fmla="*/ 5734 w 10000"/>
              <a:gd name="connsiteY0" fmla="*/ 4467 h 10000"/>
              <a:gd name="connsiteX1" fmla="*/ 5734 w 10000"/>
              <a:gd name="connsiteY1" fmla="*/ 3000 h 10000"/>
              <a:gd name="connsiteX2" fmla="*/ 9973 w 10000"/>
              <a:gd name="connsiteY2" fmla="*/ 2452 h 10000"/>
              <a:gd name="connsiteX3" fmla="*/ 5983 w 10000"/>
              <a:gd name="connsiteY3" fmla="*/ 1862 h 10000"/>
              <a:gd name="connsiteX4" fmla="*/ 6233 w 10000"/>
              <a:gd name="connsiteY4" fmla="*/ 1102 h 10000"/>
              <a:gd name="connsiteX5" fmla="*/ 9973 w 10000"/>
              <a:gd name="connsiteY5" fmla="*/ 638 h 10000"/>
              <a:gd name="connsiteX6" fmla="*/ 6732 w 10000"/>
              <a:gd name="connsiteY6" fmla="*/ 6 h 10000"/>
              <a:gd name="connsiteX7" fmla="*/ 2493 w 10000"/>
              <a:gd name="connsiteY7" fmla="*/ 470 h 10000"/>
              <a:gd name="connsiteX8" fmla="*/ 5236 w 10000"/>
              <a:gd name="connsiteY8" fmla="*/ 1060 h 10000"/>
              <a:gd name="connsiteX9" fmla="*/ 4738 w 10000"/>
              <a:gd name="connsiteY9" fmla="*/ 1862 h 10000"/>
              <a:gd name="connsiteX10" fmla="*/ 0 w 10000"/>
              <a:gd name="connsiteY10" fmla="*/ 2410 h 10000"/>
              <a:gd name="connsiteX11" fmla="*/ 4488 w 10000"/>
              <a:gd name="connsiteY11" fmla="*/ 3000 h 10000"/>
              <a:gd name="connsiteX12" fmla="*/ 4707 w 10000"/>
              <a:gd name="connsiteY12" fmla="*/ 4505 h 10000"/>
              <a:gd name="connsiteX13" fmla="*/ 361 w 10000"/>
              <a:gd name="connsiteY13" fmla="*/ 4558 h 10000"/>
              <a:gd name="connsiteX14" fmla="*/ 4738 w 10000"/>
              <a:gd name="connsiteY14" fmla="*/ 5066 h 10000"/>
              <a:gd name="connsiteX15" fmla="*/ 4986 w 10000"/>
              <a:gd name="connsiteY15" fmla="*/ 5066 h 10000"/>
              <a:gd name="connsiteX16" fmla="*/ 8227 w 10000"/>
              <a:gd name="connsiteY16" fmla="*/ 10000 h 10000"/>
              <a:gd name="connsiteX17" fmla="*/ 9475 w 10000"/>
              <a:gd name="connsiteY17" fmla="*/ 9958 h 10000"/>
              <a:gd name="connsiteX18" fmla="*/ 6233 w 10000"/>
              <a:gd name="connsiteY18" fmla="*/ 5066 h 10000"/>
              <a:gd name="connsiteX19" fmla="*/ 9917 w 10000"/>
              <a:gd name="connsiteY19" fmla="*/ 4587 h 10000"/>
              <a:gd name="connsiteX20" fmla="*/ 5734 w 10000"/>
              <a:gd name="connsiteY20" fmla="*/ 4467 h 10000"/>
              <a:gd name="connsiteX0" fmla="*/ 5734 w 10000"/>
              <a:gd name="connsiteY0" fmla="*/ 4467 h 10000"/>
              <a:gd name="connsiteX1" fmla="*/ 5734 w 10000"/>
              <a:gd name="connsiteY1" fmla="*/ 3000 h 10000"/>
              <a:gd name="connsiteX2" fmla="*/ 9973 w 10000"/>
              <a:gd name="connsiteY2" fmla="*/ 2452 h 10000"/>
              <a:gd name="connsiteX3" fmla="*/ 5983 w 10000"/>
              <a:gd name="connsiteY3" fmla="*/ 1862 h 10000"/>
              <a:gd name="connsiteX4" fmla="*/ 6233 w 10000"/>
              <a:gd name="connsiteY4" fmla="*/ 1102 h 10000"/>
              <a:gd name="connsiteX5" fmla="*/ 9973 w 10000"/>
              <a:gd name="connsiteY5" fmla="*/ 638 h 10000"/>
              <a:gd name="connsiteX6" fmla="*/ 6732 w 10000"/>
              <a:gd name="connsiteY6" fmla="*/ 6 h 10000"/>
              <a:gd name="connsiteX7" fmla="*/ 2493 w 10000"/>
              <a:gd name="connsiteY7" fmla="*/ 470 h 10000"/>
              <a:gd name="connsiteX8" fmla="*/ 5236 w 10000"/>
              <a:gd name="connsiteY8" fmla="*/ 1060 h 10000"/>
              <a:gd name="connsiteX9" fmla="*/ 4738 w 10000"/>
              <a:gd name="connsiteY9" fmla="*/ 1862 h 10000"/>
              <a:gd name="connsiteX10" fmla="*/ 0 w 10000"/>
              <a:gd name="connsiteY10" fmla="*/ 2410 h 10000"/>
              <a:gd name="connsiteX11" fmla="*/ 4488 w 10000"/>
              <a:gd name="connsiteY11" fmla="*/ 3000 h 10000"/>
              <a:gd name="connsiteX12" fmla="*/ 4707 w 10000"/>
              <a:gd name="connsiteY12" fmla="*/ 4505 h 10000"/>
              <a:gd name="connsiteX13" fmla="*/ 361 w 10000"/>
              <a:gd name="connsiteY13" fmla="*/ 4558 h 10000"/>
              <a:gd name="connsiteX14" fmla="*/ 4738 w 10000"/>
              <a:gd name="connsiteY14" fmla="*/ 5066 h 10000"/>
              <a:gd name="connsiteX15" fmla="*/ 4986 w 10000"/>
              <a:gd name="connsiteY15" fmla="*/ 5066 h 10000"/>
              <a:gd name="connsiteX16" fmla="*/ 8227 w 10000"/>
              <a:gd name="connsiteY16" fmla="*/ 10000 h 10000"/>
              <a:gd name="connsiteX17" fmla="*/ 9475 w 10000"/>
              <a:gd name="connsiteY17" fmla="*/ 9958 h 10000"/>
              <a:gd name="connsiteX18" fmla="*/ 6233 w 10000"/>
              <a:gd name="connsiteY18" fmla="*/ 5066 h 10000"/>
              <a:gd name="connsiteX19" fmla="*/ 9917 w 10000"/>
              <a:gd name="connsiteY19" fmla="*/ 4587 h 10000"/>
              <a:gd name="connsiteX20" fmla="*/ 5734 w 10000"/>
              <a:gd name="connsiteY20" fmla="*/ 4467 h 10000"/>
              <a:gd name="connsiteX0" fmla="*/ 5734 w 10000"/>
              <a:gd name="connsiteY0" fmla="*/ 4467 h 10000"/>
              <a:gd name="connsiteX1" fmla="*/ 5734 w 10000"/>
              <a:gd name="connsiteY1" fmla="*/ 3000 h 10000"/>
              <a:gd name="connsiteX2" fmla="*/ 9973 w 10000"/>
              <a:gd name="connsiteY2" fmla="*/ 2452 h 10000"/>
              <a:gd name="connsiteX3" fmla="*/ 5983 w 10000"/>
              <a:gd name="connsiteY3" fmla="*/ 1862 h 10000"/>
              <a:gd name="connsiteX4" fmla="*/ 6233 w 10000"/>
              <a:gd name="connsiteY4" fmla="*/ 1102 h 10000"/>
              <a:gd name="connsiteX5" fmla="*/ 9973 w 10000"/>
              <a:gd name="connsiteY5" fmla="*/ 638 h 10000"/>
              <a:gd name="connsiteX6" fmla="*/ 6732 w 10000"/>
              <a:gd name="connsiteY6" fmla="*/ 6 h 10000"/>
              <a:gd name="connsiteX7" fmla="*/ 2493 w 10000"/>
              <a:gd name="connsiteY7" fmla="*/ 470 h 10000"/>
              <a:gd name="connsiteX8" fmla="*/ 5236 w 10000"/>
              <a:gd name="connsiteY8" fmla="*/ 1060 h 10000"/>
              <a:gd name="connsiteX9" fmla="*/ 4738 w 10000"/>
              <a:gd name="connsiteY9" fmla="*/ 1862 h 10000"/>
              <a:gd name="connsiteX10" fmla="*/ 0 w 10000"/>
              <a:gd name="connsiteY10" fmla="*/ 2410 h 10000"/>
              <a:gd name="connsiteX11" fmla="*/ 4488 w 10000"/>
              <a:gd name="connsiteY11" fmla="*/ 3000 h 10000"/>
              <a:gd name="connsiteX12" fmla="*/ 4707 w 10000"/>
              <a:gd name="connsiteY12" fmla="*/ 4505 h 10000"/>
              <a:gd name="connsiteX13" fmla="*/ 361 w 10000"/>
              <a:gd name="connsiteY13" fmla="*/ 4558 h 10000"/>
              <a:gd name="connsiteX14" fmla="*/ 4738 w 10000"/>
              <a:gd name="connsiteY14" fmla="*/ 5066 h 10000"/>
              <a:gd name="connsiteX15" fmla="*/ 4986 w 10000"/>
              <a:gd name="connsiteY15" fmla="*/ 5066 h 10000"/>
              <a:gd name="connsiteX16" fmla="*/ 8227 w 10000"/>
              <a:gd name="connsiteY16" fmla="*/ 10000 h 10000"/>
              <a:gd name="connsiteX17" fmla="*/ 9475 w 10000"/>
              <a:gd name="connsiteY17" fmla="*/ 9958 h 10000"/>
              <a:gd name="connsiteX18" fmla="*/ 6233 w 10000"/>
              <a:gd name="connsiteY18" fmla="*/ 5066 h 10000"/>
              <a:gd name="connsiteX19" fmla="*/ 9917 w 10000"/>
              <a:gd name="connsiteY19" fmla="*/ 4587 h 10000"/>
              <a:gd name="connsiteX20" fmla="*/ 5734 w 10000"/>
              <a:gd name="connsiteY20" fmla="*/ 4467 h 10000"/>
              <a:gd name="connsiteX0" fmla="*/ 5734 w 10000"/>
              <a:gd name="connsiteY0" fmla="*/ 4467 h 10000"/>
              <a:gd name="connsiteX1" fmla="*/ 5734 w 10000"/>
              <a:gd name="connsiteY1" fmla="*/ 3000 h 10000"/>
              <a:gd name="connsiteX2" fmla="*/ 9973 w 10000"/>
              <a:gd name="connsiteY2" fmla="*/ 2452 h 10000"/>
              <a:gd name="connsiteX3" fmla="*/ 5983 w 10000"/>
              <a:gd name="connsiteY3" fmla="*/ 1862 h 10000"/>
              <a:gd name="connsiteX4" fmla="*/ 6233 w 10000"/>
              <a:gd name="connsiteY4" fmla="*/ 1102 h 10000"/>
              <a:gd name="connsiteX5" fmla="*/ 9973 w 10000"/>
              <a:gd name="connsiteY5" fmla="*/ 638 h 10000"/>
              <a:gd name="connsiteX6" fmla="*/ 6732 w 10000"/>
              <a:gd name="connsiteY6" fmla="*/ 6 h 10000"/>
              <a:gd name="connsiteX7" fmla="*/ 2493 w 10000"/>
              <a:gd name="connsiteY7" fmla="*/ 470 h 10000"/>
              <a:gd name="connsiteX8" fmla="*/ 5236 w 10000"/>
              <a:gd name="connsiteY8" fmla="*/ 1060 h 10000"/>
              <a:gd name="connsiteX9" fmla="*/ 4738 w 10000"/>
              <a:gd name="connsiteY9" fmla="*/ 1862 h 10000"/>
              <a:gd name="connsiteX10" fmla="*/ 0 w 10000"/>
              <a:gd name="connsiteY10" fmla="*/ 2410 h 10000"/>
              <a:gd name="connsiteX11" fmla="*/ 4488 w 10000"/>
              <a:gd name="connsiteY11" fmla="*/ 3000 h 10000"/>
              <a:gd name="connsiteX12" fmla="*/ 4707 w 10000"/>
              <a:gd name="connsiteY12" fmla="*/ 4505 h 10000"/>
              <a:gd name="connsiteX13" fmla="*/ 361 w 10000"/>
              <a:gd name="connsiteY13" fmla="*/ 4558 h 10000"/>
              <a:gd name="connsiteX14" fmla="*/ 4738 w 10000"/>
              <a:gd name="connsiteY14" fmla="*/ 5066 h 10000"/>
              <a:gd name="connsiteX15" fmla="*/ 4986 w 10000"/>
              <a:gd name="connsiteY15" fmla="*/ 5066 h 10000"/>
              <a:gd name="connsiteX16" fmla="*/ 8227 w 10000"/>
              <a:gd name="connsiteY16" fmla="*/ 10000 h 10000"/>
              <a:gd name="connsiteX17" fmla="*/ 9475 w 10000"/>
              <a:gd name="connsiteY17" fmla="*/ 9958 h 10000"/>
              <a:gd name="connsiteX18" fmla="*/ 6233 w 10000"/>
              <a:gd name="connsiteY18" fmla="*/ 5066 h 10000"/>
              <a:gd name="connsiteX19" fmla="*/ 9917 w 10000"/>
              <a:gd name="connsiteY19" fmla="*/ 4587 h 10000"/>
              <a:gd name="connsiteX20" fmla="*/ 5734 w 10000"/>
              <a:gd name="connsiteY20" fmla="*/ 4467 h 10000"/>
              <a:gd name="connsiteX0" fmla="*/ 5734 w 10000"/>
              <a:gd name="connsiteY0" fmla="*/ 4467 h 10000"/>
              <a:gd name="connsiteX1" fmla="*/ 5734 w 10000"/>
              <a:gd name="connsiteY1" fmla="*/ 3000 h 10000"/>
              <a:gd name="connsiteX2" fmla="*/ 9973 w 10000"/>
              <a:gd name="connsiteY2" fmla="*/ 2452 h 10000"/>
              <a:gd name="connsiteX3" fmla="*/ 5983 w 10000"/>
              <a:gd name="connsiteY3" fmla="*/ 1862 h 10000"/>
              <a:gd name="connsiteX4" fmla="*/ 6233 w 10000"/>
              <a:gd name="connsiteY4" fmla="*/ 1102 h 10000"/>
              <a:gd name="connsiteX5" fmla="*/ 9973 w 10000"/>
              <a:gd name="connsiteY5" fmla="*/ 638 h 10000"/>
              <a:gd name="connsiteX6" fmla="*/ 6732 w 10000"/>
              <a:gd name="connsiteY6" fmla="*/ 6 h 10000"/>
              <a:gd name="connsiteX7" fmla="*/ 2493 w 10000"/>
              <a:gd name="connsiteY7" fmla="*/ 470 h 10000"/>
              <a:gd name="connsiteX8" fmla="*/ 5236 w 10000"/>
              <a:gd name="connsiteY8" fmla="*/ 1060 h 10000"/>
              <a:gd name="connsiteX9" fmla="*/ 4738 w 10000"/>
              <a:gd name="connsiteY9" fmla="*/ 1862 h 10000"/>
              <a:gd name="connsiteX10" fmla="*/ 0 w 10000"/>
              <a:gd name="connsiteY10" fmla="*/ 2410 h 10000"/>
              <a:gd name="connsiteX11" fmla="*/ 4488 w 10000"/>
              <a:gd name="connsiteY11" fmla="*/ 3000 h 10000"/>
              <a:gd name="connsiteX12" fmla="*/ 4707 w 10000"/>
              <a:gd name="connsiteY12" fmla="*/ 4505 h 10000"/>
              <a:gd name="connsiteX13" fmla="*/ 361 w 10000"/>
              <a:gd name="connsiteY13" fmla="*/ 4558 h 10000"/>
              <a:gd name="connsiteX14" fmla="*/ 4738 w 10000"/>
              <a:gd name="connsiteY14" fmla="*/ 5066 h 10000"/>
              <a:gd name="connsiteX15" fmla="*/ 4986 w 10000"/>
              <a:gd name="connsiteY15" fmla="*/ 5066 h 10000"/>
              <a:gd name="connsiteX16" fmla="*/ 8227 w 10000"/>
              <a:gd name="connsiteY16" fmla="*/ 10000 h 10000"/>
              <a:gd name="connsiteX17" fmla="*/ 9475 w 10000"/>
              <a:gd name="connsiteY17" fmla="*/ 9958 h 10000"/>
              <a:gd name="connsiteX18" fmla="*/ 6233 w 10000"/>
              <a:gd name="connsiteY18" fmla="*/ 5066 h 10000"/>
              <a:gd name="connsiteX19" fmla="*/ 9917 w 10000"/>
              <a:gd name="connsiteY19" fmla="*/ 4587 h 10000"/>
              <a:gd name="connsiteX20" fmla="*/ 5734 w 10000"/>
              <a:gd name="connsiteY20" fmla="*/ 4467 h 10000"/>
              <a:gd name="connsiteX0" fmla="*/ 5734 w 10000"/>
              <a:gd name="connsiteY0" fmla="*/ 4467 h 10000"/>
              <a:gd name="connsiteX1" fmla="*/ 5734 w 10000"/>
              <a:gd name="connsiteY1" fmla="*/ 3000 h 10000"/>
              <a:gd name="connsiteX2" fmla="*/ 9973 w 10000"/>
              <a:gd name="connsiteY2" fmla="*/ 2452 h 10000"/>
              <a:gd name="connsiteX3" fmla="*/ 5983 w 10000"/>
              <a:gd name="connsiteY3" fmla="*/ 1862 h 10000"/>
              <a:gd name="connsiteX4" fmla="*/ 6233 w 10000"/>
              <a:gd name="connsiteY4" fmla="*/ 1102 h 10000"/>
              <a:gd name="connsiteX5" fmla="*/ 9973 w 10000"/>
              <a:gd name="connsiteY5" fmla="*/ 638 h 10000"/>
              <a:gd name="connsiteX6" fmla="*/ 6732 w 10000"/>
              <a:gd name="connsiteY6" fmla="*/ 6 h 10000"/>
              <a:gd name="connsiteX7" fmla="*/ 2493 w 10000"/>
              <a:gd name="connsiteY7" fmla="*/ 470 h 10000"/>
              <a:gd name="connsiteX8" fmla="*/ 5236 w 10000"/>
              <a:gd name="connsiteY8" fmla="*/ 1060 h 10000"/>
              <a:gd name="connsiteX9" fmla="*/ 4738 w 10000"/>
              <a:gd name="connsiteY9" fmla="*/ 1862 h 10000"/>
              <a:gd name="connsiteX10" fmla="*/ 0 w 10000"/>
              <a:gd name="connsiteY10" fmla="*/ 2410 h 10000"/>
              <a:gd name="connsiteX11" fmla="*/ 4488 w 10000"/>
              <a:gd name="connsiteY11" fmla="*/ 3000 h 10000"/>
              <a:gd name="connsiteX12" fmla="*/ 4707 w 10000"/>
              <a:gd name="connsiteY12" fmla="*/ 4505 h 10000"/>
              <a:gd name="connsiteX13" fmla="*/ 361 w 10000"/>
              <a:gd name="connsiteY13" fmla="*/ 4558 h 10000"/>
              <a:gd name="connsiteX14" fmla="*/ 4738 w 10000"/>
              <a:gd name="connsiteY14" fmla="*/ 5066 h 10000"/>
              <a:gd name="connsiteX15" fmla="*/ 4986 w 10000"/>
              <a:gd name="connsiteY15" fmla="*/ 5066 h 10000"/>
              <a:gd name="connsiteX16" fmla="*/ 8227 w 10000"/>
              <a:gd name="connsiteY16" fmla="*/ 10000 h 10000"/>
              <a:gd name="connsiteX17" fmla="*/ 9475 w 10000"/>
              <a:gd name="connsiteY17" fmla="*/ 9958 h 10000"/>
              <a:gd name="connsiteX18" fmla="*/ 6233 w 10000"/>
              <a:gd name="connsiteY18" fmla="*/ 5066 h 10000"/>
              <a:gd name="connsiteX19" fmla="*/ 9917 w 10000"/>
              <a:gd name="connsiteY19" fmla="*/ 4587 h 10000"/>
              <a:gd name="connsiteX20" fmla="*/ 5734 w 10000"/>
              <a:gd name="connsiteY20" fmla="*/ 4467 h 10000"/>
              <a:gd name="connsiteX0" fmla="*/ 5734 w 10000"/>
              <a:gd name="connsiteY0" fmla="*/ 4467 h 10000"/>
              <a:gd name="connsiteX1" fmla="*/ 5734 w 10000"/>
              <a:gd name="connsiteY1" fmla="*/ 3000 h 10000"/>
              <a:gd name="connsiteX2" fmla="*/ 9973 w 10000"/>
              <a:gd name="connsiteY2" fmla="*/ 2452 h 10000"/>
              <a:gd name="connsiteX3" fmla="*/ 5983 w 10000"/>
              <a:gd name="connsiteY3" fmla="*/ 1862 h 10000"/>
              <a:gd name="connsiteX4" fmla="*/ 6233 w 10000"/>
              <a:gd name="connsiteY4" fmla="*/ 1102 h 10000"/>
              <a:gd name="connsiteX5" fmla="*/ 9973 w 10000"/>
              <a:gd name="connsiteY5" fmla="*/ 638 h 10000"/>
              <a:gd name="connsiteX6" fmla="*/ 6732 w 10000"/>
              <a:gd name="connsiteY6" fmla="*/ 6 h 10000"/>
              <a:gd name="connsiteX7" fmla="*/ 2493 w 10000"/>
              <a:gd name="connsiteY7" fmla="*/ 470 h 10000"/>
              <a:gd name="connsiteX8" fmla="*/ 5236 w 10000"/>
              <a:gd name="connsiteY8" fmla="*/ 1060 h 10000"/>
              <a:gd name="connsiteX9" fmla="*/ 4738 w 10000"/>
              <a:gd name="connsiteY9" fmla="*/ 1862 h 10000"/>
              <a:gd name="connsiteX10" fmla="*/ 0 w 10000"/>
              <a:gd name="connsiteY10" fmla="*/ 2410 h 10000"/>
              <a:gd name="connsiteX11" fmla="*/ 4488 w 10000"/>
              <a:gd name="connsiteY11" fmla="*/ 3000 h 10000"/>
              <a:gd name="connsiteX12" fmla="*/ 4707 w 10000"/>
              <a:gd name="connsiteY12" fmla="*/ 4505 h 10000"/>
              <a:gd name="connsiteX13" fmla="*/ 361 w 10000"/>
              <a:gd name="connsiteY13" fmla="*/ 4558 h 10000"/>
              <a:gd name="connsiteX14" fmla="*/ 4738 w 10000"/>
              <a:gd name="connsiteY14" fmla="*/ 5066 h 10000"/>
              <a:gd name="connsiteX15" fmla="*/ 3933 w 10000"/>
              <a:gd name="connsiteY15" fmla="*/ 5359 h 10000"/>
              <a:gd name="connsiteX16" fmla="*/ 8227 w 10000"/>
              <a:gd name="connsiteY16" fmla="*/ 10000 h 10000"/>
              <a:gd name="connsiteX17" fmla="*/ 9475 w 10000"/>
              <a:gd name="connsiteY17" fmla="*/ 9958 h 10000"/>
              <a:gd name="connsiteX18" fmla="*/ 6233 w 10000"/>
              <a:gd name="connsiteY18" fmla="*/ 5066 h 10000"/>
              <a:gd name="connsiteX19" fmla="*/ 9917 w 10000"/>
              <a:gd name="connsiteY19" fmla="*/ 4587 h 10000"/>
              <a:gd name="connsiteX20" fmla="*/ 5734 w 10000"/>
              <a:gd name="connsiteY20" fmla="*/ 4467 h 10000"/>
              <a:gd name="connsiteX0" fmla="*/ 7017 w 11283"/>
              <a:gd name="connsiteY0" fmla="*/ 4467 h 10000"/>
              <a:gd name="connsiteX1" fmla="*/ 7017 w 11283"/>
              <a:gd name="connsiteY1" fmla="*/ 3000 h 10000"/>
              <a:gd name="connsiteX2" fmla="*/ 11256 w 11283"/>
              <a:gd name="connsiteY2" fmla="*/ 2452 h 10000"/>
              <a:gd name="connsiteX3" fmla="*/ 7266 w 11283"/>
              <a:gd name="connsiteY3" fmla="*/ 1862 h 10000"/>
              <a:gd name="connsiteX4" fmla="*/ 7516 w 11283"/>
              <a:gd name="connsiteY4" fmla="*/ 1102 h 10000"/>
              <a:gd name="connsiteX5" fmla="*/ 11256 w 11283"/>
              <a:gd name="connsiteY5" fmla="*/ 638 h 10000"/>
              <a:gd name="connsiteX6" fmla="*/ 8015 w 11283"/>
              <a:gd name="connsiteY6" fmla="*/ 6 h 10000"/>
              <a:gd name="connsiteX7" fmla="*/ 3776 w 11283"/>
              <a:gd name="connsiteY7" fmla="*/ 470 h 10000"/>
              <a:gd name="connsiteX8" fmla="*/ 6519 w 11283"/>
              <a:gd name="connsiteY8" fmla="*/ 1060 h 10000"/>
              <a:gd name="connsiteX9" fmla="*/ 6021 w 11283"/>
              <a:gd name="connsiteY9" fmla="*/ 1862 h 10000"/>
              <a:gd name="connsiteX10" fmla="*/ 1283 w 11283"/>
              <a:gd name="connsiteY10" fmla="*/ 2410 h 10000"/>
              <a:gd name="connsiteX11" fmla="*/ 5771 w 11283"/>
              <a:gd name="connsiteY11" fmla="*/ 3000 h 10000"/>
              <a:gd name="connsiteX12" fmla="*/ 5990 w 11283"/>
              <a:gd name="connsiteY12" fmla="*/ 4505 h 10000"/>
              <a:gd name="connsiteX13" fmla="*/ 1644 w 11283"/>
              <a:gd name="connsiteY13" fmla="*/ 4558 h 10000"/>
              <a:gd name="connsiteX14" fmla="*/ 168 w 11283"/>
              <a:gd name="connsiteY14" fmla="*/ 5105 h 10000"/>
              <a:gd name="connsiteX15" fmla="*/ 5216 w 11283"/>
              <a:gd name="connsiteY15" fmla="*/ 5359 h 10000"/>
              <a:gd name="connsiteX16" fmla="*/ 9510 w 11283"/>
              <a:gd name="connsiteY16" fmla="*/ 10000 h 10000"/>
              <a:gd name="connsiteX17" fmla="*/ 10758 w 11283"/>
              <a:gd name="connsiteY17" fmla="*/ 9958 h 10000"/>
              <a:gd name="connsiteX18" fmla="*/ 7516 w 11283"/>
              <a:gd name="connsiteY18" fmla="*/ 5066 h 10000"/>
              <a:gd name="connsiteX19" fmla="*/ 11200 w 11283"/>
              <a:gd name="connsiteY19" fmla="*/ 4587 h 10000"/>
              <a:gd name="connsiteX20" fmla="*/ 7017 w 11283"/>
              <a:gd name="connsiteY20" fmla="*/ 4467 h 10000"/>
              <a:gd name="connsiteX0" fmla="*/ 5734 w 10000"/>
              <a:gd name="connsiteY0" fmla="*/ 4467 h 10000"/>
              <a:gd name="connsiteX1" fmla="*/ 5734 w 10000"/>
              <a:gd name="connsiteY1" fmla="*/ 3000 h 10000"/>
              <a:gd name="connsiteX2" fmla="*/ 9973 w 10000"/>
              <a:gd name="connsiteY2" fmla="*/ 2452 h 10000"/>
              <a:gd name="connsiteX3" fmla="*/ 5983 w 10000"/>
              <a:gd name="connsiteY3" fmla="*/ 1862 h 10000"/>
              <a:gd name="connsiteX4" fmla="*/ 6233 w 10000"/>
              <a:gd name="connsiteY4" fmla="*/ 1102 h 10000"/>
              <a:gd name="connsiteX5" fmla="*/ 9973 w 10000"/>
              <a:gd name="connsiteY5" fmla="*/ 638 h 10000"/>
              <a:gd name="connsiteX6" fmla="*/ 6732 w 10000"/>
              <a:gd name="connsiteY6" fmla="*/ 6 h 10000"/>
              <a:gd name="connsiteX7" fmla="*/ 2493 w 10000"/>
              <a:gd name="connsiteY7" fmla="*/ 470 h 10000"/>
              <a:gd name="connsiteX8" fmla="*/ 5236 w 10000"/>
              <a:gd name="connsiteY8" fmla="*/ 1060 h 10000"/>
              <a:gd name="connsiteX9" fmla="*/ 4738 w 10000"/>
              <a:gd name="connsiteY9" fmla="*/ 1862 h 10000"/>
              <a:gd name="connsiteX10" fmla="*/ 0 w 10000"/>
              <a:gd name="connsiteY10" fmla="*/ 2410 h 10000"/>
              <a:gd name="connsiteX11" fmla="*/ 4488 w 10000"/>
              <a:gd name="connsiteY11" fmla="*/ 3000 h 10000"/>
              <a:gd name="connsiteX12" fmla="*/ 4707 w 10000"/>
              <a:gd name="connsiteY12" fmla="*/ 4505 h 10000"/>
              <a:gd name="connsiteX13" fmla="*/ 361 w 10000"/>
              <a:gd name="connsiteY13" fmla="*/ 4558 h 10000"/>
              <a:gd name="connsiteX14" fmla="*/ 3933 w 10000"/>
              <a:gd name="connsiteY14" fmla="*/ 5359 h 10000"/>
              <a:gd name="connsiteX15" fmla="*/ 8227 w 10000"/>
              <a:gd name="connsiteY15" fmla="*/ 10000 h 10000"/>
              <a:gd name="connsiteX16" fmla="*/ 9475 w 10000"/>
              <a:gd name="connsiteY16" fmla="*/ 9958 h 10000"/>
              <a:gd name="connsiteX17" fmla="*/ 6233 w 10000"/>
              <a:gd name="connsiteY17" fmla="*/ 5066 h 10000"/>
              <a:gd name="connsiteX18" fmla="*/ 9917 w 10000"/>
              <a:gd name="connsiteY18" fmla="*/ 4587 h 10000"/>
              <a:gd name="connsiteX19" fmla="*/ 5734 w 10000"/>
              <a:gd name="connsiteY19" fmla="*/ 4467 h 10000"/>
              <a:gd name="connsiteX0" fmla="*/ 5734 w 10000"/>
              <a:gd name="connsiteY0" fmla="*/ 4467 h 10000"/>
              <a:gd name="connsiteX1" fmla="*/ 5734 w 10000"/>
              <a:gd name="connsiteY1" fmla="*/ 3000 h 10000"/>
              <a:gd name="connsiteX2" fmla="*/ 9973 w 10000"/>
              <a:gd name="connsiteY2" fmla="*/ 2452 h 10000"/>
              <a:gd name="connsiteX3" fmla="*/ 5983 w 10000"/>
              <a:gd name="connsiteY3" fmla="*/ 1862 h 10000"/>
              <a:gd name="connsiteX4" fmla="*/ 6233 w 10000"/>
              <a:gd name="connsiteY4" fmla="*/ 1102 h 10000"/>
              <a:gd name="connsiteX5" fmla="*/ 9973 w 10000"/>
              <a:gd name="connsiteY5" fmla="*/ 638 h 10000"/>
              <a:gd name="connsiteX6" fmla="*/ 6732 w 10000"/>
              <a:gd name="connsiteY6" fmla="*/ 6 h 10000"/>
              <a:gd name="connsiteX7" fmla="*/ 2493 w 10000"/>
              <a:gd name="connsiteY7" fmla="*/ 470 h 10000"/>
              <a:gd name="connsiteX8" fmla="*/ 5236 w 10000"/>
              <a:gd name="connsiteY8" fmla="*/ 1060 h 10000"/>
              <a:gd name="connsiteX9" fmla="*/ 4738 w 10000"/>
              <a:gd name="connsiteY9" fmla="*/ 1862 h 10000"/>
              <a:gd name="connsiteX10" fmla="*/ 0 w 10000"/>
              <a:gd name="connsiteY10" fmla="*/ 2410 h 10000"/>
              <a:gd name="connsiteX11" fmla="*/ 4488 w 10000"/>
              <a:gd name="connsiteY11" fmla="*/ 3000 h 10000"/>
              <a:gd name="connsiteX12" fmla="*/ 4707 w 10000"/>
              <a:gd name="connsiteY12" fmla="*/ 4505 h 10000"/>
              <a:gd name="connsiteX13" fmla="*/ 361 w 10000"/>
              <a:gd name="connsiteY13" fmla="*/ 4558 h 10000"/>
              <a:gd name="connsiteX14" fmla="*/ 4167 w 10000"/>
              <a:gd name="connsiteY14" fmla="*/ 5105 h 10000"/>
              <a:gd name="connsiteX15" fmla="*/ 8227 w 10000"/>
              <a:gd name="connsiteY15" fmla="*/ 10000 h 10000"/>
              <a:gd name="connsiteX16" fmla="*/ 9475 w 10000"/>
              <a:gd name="connsiteY16" fmla="*/ 9958 h 10000"/>
              <a:gd name="connsiteX17" fmla="*/ 6233 w 10000"/>
              <a:gd name="connsiteY17" fmla="*/ 5066 h 10000"/>
              <a:gd name="connsiteX18" fmla="*/ 9917 w 10000"/>
              <a:gd name="connsiteY18" fmla="*/ 4587 h 10000"/>
              <a:gd name="connsiteX19" fmla="*/ 5734 w 10000"/>
              <a:gd name="connsiteY19" fmla="*/ 4467 h 10000"/>
              <a:gd name="connsiteX0" fmla="*/ 5734 w 10000"/>
              <a:gd name="connsiteY0" fmla="*/ 4467 h 10000"/>
              <a:gd name="connsiteX1" fmla="*/ 5734 w 10000"/>
              <a:gd name="connsiteY1" fmla="*/ 3000 h 10000"/>
              <a:gd name="connsiteX2" fmla="*/ 9973 w 10000"/>
              <a:gd name="connsiteY2" fmla="*/ 2452 h 10000"/>
              <a:gd name="connsiteX3" fmla="*/ 5983 w 10000"/>
              <a:gd name="connsiteY3" fmla="*/ 1862 h 10000"/>
              <a:gd name="connsiteX4" fmla="*/ 6233 w 10000"/>
              <a:gd name="connsiteY4" fmla="*/ 1102 h 10000"/>
              <a:gd name="connsiteX5" fmla="*/ 9973 w 10000"/>
              <a:gd name="connsiteY5" fmla="*/ 638 h 10000"/>
              <a:gd name="connsiteX6" fmla="*/ 6732 w 10000"/>
              <a:gd name="connsiteY6" fmla="*/ 6 h 10000"/>
              <a:gd name="connsiteX7" fmla="*/ 2493 w 10000"/>
              <a:gd name="connsiteY7" fmla="*/ 470 h 10000"/>
              <a:gd name="connsiteX8" fmla="*/ 5236 w 10000"/>
              <a:gd name="connsiteY8" fmla="*/ 1060 h 10000"/>
              <a:gd name="connsiteX9" fmla="*/ 4738 w 10000"/>
              <a:gd name="connsiteY9" fmla="*/ 1862 h 10000"/>
              <a:gd name="connsiteX10" fmla="*/ 0 w 10000"/>
              <a:gd name="connsiteY10" fmla="*/ 2410 h 10000"/>
              <a:gd name="connsiteX11" fmla="*/ 4488 w 10000"/>
              <a:gd name="connsiteY11" fmla="*/ 3000 h 10000"/>
              <a:gd name="connsiteX12" fmla="*/ 4707 w 10000"/>
              <a:gd name="connsiteY12" fmla="*/ 4505 h 10000"/>
              <a:gd name="connsiteX13" fmla="*/ 361 w 10000"/>
              <a:gd name="connsiteY13" fmla="*/ 4558 h 10000"/>
              <a:gd name="connsiteX14" fmla="*/ 4167 w 10000"/>
              <a:gd name="connsiteY14" fmla="*/ 5105 h 10000"/>
              <a:gd name="connsiteX15" fmla="*/ 8227 w 10000"/>
              <a:gd name="connsiteY15" fmla="*/ 10000 h 10000"/>
              <a:gd name="connsiteX16" fmla="*/ 9475 w 10000"/>
              <a:gd name="connsiteY16" fmla="*/ 9958 h 10000"/>
              <a:gd name="connsiteX17" fmla="*/ 6233 w 10000"/>
              <a:gd name="connsiteY17" fmla="*/ 5066 h 10000"/>
              <a:gd name="connsiteX18" fmla="*/ 9917 w 10000"/>
              <a:gd name="connsiteY18" fmla="*/ 4587 h 10000"/>
              <a:gd name="connsiteX19" fmla="*/ 5734 w 10000"/>
              <a:gd name="connsiteY19" fmla="*/ 4467 h 10000"/>
              <a:gd name="connsiteX0" fmla="*/ 5734 w 10000"/>
              <a:gd name="connsiteY0" fmla="*/ 4467 h 10000"/>
              <a:gd name="connsiteX1" fmla="*/ 5734 w 10000"/>
              <a:gd name="connsiteY1" fmla="*/ 3000 h 10000"/>
              <a:gd name="connsiteX2" fmla="*/ 9973 w 10000"/>
              <a:gd name="connsiteY2" fmla="*/ 2452 h 10000"/>
              <a:gd name="connsiteX3" fmla="*/ 5983 w 10000"/>
              <a:gd name="connsiteY3" fmla="*/ 1862 h 10000"/>
              <a:gd name="connsiteX4" fmla="*/ 6233 w 10000"/>
              <a:gd name="connsiteY4" fmla="*/ 1102 h 10000"/>
              <a:gd name="connsiteX5" fmla="*/ 9973 w 10000"/>
              <a:gd name="connsiteY5" fmla="*/ 638 h 10000"/>
              <a:gd name="connsiteX6" fmla="*/ 6732 w 10000"/>
              <a:gd name="connsiteY6" fmla="*/ 6 h 10000"/>
              <a:gd name="connsiteX7" fmla="*/ 2493 w 10000"/>
              <a:gd name="connsiteY7" fmla="*/ 470 h 10000"/>
              <a:gd name="connsiteX8" fmla="*/ 5236 w 10000"/>
              <a:gd name="connsiteY8" fmla="*/ 1060 h 10000"/>
              <a:gd name="connsiteX9" fmla="*/ 4738 w 10000"/>
              <a:gd name="connsiteY9" fmla="*/ 1862 h 10000"/>
              <a:gd name="connsiteX10" fmla="*/ 0 w 10000"/>
              <a:gd name="connsiteY10" fmla="*/ 2410 h 10000"/>
              <a:gd name="connsiteX11" fmla="*/ 4488 w 10000"/>
              <a:gd name="connsiteY11" fmla="*/ 3000 h 10000"/>
              <a:gd name="connsiteX12" fmla="*/ 4707 w 10000"/>
              <a:gd name="connsiteY12" fmla="*/ 4505 h 10000"/>
              <a:gd name="connsiteX13" fmla="*/ 361 w 10000"/>
              <a:gd name="connsiteY13" fmla="*/ 4558 h 10000"/>
              <a:gd name="connsiteX14" fmla="*/ 4167 w 10000"/>
              <a:gd name="connsiteY14" fmla="*/ 5105 h 10000"/>
              <a:gd name="connsiteX15" fmla="*/ 8227 w 10000"/>
              <a:gd name="connsiteY15" fmla="*/ 10000 h 10000"/>
              <a:gd name="connsiteX16" fmla="*/ 9475 w 10000"/>
              <a:gd name="connsiteY16" fmla="*/ 9958 h 10000"/>
              <a:gd name="connsiteX17" fmla="*/ 6233 w 10000"/>
              <a:gd name="connsiteY17" fmla="*/ 5066 h 10000"/>
              <a:gd name="connsiteX18" fmla="*/ 9917 w 10000"/>
              <a:gd name="connsiteY18" fmla="*/ 4587 h 10000"/>
              <a:gd name="connsiteX19" fmla="*/ 5734 w 10000"/>
              <a:gd name="connsiteY19" fmla="*/ 4467 h 10000"/>
              <a:gd name="connsiteX0" fmla="*/ 5734 w 10000"/>
              <a:gd name="connsiteY0" fmla="*/ 4467 h 10000"/>
              <a:gd name="connsiteX1" fmla="*/ 5734 w 10000"/>
              <a:gd name="connsiteY1" fmla="*/ 3000 h 10000"/>
              <a:gd name="connsiteX2" fmla="*/ 9973 w 10000"/>
              <a:gd name="connsiteY2" fmla="*/ 2452 h 10000"/>
              <a:gd name="connsiteX3" fmla="*/ 5983 w 10000"/>
              <a:gd name="connsiteY3" fmla="*/ 1862 h 10000"/>
              <a:gd name="connsiteX4" fmla="*/ 6233 w 10000"/>
              <a:gd name="connsiteY4" fmla="*/ 1102 h 10000"/>
              <a:gd name="connsiteX5" fmla="*/ 9973 w 10000"/>
              <a:gd name="connsiteY5" fmla="*/ 638 h 10000"/>
              <a:gd name="connsiteX6" fmla="*/ 6732 w 10000"/>
              <a:gd name="connsiteY6" fmla="*/ 6 h 10000"/>
              <a:gd name="connsiteX7" fmla="*/ 2493 w 10000"/>
              <a:gd name="connsiteY7" fmla="*/ 470 h 10000"/>
              <a:gd name="connsiteX8" fmla="*/ 5236 w 10000"/>
              <a:gd name="connsiteY8" fmla="*/ 1060 h 10000"/>
              <a:gd name="connsiteX9" fmla="*/ 4738 w 10000"/>
              <a:gd name="connsiteY9" fmla="*/ 1862 h 10000"/>
              <a:gd name="connsiteX10" fmla="*/ 0 w 10000"/>
              <a:gd name="connsiteY10" fmla="*/ 2410 h 10000"/>
              <a:gd name="connsiteX11" fmla="*/ 4488 w 10000"/>
              <a:gd name="connsiteY11" fmla="*/ 3000 h 10000"/>
              <a:gd name="connsiteX12" fmla="*/ 4707 w 10000"/>
              <a:gd name="connsiteY12" fmla="*/ 4505 h 10000"/>
              <a:gd name="connsiteX13" fmla="*/ 361 w 10000"/>
              <a:gd name="connsiteY13" fmla="*/ 4558 h 10000"/>
              <a:gd name="connsiteX14" fmla="*/ 4167 w 10000"/>
              <a:gd name="connsiteY14" fmla="*/ 5105 h 10000"/>
              <a:gd name="connsiteX15" fmla="*/ 8227 w 10000"/>
              <a:gd name="connsiteY15" fmla="*/ 10000 h 10000"/>
              <a:gd name="connsiteX16" fmla="*/ 9475 w 10000"/>
              <a:gd name="connsiteY16" fmla="*/ 9958 h 10000"/>
              <a:gd name="connsiteX17" fmla="*/ 6233 w 10000"/>
              <a:gd name="connsiteY17" fmla="*/ 5066 h 10000"/>
              <a:gd name="connsiteX18" fmla="*/ 9917 w 10000"/>
              <a:gd name="connsiteY18" fmla="*/ 4587 h 10000"/>
              <a:gd name="connsiteX19" fmla="*/ 5734 w 10000"/>
              <a:gd name="connsiteY19" fmla="*/ 4467 h 10000"/>
              <a:gd name="connsiteX0" fmla="*/ 5734 w 10000"/>
              <a:gd name="connsiteY0" fmla="*/ 4467 h 10000"/>
              <a:gd name="connsiteX1" fmla="*/ 5734 w 10000"/>
              <a:gd name="connsiteY1" fmla="*/ 3000 h 10000"/>
              <a:gd name="connsiteX2" fmla="*/ 9973 w 10000"/>
              <a:gd name="connsiteY2" fmla="*/ 2452 h 10000"/>
              <a:gd name="connsiteX3" fmla="*/ 5983 w 10000"/>
              <a:gd name="connsiteY3" fmla="*/ 1862 h 10000"/>
              <a:gd name="connsiteX4" fmla="*/ 6233 w 10000"/>
              <a:gd name="connsiteY4" fmla="*/ 1102 h 10000"/>
              <a:gd name="connsiteX5" fmla="*/ 9973 w 10000"/>
              <a:gd name="connsiteY5" fmla="*/ 638 h 10000"/>
              <a:gd name="connsiteX6" fmla="*/ 6732 w 10000"/>
              <a:gd name="connsiteY6" fmla="*/ 6 h 10000"/>
              <a:gd name="connsiteX7" fmla="*/ 2493 w 10000"/>
              <a:gd name="connsiteY7" fmla="*/ 470 h 10000"/>
              <a:gd name="connsiteX8" fmla="*/ 5236 w 10000"/>
              <a:gd name="connsiteY8" fmla="*/ 1060 h 10000"/>
              <a:gd name="connsiteX9" fmla="*/ 4738 w 10000"/>
              <a:gd name="connsiteY9" fmla="*/ 1862 h 10000"/>
              <a:gd name="connsiteX10" fmla="*/ 0 w 10000"/>
              <a:gd name="connsiteY10" fmla="*/ 2410 h 10000"/>
              <a:gd name="connsiteX11" fmla="*/ 4488 w 10000"/>
              <a:gd name="connsiteY11" fmla="*/ 3000 h 10000"/>
              <a:gd name="connsiteX12" fmla="*/ 4707 w 10000"/>
              <a:gd name="connsiteY12" fmla="*/ 4505 h 10000"/>
              <a:gd name="connsiteX13" fmla="*/ 361 w 10000"/>
              <a:gd name="connsiteY13" fmla="*/ 4558 h 10000"/>
              <a:gd name="connsiteX14" fmla="*/ 4167 w 10000"/>
              <a:gd name="connsiteY14" fmla="*/ 5105 h 10000"/>
              <a:gd name="connsiteX15" fmla="*/ 8227 w 10000"/>
              <a:gd name="connsiteY15" fmla="*/ 10000 h 10000"/>
              <a:gd name="connsiteX16" fmla="*/ 9475 w 10000"/>
              <a:gd name="connsiteY16" fmla="*/ 9958 h 10000"/>
              <a:gd name="connsiteX17" fmla="*/ 6233 w 10000"/>
              <a:gd name="connsiteY17" fmla="*/ 5066 h 10000"/>
              <a:gd name="connsiteX18" fmla="*/ 9917 w 10000"/>
              <a:gd name="connsiteY18" fmla="*/ 4587 h 10000"/>
              <a:gd name="connsiteX19" fmla="*/ 5734 w 10000"/>
              <a:gd name="connsiteY19" fmla="*/ 4467 h 10000"/>
              <a:gd name="connsiteX0" fmla="*/ 5734 w 10000"/>
              <a:gd name="connsiteY0" fmla="*/ 4467 h 10000"/>
              <a:gd name="connsiteX1" fmla="*/ 5734 w 10000"/>
              <a:gd name="connsiteY1" fmla="*/ 3000 h 10000"/>
              <a:gd name="connsiteX2" fmla="*/ 9973 w 10000"/>
              <a:gd name="connsiteY2" fmla="*/ 2452 h 10000"/>
              <a:gd name="connsiteX3" fmla="*/ 5983 w 10000"/>
              <a:gd name="connsiteY3" fmla="*/ 1862 h 10000"/>
              <a:gd name="connsiteX4" fmla="*/ 6233 w 10000"/>
              <a:gd name="connsiteY4" fmla="*/ 1102 h 10000"/>
              <a:gd name="connsiteX5" fmla="*/ 9973 w 10000"/>
              <a:gd name="connsiteY5" fmla="*/ 638 h 10000"/>
              <a:gd name="connsiteX6" fmla="*/ 6732 w 10000"/>
              <a:gd name="connsiteY6" fmla="*/ 6 h 10000"/>
              <a:gd name="connsiteX7" fmla="*/ 2493 w 10000"/>
              <a:gd name="connsiteY7" fmla="*/ 470 h 10000"/>
              <a:gd name="connsiteX8" fmla="*/ 5236 w 10000"/>
              <a:gd name="connsiteY8" fmla="*/ 1060 h 10000"/>
              <a:gd name="connsiteX9" fmla="*/ 4738 w 10000"/>
              <a:gd name="connsiteY9" fmla="*/ 1862 h 10000"/>
              <a:gd name="connsiteX10" fmla="*/ 0 w 10000"/>
              <a:gd name="connsiteY10" fmla="*/ 2410 h 10000"/>
              <a:gd name="connsiteX11" fmla="*/ 4488 w 10000"/>
              <a:gd name="connsiteY11" fmla="*/ 3000 h 10000"/>
              <a:gd name="connsiteX12" fmla="*/ 4707 w 10000"/>
              <a:gd name="connsiteY12" fmla="*/ 4505 h 10000"/>
              <a:gd name="connsiteX13" fmla="*/ 361 w 10000"/>
              <a:gd name="connsiteY13" fmla="*/ 4558 h 10000"/>
              <a:gd name="connsiteX14" fmla="*/ 4167 w 10000"/>
              <a:gd name="connsiteY14" fmla="*/ 5105 h 10000"/>
              <a:gd name="connsiteX15" fmla="*/ 8227 w 10000"/>
              <a:gd name="connsiteY15" fmla="*/ 10000 h 10000"/>
              <a:gd name="connsiteX16" fmla="*/ 9475 w 10000"/>
              <a:gd name="connsiteY16" fmla="*/ 9958 h 10000"/>
              <a:gd name="connsiteX17" fmla="*/ 6233 w 10000"/>
              <a:gd name="connsiteY17" fmla="*/ 5066 h 10000"/>
              <a:gd name="connsiteX18" fmla="*/ 9917 w 10000"/>
              <a:gd name="connsiteY18" fmla="*/ 4587 h 10000"/>
              <a:gd name="connsiteX19" fmla="*/ 5734 w 10000"/>
              <a:gd name="connsiteY19" fmla="*/ 4467 h 10000"/>
              <a:gd name="connsiteX0" fmla="*/ 5734 w 10000"/>
              <a:gd name="connsiteY0" fmla="*/ 4467 h 10000"/>
              <a:gd name="connsiteX1" fmla="*/ 5734 w 10000"/>
              <a:gd name="connsiteY1" fmla="*/ 3000 h 10000"/>
              <a:gd name="connsiteX2" fmla="*/ 9973 w 10000"/>
              <a:gd name="connsiteY2" fmla="*/ 2452 h 10000"/>
              <a:gd name="connsiteX3" fmla="*/ 5983 w 10000"/>
              <a:gd name="connsiteY3" fmla="*/ 1862 h 10000"/>
              <a:gd name="connsiteX4" fmla="*/ 6233 w 10000"/>
              <a:gd name="connsiteY4" fmla="*/ 1102 h 10000"/>
              <a:gd name="connsiteX5" fmla="*/ 9973 w 10000"/>
              <a:gd name="connsiteY5" fmla="*/ 638 h 10000"/>
              <a:gd name="connsiteX6" fmla="*/ 6732 w 10000"/>
              <a:gd name="connsiteY6" fmla="*/ 6 h 10000"/>
              <a:gd name="connsiteX7" fmla="*/ 2493 w 10000"/>
              <a:gd name="connsiteY7" fmla="*/ 470 h 10000"/>
              <a:gd name="connsiteX8" fmla="*/ 5236 w 10000"/>
              <a:gd name="connsiteY8" fmla="*/ 1060 h 10000"/>
              <a:gd name="connsiteX9" fmla="*/ 4738 w 10000"/>
              <a:gd name="connsiteY9" fmla="*/ 1862 h 10000"/>
              <a:gd name="connsiteX10" fmla="*/ 0 w 10000"/>
              <a:gd name="connsiteY10" fmla="*/ 2410 h 10000"/>
              <a:gd name="connsiteX11" fmla="*/ 4488 w 10000"/>
              <a:gd name="connsiteY11" fmla="*/ 3000 h 10000"/>
              <a:gd name="connsiteX12" fmla="*/ 4707 w 10000"/>
              <a:gd name="connsiteY12" fmla="*/ 4505 h 10000"/>
              <a:gd name="connsiteX13" fmla="*/ 361 w 10000"/>
              <a:gd name="connsiteY13" fmla="*/ 4558 h 10000"/>
              <a:gd name="connsiteX14" fmla="*/ 4167 w 10000"/>
              <a:gd name="connsiteY14" fmla="*/ 5105 h 10000"/>
              <a:gd name="connsiteX15" fmla="*/ 8227 w 10000"/>
              <a:gd name="connsiteY15" fmla="*/ 10000 h 10000"/>
              <a:gd name="connsiteX16" fmla="*/ 9475 w 10000"/>
              <a:gd name="connsiteY16" fmla="*/ 9958 h 10000"/>
              <a:gd name="connsiteX17" fmla="*/ 6233 w 10000"/>
              <a:gd name="connsiteY17" fmla="*/ 5066 h 10000"/>
              <a:gd name="connsiteX18" fmla="*/ 9917 w 10000"/>
              <a:gd name="connsiteY18" fmla="*/ 4587 h 10000"/>
              <a:gd name="connsiteX19" fmla="*/ 5734 w 10000"/>
              <a:gd name="connsiteY19" fmla="*/ 4467 h 10000"/>
              <a:gd name="connsiteX0" fmla="*/ 5734 w 10000"/>
              <a:gd name="connsiteY0" fmla="*/ 4565 h 10000"/>
              <a:gd name="connsiteX1" fmla="*/ 5734 w 10000"/>
              <a:gd name="connsiteY1" fmla="*/ 3000 h 10000"/>
              <a:gd name="connsiteX2" fmla="*/ 9973 w 10000"/>
              <a:gd name="connsiteY2" fmla="*/ 2452 h 10000"/>
              <a:gd name="connsiteX3" fmla="*/ 5983 w 10000"/>
              <a:gd name="connsiteY3" fmla="*/ 1862 h 10000"/>
              <a:gd name="connsiteX4" fmla="*/ 6233 w 10000"/>
              <a:gd name="connsiteY4" fmla="*/ 1102 h 10000"/>
              <a:gd name="connsiteX5" fmla="*/ 9973 w 10000"/>
              <a:gd name="connsiteY5" fmla="*/ 638 h 10000"/>
              <a:gd name="connsiteX6" fmla="*/ 6732 w 10000"/>
              <a:gd name="connsiteY6" fmla="*/ 6 h 10000"/>
              <a:gd name="connsiteX7" fmla="*/ 2493 w 10000"/>
              <a:gd name="connsiteY7" fmla="*/ 470 h 10000"/>
              <a:gd name="connsiteX8" fmla="*/ 5236 w 10000"/>
              <a:gd name="connsiteY8" fmla="*/ 1060 h 10000"/>
              <a:gd name="connsiteX9" fmla="*/ 4738 w 10000"/>
              <a:gd name="connsiteY9" fmla="*/ 1862 h 10000"/>
              <a:gd name="connsiteX10" fmla="*/ 0 w 10000"/>
              <a:gd name="connsiteY10" fmla="*/ 2410 h 10000"/>
              <a:gd name="connsiteX11" fmla="*/ 4488 w 10000"/>
              <a:gd name="connsiteY11" fmla="*/ 3000 h 10000"/>
              <a:gd name="connsiteX12" fmla="*/ 4707 w 10000"/>
              <a:gd name="connsiteY12" fmla="*/ 4505 h 10000"/>
              <a:gd name="connsiteX13" fmla="*/ 361 w 10000"/>
              <a:gd name="connsiteY13" fmla="*/ 4558 h 10000"/>
              <a:gd name="connsiteX14" fmla="*/ 4167 w 10000"/>
              <a:gd name="connsiteY14" fmla="*/ 5105 h 10000"/>
              <a:gd name="connsiteX15" fmla="*/ 8227 w 10000"/>
              <a:gd name="connsiteY15" fmla="*/ 10000 h 10000"/>
              <a:gd name="connsiteX16" fmla="*/ 9475 w 10000"/>
              <a:gd name="connsiteY16" fmla="*/ 9958 h 10000"/>
              <a:gd name="connsiteX17" fmla="*/ 6233 w 10000"/>
              <a:gd name="connsiteY17" fmla="*/ 5066 h 10000"/>
              <a:gd name="connsiteX18" fmla="*/ 9917 w 10000"/>
              <a:gd name="connsiteY18" fmla="*/ 4587 h 10000"/>
              <a:gd name="connsiteX19" fmla="*/ 5734 w 10000"/>
              <a:gd name="connsiteY19" fmla="*/ 4565 h 10000"/>
              <a:gd name="connsiteX0" fmla="*/ 5734 w 10000"/>
              <a:gd name="connsiteY0" fmla="*/ 4565 h 10000"/>
              <a:gd name="connsiteX1" fmla="*/ 5734 w 10000"/>
              <a:gd name="connsiteY1" fmla="*/ 3000 h 10000"/>
              <a:gd name="connsiteX2" fmla="*/ 9973 w 10000"/>
              <a:gd name="connsiteY2" fmla="*/ 2452 h 10000"/>
              <a:gd name="connsiteX3" fmla="*/ 5983 w 10000"/>
              <a:gd name="connsiteY3" fmla="*/ 1862 h 10000"/>
              <a:gd name="connsiteX4" fmla="*/ 6233 w 10000"/>
              <a:gd name="connsiteY4" fmla="*/ 1102 h 10000"/>
              <a:gd name="connsiteX5" fmla="*/ 9973 w 10000"/>
              <a:gd name="connsiteY5" fmla="*/ 638 h 10000"/>
              <a:gd name="connsiteX6" fmla="*/ 6732 w 10000"/>
              <a:gd name="connsiteY6" fmla="*/ 6 h 10000"/>
              <a:gd name="connsiteX7" fmla="*/ 2493 w 10000"/>
              <a:gd name="connsiteY7" fmla="*/ 470 h 10000"/>
              <a:gd name="connsiteX8" fmla="*/ 5236 w 10000"/>
              <a:gd name="connsiteY8" fmla="*/ 1060 h 10000"/>
              <a:gd name="connsiteX9" fmla="*/ 4738 w 10000"/>
              <a:gd name="connsiteY9" fmla="*/ 1862 h 10000"/>
              <a:gd name="connsiteX10" fmla="*/ 0 w 10000"/>
              <a:gd name="connsiteY10" fmla="*/ 2410 h 10000"/>
              <a:gd name="connsiteX11" fmla="*/ 4488 w 10000"/>
              <a:gd name="connsiteY11" fmla="*/ 3000 h 10000"/>
              <a:gd name="connsiteX12" fmla="*/ 4824 w 10000"/>
              <a:gd name="connsiteY12" fmla="*/ 4642 h 10000"/>
              <a:gd name="connsiteX13" fmla="*/ 361 w 10000"/>
              <a:gd name="connsiteY13" fmla="*/ 4558 h 10000"/>
              <a:gd name="connsiteX14" fmla="*/ 4167 w 10000"/>
              <a:gd name="connsiteY14" fmla="*/ 5105 h 10000"/>
              <a:gd name="connsiteX15" fmla="*/ 8227 w 10000"/>
              <a:gd name="connsiteY15" fmla="*/ 10000 h 10000"/>
              <a:gd name="connsiteX16" fmla="*/ 9475 w 10000"/>
              <a:gd name="connsiteY16" fmla="*/ 9958 h 10000"/>
              <a:gd name="connsiteX17" fmla="*/ 6233 w 10000"/>
              <a:gd name="connsiteY17" fmla="*/ 5066 h 10000"/>
              <a:gd name="connsiteX18" fmla="*/ 9917 w 10000"/>
              <a:gd name="connsiteY18" fmla="*/ 4587 h 10000"/>
              <a:gd name="connsiteX19" fmla="*/ 5734 w 10000"/>
              <a:gd name="connsiteY19" fmla="*/ 4565 h 10000"/>
              <a:gd name="connsiteX0" fmla="*/ 5734 w 10000"/>
              <a:gd name="connsiteY0" fmla="*/ 4565 h 10000"/>
              <a:gd name="connsiteX1" fmla="*/ 5734 w 10000"/>
              <a:gd name="connsiteY1" fmla="*/ 3000 h 10000"/>
              <a:gd name="connsiteX2" fmla="*/ 9973 w 10000"/>
              <a:gd name="connsiteY2" fmla="*/ 2452 h 10000"/>
              <a:gd name="connsiteX3" fmla="*/ 5983 w 10000"/>
              <a:gd name="connsiteY3" fmla="*/ 1862 h 10000"/>
              <a:gd name="connsiteX4" fmla="*/ 6233 w 10000"/>
              <a:gd name="connsiteY4" fmla="*/ 1102 h 10000"/>
              <a:gd name="connsiteX5" fmla="*/ 9973 w 10000"/>
              <a:gd name="connsiteY5" fmla="*/ 638 h 10000"/>
              <a:gd name="connsiteX6" fmla="*/ 6732 w 10000"/>
              <a:gd name="connsiteY6" fmla="*/ 6 h 10000"/>
              <a:gd name="connsiteX7" fmla="*/ 2493 w 10000"/>
              <a:gd name="connsiteY7" fmla="*/ 470 h 10000"/>
              <a:gd name="connsiteX8" fmla="*/ 5236 w 10000"/>
              <a:gd name="connsiteY8" fmla="*/ 1060 h 10000"/>
              <a:gd name="connsiteX9" fmla="*/ 4738 w 10000"/>
              <a:gd name="connsiteY9" fmla="*/ 1862 h 10000"/>
              <a:gd name="connsiteX10" fmla="*/ 0 w 10000"/>
              <a:gd name="connsiteY10" fmla="*/ 2410 h 10000"/>
              <a:gd name="connsiteX11" fmla="*/ 4488 w 10000"/>
              <a:gd name="connsiteY11" fmla="*/ 3000 h 10000"/>
              <a:gd name="connsiteX12" fmla="*/ 4824 w 10000"/>
              <a:gd name="connsiteY12" fmla="*/ 4642 h 10000"/>
              <a:gd name="connsiteX13" fmla="*/ 361 w 10000"/>
              <a:gd name="connsiteY13" fmla="*/ 4558 h 10000"/>
              <a:gd name="connsiteX14" fmla="*/ 4167 w 10000"/>
              <a:gd name="connsiteY14" fmla="*/ 5105 h 10000"/>
              <a:gd name="connsiteX15" fmla="*/ 8227 w 10000"/>
              <a:gd name="connsiteY15" fmla="*/ 10000 h 10000"/>
              <a:gd name="connsiteX16" fmla="*/ 9475 w 10000"/>
              <a:gd name="connsiteY16" fmla="*/ 9958 h 10000"/>
              <a:gd name="connsiteX17" fmla="*/ 6233 w 10000"/>
              <a:gd name="connsiteY17" fmla="*/ 5066 h 10000"/>
              <a:gd name="connsiteX18" fmla="*/ 9917 w 10000"/>
              <a:gd name="connsiteY18" fmla="*/ 4587 h 10000"/>
              <a:gd name="connsiteX19" fmla="*/ 5734 w 10000"/>
              <a:gd name="connsiteY19" fmla="*/ 4565 h 10000"/>
              <a:gd name="connsiteX0" fmla="*/ 5734 w 10000"/>
              <a:gd name="connsiteY0" fmla="*/ 4565 h 10000"/>
              <a:gd name="connsiteX1" fmla="*/ 5734 w 10000"/>
              <a:gd name="connsiteY1" fmla="*/ 3000 h 10000"/>
              <a:gd name="connsiteX2" fmla="*/ 9973 w 10000"/>
              <a:gd name="connsiteY2" fmla="*/ 2452 h 10000"/>
              <a:gd name="connsiteX3" fmla="*/ 5983 w 10000"/>
              <a:gd name="connsiteY3" fmla="*/ 1862 h 10000"/>
              <a:gd name="connsiteX4" fmla="*/ 6233 w 10000"/>
              <a:gd name="connsiteY4" fmla="*/ 1102 h 10000"/>
              <a:gd name="connsiteX5" fmla="*/ 9973 w 10000"/>
              <a:gd name="connsiteY5" fmla="*/ 638 h 10000"/>
              <a:gd name="connsiteX6" fmla="*/ 6732 w 10000"/>
              <a:gd name="connsiteY6" fmla="*/ 6 h 10000"/>
              <a:gd name="connsiteX7" fmla="*/ 2493 w 10000"/>
              <a:gd name="connsiteY7" fmla="*/ 470 h 10000"/>
              <a:gd name="connsiteX8" fmla="*/ 5236 w 10000"/>
              <a:gd name="connsiteY8" fmla="*/ 1060 h 10000"/>
              <a:gd name="connsiteX9" fmla="*/ 4738 w 10000"/>
              <a:gd name="connsiteY9" fmla="*/ 1862 h 10000"/>
              <a:gd name="connsiteX10" fmla="*/ 0 w 10000"/>
              <a:gd name="connsiteY10" fmla="*/ 2410 h 10000"/>
              <a:gd name="connsiteX11" fmla="*/ 4488 w 10000"/>
              <a:gd name="connsiteY11" fmla="*/ 3000 h 10000"/>
              <a:gd name="connsiteX12" fmla="*/ 4824 w 10000"/>
              <a:gd name="connsiteY12" fmla="*/ 4642 h 10000"/>
              <a:gd name="connsiteX13" fmla="*/ 361 w 10000"/>
              <a:gd name="connsiteY13" fmla="*/ 4558 h 10000"/>
              <a:gd name="connsiteX14" fmla="*/ 4167 w 10000"/>
              <a:gd name="connsiteY14" fmla="*/ 5105 h 10000"/>
              <a:gd name="connsiteX15" fmla="*/ 8227 w 10000"/>
              <a:gd name="connsiteY15" fmla="*/ 10000 h 10000"/>
              <a:gd name="connsiteX16" fmla="*/ 9475 w 10000"/>
              <a:gd name="connsiteY16" fmla="*/ 9958 h 10000"/>
              <a:gd name="connsiteX17" fmla="*/ 6233 w 10000"/>
              <a:gd name="connsiteY17" fmla="*/ 5066 h 10000"/>
              <a:gd name="connsiteX18" fmla="*/ 9917 w 10000"/>
              <a:gd name="connsiteY18" fmla="*/ 4587 h 10000"/>
              <a:gd name="connsiteX19" fmla="*/ 5734 w 10000"/>
              <a:gd name="connsiteY19" fmla="*/ 4565 h 10000"/>
              <a:gd name="connsiteX0" fmla="*/ 5481 w 9747"/>
              <a:gd name="connsiteY0" fmla="*/ 4565 h 10000"/>
              <a:gd name="connsiteX1" fmla="*/ 5481 w 9747"/>
              <a:gd name="connsiteY1" fmla="*/ 3000 h 10000"/>
              <a:gd name="connsiteX2" fmla="*/ 9720 w 9747"/>
              <a:gd name="connsiteY2" fmla="*/ 2452 h 10000"/>
              <a:gd name="connsiteX3" fmla="*/ 5730 w 9747"/>
              <a:gd name="connsiteY3" fmla="*/ 1862 h 10000"/>
              <a:gd name="connsiteX4" fmla="*/ 5980 w 9747"/>
              <a:gd name="connsiteY4" fmla="*/ 1102 h 10000"/>
              <a:gd name="connsiteX5" fmla="*/ 9720 w 9747"/>
              <a:gd name="connsiteY5" fmla="*/ 638 h 10000"/>
              <a:gd name="connsiteX6" fmla="*/ 6479 w 9747"/>
              <a:gd name="connsiteY6" fmla="*/ 6 h 10000"/>
              <a:gd name="connsiteX7" fmla="*/ 2240 w 9747"/>
              <a:gd name="connsiteY7" fmla="*/ 470 h 10000"/>
              <a:gd name="connsiteX8" fmla="*/ 4983 w 9747"/>
              <a:gd name="connsiteY8" fmla="*/ 1060 h 10000"/>
              <a:gd name="connsiteX9" fmla="*/ 4485 w 9747"/>
              <a:gd name="connsiteY9" fmla="*/ 1862 h 10000"/>
              <a:gd name="connsiteX10" fmla="*/ 4235 w 9747"/>
              <a:gd name="connsiteY10" fmla="*/ 3000 h 10000"/>
              <a:gd name="connsiteX11" fmla="*/ 4571 w 9747"/>
              <a:gd name="connsiteY11" fmla="*/ 4642 h 10000"/>
              <a:gd name="connsiteX12" fmla="*/ 108 w 9747"/>
              <a:gd name="connsiteY12" fmla="*/ 4558 h 10000"/>
              <a:gd name="connsiteX13" fmla="*/ 3914 w 9747"/>
              <a:gd name="connsiteY13" fmla="*/ 5105 h 10000"/>
              <a:gd name="connsiteX14" fmla="*/ 7974 w 9747"/>
              <a:gd name="connsiteY14" fmla="*/ 10000 h 10000"/>
              <a:gd name="connsiteX15" fmla="*/ 9222 w 9747"/>
              <a:gd name="connsiteY15" fmla="*/ 9958 h 10000"/>
              <a:gd name="connsiteX16" fmla="*/ 5980 w 9747"/>
              <a:gd name="connsiteY16" fmla="*/ 5066 h 10000"/>
              <a:gd name="connsiteX17" fmla="*/ 9664 w 9747"/>
              <a:gd name="connsiteY17" fmla="*/ 4587 h 10000"/>
              <a:gd name="connsiteX18" fmla="*/ 5481 w 9747"/>
              <a:gd name="connsiteY18" fmla="*/ 4565 h 10000"/>
              <a:gd name="connsiteX0" fmla="*/ 5623 w 10000"/>
              <a:gd name="connsiteY0" fmla="*/ 4565 h 10000"/>
              <a:gd name="connsiteX1" fmla="*/ 5623 w 10000"/>
              <a:gd name="connsiteY1" fmla="*/ 3000 h 10000"/>
              <a:gd name="connsiteX2" fmla="*/ 5879 w 10000"/>
              <a:gd name="connsiteY2" fmla="*/ 1862 h 10000"/>
              <a:gd name="connsiteX3" fmla="*/ 6135 w 10000"/>
              <a:gd name="connsiteY3" fmla="*/ 1102 h 10000"/>
              <a:gd name="connsiteX4" fmla="*/ 9972 w 10000"/>
              <a:gd name="connsiteY4" fmla="*/ 638 h 10000"/>
              <a:gd name="connsiteX5" fmla="*/ 6647 w 10000"/>
              <a:gd name="connsiteY5" fmla="*/ 6 h 10000"/>
              <a:gd name="connsiteX6" fmla="*/ 2298 w 10000"/>
              <a:gd name="connsiteY6" fmla="*/ 470 h 10000"/>
              <a:gd name="connsiteX7" fmla="*/ 5112 w 10000"/>
              <a:gd name="connsiteY7" fmla="*/ 1060 h 10000"/>
              <a:gd name="connsiteX8" fmla="*/ 4601 w 10000"/>
              <a:gd name="connsiteY8" fmla="*/ 1862 h 10000"/>
              <a:gd name="connsiteX9" fmla="*/ 4345 w 10000"/>
              <a:gd name="connsiteY9" fmla="*/ 3000 h 10000"/>
              <a:gd name="connsiteX10" fmla="*/ 4690 w 10000"/>
              <a:gd name="connsiteY10" fmla="*/ 4642 h 10000"/>
              <a:gd name="connsiteX11" fmla="*/ 111 w 10000"/>
              <a:gd name="connsiteY11" fmla="*/ 4558 h 10000"/>
              <a:gd name="connsiteX12" fmla="*/ 4016 w 10000"/>
              <a:gd name="connsiteY12" fmla="*/ 5105 h 10000"/>
              <a:gd name="connsiteX13" fmla="*/ 8181 w 10000"/>
              <a:gd name="connsiteY13" fmla="*/ 10000 h 10000"/>
              <a:gd name="connsiteX14" fmla="*/ 9461 w 10000"/>
              <a:gd name="connsiteY14" fmla="*/ 9958 h 10000"/>
              <a:gd name="connsiteX15" fmla="*/ 6135 w 10000"/>
              <a:gd name="connsiteY15" fmla="*/ 5066 h 10000"/>
              <a:gd name="connsiteX16" fmla="*/ 9915 w 10000"/>
              <a:gd name="connsiteY16" fmla="*/ 4587 h 10000"/>
              <a:gd name="connsiteX17" fmla="*/ 5623 w 10000"/>
              <a:gd name="connsiteY17" fmla="*/ 4565 h 10000"/>
              <a:gd name="connsiteX0" fmla="*/ 5623 w 10000"/>
              <a:gd name="connsiteY0" fmla="*/ 4565 h 10000"/>
              <a:gd name="connsiteX1" fmla="*/ 5623 w 10000"/>
              <a:gd name="connsiteY1" fmla="*/ 3000 h 10000"/>
              <a:gd name="connsiteX2" fmla="*/ 5879 w 10000"/>
              <a:gd name="connsiteY2" fmla="*/ 1862 h 10000"/>
              <a:gd name="connsiteX3" fmla="*/ 6135 w 10000"/>
              <a:gd name="connsiteY3" fmla="*/ 1102 h 10000"/>
              <a:gd name="connsiteX4" fmla="*/ 9972 w 10000"/>
              <a:gd name="connsiteY4" fmla="*/ 638 h 10000"/>
              <a:gd name="connsiteX5" fmla="*/ 6647 w 10000"/>
              <a:gd name="connsiteY5" fmla="*/ 6 h 10000"/>
              <a:gd name="connsiteX6" fmla="*/ 2298 w 10000"/>
              <a:gd name="connsiteY6" fmla="*/ 470 h 10000"/>
              <a:gd name="connsiteX7" fmla="*/ 5112 w 10000"/>
              <a:gd name="connsiteY7" fmla="*/ 1060 h 10000"/>
              <a:gd name="connsiteX8" fmla="*/ 4601 w 10000"/>
              <a:gd name="connsiteY8" fmla="*/ 1862 h 10000"/>
              <a:gd name="connsiteX9" fmla="*/ 4690 w 10000"/>
              <a:gd name="connsiteY9" fmla="*/ 4642 h 10000"/>
              <a:gd name="connsiteX10" fmla="*/ 111 w 10000"/>
              <a:gd name="connsiteY10" fmla="*/ 4558 h 10000"/>
              <a:gd name="connsiteX11" fmla="*/ 4016 w 10000"/>
              <a:gd name="connsiteY11" fmla="*/ 5105 h 10000"/>
              <a:gd name="connsiteX12" fmla="*/ 8181 w 10000"/>
              <a:gd name="connsiteY12" fmla="*/ 10000 h 10000"/>
              <a:gd name="connsiteX13" fmla="*/ 9461 w 10000"/>
              <a:gd name="connsiteY13" fmla="*/ 9958 h 10000"/>
              <a:gd name="connsiteX14" fmla="*/ 6135 w 10000"/>
              <a:gd name="connsiteY14" fmla="*/ 5066 h 10000"/>
              <a:gd name="connsiteX15" fmla="*/ 9915 w 10000"/>
              <a:gd name="connsiteY15" fmla="*/ 4587 h 10000"/>
              <a:gd name="connsiteX16" fmla="*/ 5623 w 10000"/>
              <a:gd name="connsiteY16" fmla="*/ 4565 h 10000"/>
              <a:gd name="connsiteX0" fmla="*/ 5623 w 10000"/>
              <a:gd name="connsiteY0" fmla="*/ 4565 h 10000"/>
              <a:gd name="connsiteX1" fmla="*/ 5879 w 10000"/>
              <a:gd name="connsiteY1" fmla="*/ 1862 h 10000"/>
              <a:gd name="connsiteX2" fmla="*/ 6135 w 10000"/>
              <a:gd name="connsiteY2" fmla="*/ 1102 h 10000"/>
              <a:gd name="connsiteX3" fmla="*/ 9972 w 10000"/>
              <a:gd name="connsiteY3" fmla="*/ 638 h 10000"/>
              <a:gd name="connsiteX4" fmla="*/ 6647 w 10000"/>
              <a:gd name="connsiteY4" fmla="*/ 6 h 10000"/>
              <a:gd name="connsiteX5" fmla="*/ 2298 w 10000"/>
              <a:gd name="connsiteY5" fmla="*/ 470 h 10000"/>
              <a:gd name="connsiteX6" fmla="*/ 5112 w 10000"/>
              <a:gd name="connsiteY6" fmla="*/ 1060 h 10000"/>
              <a:gd name="connsiteX7" fmla="*/ 4601 w 10000"/>
              <a:gd name="connsiteY7" fmla="*/ 1862 h 10000"/>
              <a:gd name="connsiteX8" fmla="*/ 4690 w 10000"/>
              <a:gd name="connsiteY8" fmla="*/ 4642 h 10000"/>
              <a:gd name="connsiteX9" fmla="*/ 111 w 10000"/>
              <a:gd name="connsiteY9" fmla="*/ 4558 h 10000"/>
              <a:gd name="connsiteX10" fmla="*/ 4016 w 10000"/>
              <a:gd name="connsiteY10" fmla="*/ 5105 h 10000"/>
              <a:gd name="connsiteX11" fmla="*/ 8181 w 10000"/>
              <a:gd name="connsiteY11" fmla="*/ 10000 h 10000"/>
              <a:gd name="connsiteX12" fmla="*/ 9461 w 10000"/>
              <a:gd name="connsiteY12" fmla="*/ 9958 h 10000"/>
              <a:gd name="connsiteX13" fmla="*/ 6135 w 10000"/>
              <a:gd name="connsiteY13" fmla="*/ 5066 h 10000"/>
              <a:gd name="connsiteX14" fmla="*/ 9915 w 10000"/>
              <a:gd name="connsiteY14" fmla="*/ 4587 h 10000"/>
              <a:gd name="connsiteX15" fmla="*/ 5623 w 10000"/>
              <a:gd name="connsiteY15" fmla="*/ 4565 h 10000"/>
              <a:gd name="connsiteX0" fmla="*/ 5623 w 10000"/>
              <a:gd name="connsiteY0" fmla="*/ 4565 h 10000"/>
              <a:gd name="connsiteX1" fmla="*/ 5879 w 10000"/>
              <a:gd name="connsiteY1" fmla="*/ 1862 h 10000"/>
              <a:gd name="connsiteX2" fmla="*/ 6135 w 10000"/>
              <a:gd name="connsiteY2" fmla="*/ 1102 h 10000"/>
              <a:gd name="connsiteX3" fmla="*/ 9972 w 10000"/>
              <a:gd name="connsiteY3" fmla="*/ 638 h 10000"/>
              <a:gd name="connsiteX4" fmla="*/ 6647 w 10000"/>
              <a:gd name="connsiteY4" fmla="*/ 6 h 10000"/>
              <a:gd name="connsiteX5" fmla="*/ 2298 w 10000"/>
              <a:gd name="connsiteY5" fmla="*/ 470 h 10000"/>
              <a:gd name="connsiteX6" fmla="*/ 4601 w 10000"/>
              <a:gd name="connsiteY6" fmla="*/ 1862 h 10000"/>
              <a:gd name="connsiteX7" fmla="*/ 4690 w 10000"/>
              <a:gd name="connsiteY7" fmla="*/ 4642 h 10000"/>
              <a:gd name="connsiteX8" fmla="*/ 111 w 10000"/>
              <a:gd name="connsiteY8" fmla="*/ 4558 h 10000"/>
              <a:gd name="connsiteX9" fmla="*/ 4016 w 10000"/>
              <a:gd name="connsiteY9" fmla="*/ 5105 h 10000"/>
              <a:gd name="connsiteX10" fmla="*/ 8181 w 10000"/>
              <a:gd name="connsiteY10" fmla="*/ 10000 h 10000"/>
              <a:gd name="connsiteX11" fmla="*/ 9461 w 10000"/>
              <a:gd name="connsiteY11" fmla="*/ 9958 h 10000"/>
              <a:gd name="connsiteX12" fmla="*/ 6135 w 10000"/>
              <a:gd name="connsiteY12" fmla="*/ 5066 h 10000"/>
              <a:gd name="connsiteX13" fmla="*/ 9915 w 10000"/>
              <a:gd name="connsiteY13" fmla="*/ 4587 h 10000"/>
              <a:gd name="connsiteX14" fmla="*/ 5623 w 10000"/>
              <a:gd name="connsiteY14" fmla="*/ 4565 h 10000"/>
              <a:gd name="connsiteX0" fmla="*/ 5623 w 9989"/>
              <a:gd name="connsiteY0" fmla="*/ 4603 h 10038"/>
              <a:gd name="connsiteX1" fmla="*/ 5879 w 9989"/>
              <a:gd name="connsiteY1" fmla="*/ 1900 h 10038"/>
              <a:gd name="connsiteX2" fmla="*/ 6135 w 9989"/>
              <a:gd name="connsiteY2" fmla="*/ 1140 h 10038"/>
              <a:gd name="connsiteX3" fmla="*/ 9972 w 9989"/>
              <a:gd name="connsiteY3" fmla="*/ 676 h 10038"/>
              <a:gd name="connsiteX4" fmla="*/ 6647 w 9989"/>
              <a:gd name="connsiteY4" fmla="*/ 44 h 10038"/>
              <a:gd name="connsiteX5" fmla="*/ 4601 w 9989"/>
              <a:gd name="connsiteY5" fmla="*/ 1900 h 10038"/>
              <a:gd name="connsiteX6" fmla="*/ 4690 w 9989"/>
              <a:gd name="connsiteY6" fmla="*/ 4680 h 10038"/>
              <a:gd name="connsiteX7" fmla="*/ 111 w 9989"/>
              <a:gd name="connsiteY7" fmla="*/ 4596 h 10038"/>
              <a:gd name="connsiteX8" fmla="*/ 4016 w 9989"/>
              <a:gd name="connsiteY8" fmla="*/ 5143 h 10038"/>
              <a:gd name="connsiteX9" fmla="*/ 8181 w 9989"/>
              <a:gd name="connsiteY9" fmla="*/ 10038 h 10038"/>
              <a:gd name="connsiteX10" fmla="*/ 9461 w 9989"/>
              <a:gd name="connsiteY10" fmla="*/ 9996 h 10038"/>
              <a:gd name="connsiteX11" fmla="*/ 6135 w 9989"/>
              <a:gd name="connsiteY11" fmla="*/ 5104 h 10038"/>
              <a:gd name="connsiteX12" fmla="*/ 9915 w 9989"/>
              <a:gd name="connsiteY12" fmla="*/ 4625 h 10038"/>
              <a:gd name="connsiteX13" fmla="*/ 5623 w 9989"/>
              <a:gd name="connsiteY13" fmla="*/ 4603 h 10038"/>
              <a:gd name="connsiteX0" fmla="*/ 5629 w 9974"/>
              <a:gd name="connsiteY0" fmla="*/ 4554 h 9968"/>
              <a:gd name="connsiteX1" fmla="*/ 5885 w 9974"/>
              <a:gd name="connsiteY1" fmla="*/ 1861 h 9968"/>
              <a:gd name="connsiteX2" fmla="*/ 6142 w 9974"/>
              <a:gd name="connsiteY2" fmla="*/ 1104 h 9968"/>
              <a:gd name="connsiteX3" fmla="*/ 6654 w 9974"/>
              <a:gd name="connsiteY3" fmla="*/ 12 h 9968"/>
              <a:gd name="connsiteX4" fmla="*/ 4606 w 9974"/>
              <a:gd name="connsiteY4" fmla="*/ 1861 h 9968"/>
              <a:gd name="connsiteX5" fmla="*/ 4695 w 9974"/>
              <a:gd name="connsiteY5" fmla="*/ 4630 h 9968"/>
              <a:gd name="connsiteX6" fmla="*/ 111 w 9974"/>
              <a:gd name="connsiteY6" fmla="*/ 4547 h 9968"/>
              <a:gd name="connsiteX7" fmla="*/ 4020 w 9974"/>
              <a:gd name="connsiteY7" fmla="*/ 5092 h 9968"/>
              <a:gd name="connsiteX8" fmla="*/ 8190 w 9974"/>
              <a:gd name="connsiteY8" fmla="*/ 9968 h 9968"/>
              <a:gd name="connsiteX9" fmla="*/ 9471 w 9974"/>
              <a:gd name="connsiteY9" fmla="*/ 9926 h 9968"/>
              <a:gd name="connsiteX10" fmla="*/ 6142 w 9974"/>
              <a:gd name="connsiteY10" fmla="*/ 5053 h 9968"/>
              <a:gd name="connsiteX11" fmla="*/ 9926 w 9974"/>
              <a:gd name="connsiteY11" fmla="*/ 4575 h 9968"/>
              <a:gd name="connsiteX12" fmla="*/ 5629 w 9974"/>
              <a:gd name="connsiteY12" fmla="*/ 4554 h 9968"/>
              <a:gd name="connsiteX0" fmla="*/ 5644 w 10000"/>
              <a:gd name="connsiteY0" fmla="*/ 3461 h 8892"/>
              <a:gd name="connsiteX1" fmla="*/ 5900 w 10000"/>
              <a:gd name="connsiteY1" fmla="*/ 759 h 8892"/>
              <a:gd name="connsiteX2" fmla="*/ 6158 w 10000"/>
              <a:gd name="connsiteY2" fmla="*/ 0 h 8892"/>
              <a:gd name="connsiteX3" fmla="*/ 4618 w 10000"/>
              <a:gd name="connsiteY3" fmla="*/ 759 h 8892"/>
              <a:gd name="connsiteX4" fmla="*/ 4707 w 10000"/>
              <a:gd name="connsiteY4" fmla="*/ 3537 h 8892"/>
              <a:gd name="connsiteX5" fmla="*/ 111 w 10000"/>
              <a:gd name="connsiteY5" fmla="*/ 3454 h 8892"/>
              <a:gd name="connsiteX6" fmla="*/ 4030 w 10000"/>
              <a:gd name="connsiteY6" fmla="*/ 4000 h 8892"/>
              <a:gd name="connsiteX7" fmla="*/ 8211 w 10000"/>
              <a:gd name="connsiteY7" fmla="*/ 8892 h 8892"/>
              <a:gd name="connsiteX8" fmla="*/ 9496 w 10000"/>
              <a:gd name="connsiteY8" fmla="*/ 8850 h 8892"/>
              <a:gd name="connsiteX9" fmla="*/ 6158 w 10000"/>
              <a:gd name="connsiteY9" fmla="*/ 3961 h 8892"/>
              <a:gd name="connsiteX10" fmla="*/ 9952 w 10000"/>
              <a:gd name="connsiteY10" fmla="*/ 3482 h 8892"/>
              <a:gd name="connsiteX11" fmla="*/ 5644 w 10000"/>
              <a:gd name="connsiteY11" fmla="*/ 3461 h 8892"/>
              <a:gd name="connsiteX0" fmla="*/ 5644 w 10000"/>
              <a:gd name="connsiteY0" fmla="*/ 3424 h 9532"/>
              <a:gd name="connsiteX1" fmla="*/ 5900 w 10000"/>
              <a:gd name="connsiteY1" fmla="*/ 386 h 9532"/>
              <a:gd name="connsiteX2" fmla="*/ 4618 w 10000"/>
              <a:gd name="connsiteY2" fmla="*/ 386 h 9532"/>
              <a:gd name="connsiteX3" fmla="*/ 4707 w 10000"/>
              <a:gd name="connsiteY3" fmla="*/ 3510 h 9532"/>
              <a:gd name="connsiteX4" fmla="*/ 111 w 10000"/>
              <a:gd name="connsiteY4" fmla="*/ 3416 h 9532"/>
              <a:gd name="connsiteX5" fmla="*/ 4030 w 10000"/>
              <a:gd name="connsiteY5" fmla="*/ 4030 h 9532"/>
              <a:gd name="connsiteX6" fmla="*/ 8211 w 10000"/>
              <a:gd name="connsiteY6" fmla="*/ 9532 h 9532"/>
              <a:gd name="connsiteX7" fmla="*/ 9496 w 10000"/>
              <a:gd name="connsiteY7" fmla="*/ 9485 h 9532"/>
              <a:gd name="connsiteX8" fmla="*/ 6158 w 10000"/>
              <a:gd name="connsiteY8" fmla="*/ 3987 h 9532"/>
              <a:gd name="connsiteX9" fmla="*/ 9952 w 10000"/>
              <a:gd name="connsiteY9" fmla="*/ 3448 h 9532"/>
              <a:gd name="connsiteX10" fmla="*/ 5644 w 10000"/>
              <a:gd name="connsiteY10" fmla="*/ 3424 h 9532"/>
              <a:gd name="connsiteX0" fmla="*/ 9952 w 9952"/>
              <a:gd name="connsiteY0" fmla="*/ 3617 h 10000"/>
              <a:gd name="connsiteX1" fmla="*/ 5900 w 9952"/>
              <a:gd name="connsiteY1" fmla="*/ 405 h 10000"/>
              <a:gd name="connsiteX2" fmla="*/ 4618 w 9952"/>
              <a:gd name="connsiteY2" fmla="*/ 405 h 10000"/>
              <a:gd name="connsiteX3" fmla="*/ 4707 w 9952"/>
              <a:gd name="connsiteY3" fmla="*/ 3682 h 10000"/>
              <a:gd name="connsiteX4" fmla="*/ 111 w 9952"/>
              <a:gd name="connsiteY4" fmla="*/ 3584 h 10000"/>
              <a:gd name="connsiteX5" fmla="*/ 4030 w 9952"/>
              <a:gd name="connsiteY5" fmla="*/ 4228 h 10000"/>
              <a:gd name="connsiteX6" fmla="*/ 8211 w 9952"/>
              <a:gd name="connsiteY6" fmla="*/ 10000 h 10000"/>
              <a:gd name="connsiteX7" fmla="*/ 9496 w 9952"/>
              <a:gd name="connsiteY7" fmla="*/ 9951 h 10000"/>
              <a:gd name="connsiteX8" fmla="*/ 6158 w 9952"/>
              <a:gd name="connsiteY8" fmla="*/ 4183 h 10000"/>
              <a:gd name="connsiteX9" fmla="*/ 9952 w 9952"/>
              <a:gd name="connsiteY9" fmla="*/ 3617 h 10000"/>
              <a:gd name="connsiteX0" fmla="*/ 10000 w 10000"/>
              <a:gd name="connsiteY0" fmla="*/ 3612 h 9995"/>
              <a:gd name="connsiteX1" fmla="*/ 5928 w 10000"/>
              <a:gd name="connsiteY1" fmla="*/ 400 h 9995"/>
              <a:gd name="connsiteX2" fmla="*/ 4640 w 10000"/>
              <a:gd name="connsiteY2" fmla="*/ 400 h 9995"/>
              <a:gd name="connsiteX3" fmla="*/ 112 w 10000"/>
              <a:gd name="connsiteY3" fmla="*/ 3579 h 9995"/>
              <a:gd name="connsiteX4" fmla="*/ 4049 w 10000"/>
              <a:gd name="connsiteY4" fmla="*/ 4223 h 9995"/>
              <a:gd name="connsiteX5" fmla="*/ 8251 w 10000"/>
              <a:gd name="connsiteY5" fmla="*/ 9995 h 9995"/>
              <a:gd name="connsiteX6" fmla="*/ 9542 w 10000"/>
              <a:gd name="connsiteY6" fmla="*/ 9946 h 9995"/>
              <a:gd name="connsiteX7" fmla="*/ 6188 w 10000"/>
              <a:gd name="connsiteY7" fmla="*/ 4178 h 9995"/>
              <a:gd name="connsiteX8" fmla="*/ 10000 w 10000"/>
              <a:gd name="connsiteY8" fmla="*/ 3612 h 9995"/>
              <a:gd name="connsiteX0" fmla="*/ 10000 w 10224"/>
              <a:gd name="connsiteY0" fmla="*/ 3614 h 10433"/>
              <a:gd name="connsiteX1" fmla="*/ 5928 w 10224"/>
              <a:gd name="connsiteY1" fmla="*/ 400 h 10433"/>
              <a:gd name="connsiteX2" fmla="*/ 4640 w 10224"/>
              <a:gd name="connsiteY2" fmla="*/ 400 h 10433"/>
              <a:gd name="connsiteX3" fmla="*/ 112 w 10224"/>
              <a:gd name="connsiteY3" fmla="*/ 3581 h 10433"/>
              <a:gd name="connsiteX4" fmla="*/ 4049 w 10224"/>
              <a:gd name="connsiteY4" fmla="*/ 4225 h 10433"/>
              <a:gd name="connsiteX5" fmla="*/ 8251 w 10224"/>
              <a:gd name="connsiteY5" fmla="*/ 10000 h 10433"/>
              <a:gd name="connsiteX6" fmla="*/ 9542 w 10224"/>
              <a:gd name="connsiteY6" fmla="*/ 9951 h 10433"/>
              <a:gd name="connsiteX7" fmla="*/ 10000 w 10224"/>
              <a:gd name="connsiteY7" fmla="*/ 3614 h 10433"/>
              <a:gd name="connsiteX0" fmla="*/ 9888 w 10112"/>
              <a:gd name="connsiteY0" fmla="*/ 3614 h 10773"/>
              <a:gd name="connsiteX1" fmla="*/ 5816 w 10112"/>
              <a:gd name="connsiteY1" fmla="*/ 400 h 10773"/>
              <a:gd name="connsiteX2" fmla="*/ 4528 w 10112"/>
              <a:gd name="connsiteY2" fmla="*/ 400 h 10773"/>
              <a:gd name="connsiteX3" fmla="*/ 0 w 10112"/>
              <a:gd name="connsiteY3" fmla="*/ 3581 h 10773"/>
              <a:gd name="connsiteX4" fmla="*/ 8139 w 10112"/>
              <a:gd name="connsiteY4" fmla="*/ 10000 h 10773"/>
              <a:gd name="connsiteX5" fmla="*/ 9430 w 10112"/>
              <a:gd name="connsiteY5" fmla="*/ 9951 h 10773"/>
              <a:gd name="connsiteX6" fmla="*/ 9888 w 10112"/>
              <a:gd name="connsiteY6" fmla="*/ 3614 h 10773"/>
              <a:gd name="connsiteX0" fmla="*/ 10124 w 10348"/>
              <a:gd name="connsiteY0" fmla="*/ 5492 h 12651"/>
              <a:gd name="connsiteX1" fmla="*/ 6052 w 10348"/>
              <a:gd name="connsiteY1" fmla="*/ 2278 h 12651"/>
              <a:gd name="connsiteX2" fmla="*/ 2521 w 10348"/>
              <a:gd name="connsiteY2" fmla="*/ 82 h 12651"/>
              <a:gd name="connsiteX3" fmla="*/ 236 w 10348"/>
              <a:gd name="connsiteY3" fmla="*/ 5459 h 12651"/>
              <a:gd name="connsiteX4" fmla="*/ 8375 w 10348"/>
              <a:gd name="connsiteY4" fmla="*/ 11878 h 12651"/>
              <a:gd name="connsiteX5" fmla="*/ 9666 w 10348"/>
              <a:gd name="connsiteY5" fmla="*/ 11829 h 12651"/>
              <a:gd name="connsiteX6" fmla="*/ 10124 w 10348"/>
              <a:gd name="connsiteY6" fmla="*/ 5492 h 12651"/>
              <a:gd name="connsiteX0" fmla="*/ 10124 w 10371"/>
              <a:gd name="connsiteY0" fmla="*/ 5707 h 12866"/>
              <a:gd name="connsiteX1" fmla="*/ 5732 w 10371"/>
              <a:gd name="connsiteY1" fmla="*/ 541 h 12866"/>
              <a:gd name="connsiteX2" fmla="*/ 2521 w 10371"/>
              <a:gd name="connsiteY2" fmla="*/ 297 h 12866"/>
              <a:gd name="connsiteX3" fmla="*/ 236 w 10371"/>
              <a:gd name="connsiteY3" fmla="*/ 5674 h 12866"/>
              <a:gd name="connsiteX4" fmla="*/ 8375 w 10371"/>
              <a:gd name="connsiteY4" fmla="*/ 12093 h 12866"/>
              <a:gd name="connsiteX5" fmla="*/ 9666 w 10371"/>
              <a:gd name="connsiteY5" fmla="*/ 12044 h 12866"/>
              <a:gd name="connsiteX6" fmla="*/ 10124 w 10371"/>
              <a:gd name="connsiteY6" fmla="*/ 5707 h 12866"/>
              <a:gd name="connsiteX0" fmla="*/ 10124 w 10371"/>
              <a:gd name="connsiteY0" fmla="*/ 5410 h 12569"/>
              <a:gd name="connsiteX1" fmla="*/ 5732 w 10371"/>
              <a:gd name="connsiteY1" fmla="*/ 244 h 12569"/>
              <a:gd name="connsiteX2" fmla="*/ 2521 w 10371"/>
              <a:gd name="connsiteY2" fmla="*/ 0 h 12569"/>
              <a:gd name="connsiteX3" fmla="*/ 236 w 10371"/>
              <a:gd name="connsiteY3" fmla="*/ 5377 h 12569"/>
              <a:gd name="connsiteX4" fmla="*/ 8375 w 10371"/>
              <a:gd name="connsiteY4" fmla="*/ 11796 h 12569"/>
              <a:gd name="connsiteX5" fmla="*/ 9666 w 10371"/>
              <a:gd name="connsiteY5" fmla="*/ 11747 h 12569"/>
              <a:gd name="connsiteX6" fmla="*/ 10124 w 10371"/>
              <a:gd name="connsiteY6" fmla="*/ 5410 h 12569"/>
              <a:gd name="connsiteX0" fmla="*/ 7822 w 8069"/>
              <a:gd name="connsiteY0" fmla="*/ 5410 h 12569"/>
              <a:gd name="connsiteX1" fmla="*/ 3430 w 8069"/>
              <a:gd name="connsiteY1" fmla="*/ 244 h 12569"/>
              <a:gd name="connsiteX2" fmla="*/ 219 w 8069"/>
              <a:gd name="connsiteY2" fmla="*/ 0 h 12569"/>
              <a:gd name="connsiteX3" fmla="*/ 2740 w 8069"/>
              <a:gd name="connsiteY3" fmla="*/ 5560 h 12569"/>
              <a:gd name="connsiteX4" fmla="*/ 6073 w 8069"/>
              <a:gd name="connsiteY4" fmla="*/ 11796 h 12569"/>
              <a:gd name="connsiteX5" fmla="*/ 7364 w 8069"/>
              <a:gd name="connsiteY5" fmla="*/ 11747 h 12569"/>
              <a:gd name="connsiteX6" fmla="*/ 7822 w 8069"/>
              <a:gd name="connsiteY6" fmla="*/ 5410 h 12569"/>
              <a:gd name="connsiteX0" fmla="*/ 9694 w 15896"/>
              <a:gd name="connsiteY0" fmla="*/ 4304 h 10024"/>
              <a:gd name="connsiteX1" fmla="*/ 4251 w 15896"/>
              <a:gd name="connsiteY1" fmla="*/ 194 h 10024"/>
              <a:gd name="connsiteX2" fmla="*/ 271 w 15896"/>
              <a:gd name="connsiteY2" fmla="*/ 0 h 10024"/>
              <a:gd name="connsiteX3" fmla="*/ 3396 w 15896"/>
              <a:gd name="connsiteY3" fmla="*/ 4424 h 10024"/>
              <a:gd name="connsiteX4" fmla="*/ 7526 w 15896"/>
              <a:gd name="connsiteY4" fmla="*/ 9385 h 10024"/>
              <a:gd name="connsiteX5" fmla="*/ 15876 w 15896"/>
              <a:gd name="connsiteY5" fmla="*/ 9395 h 10024"/>
              <a:gd name="connsiteX6" fmla="*/ 9694 w 15896"/>
              <a:gd name="connsiteY6" fmla="*/ 4304 h 10024"/>
              <a:gd name="connsiteX0" fmla="*/ 9694 w 15896"/>
              <a:gd name="connsiteY0" fmla="*/ 4304 h 9395"/>
              <a:gd name="connsiteX1" fmla="*/ 4251 w 15896"/>
              <a:gd name="connsiteY1" fmla="*/ 194 h 9395"/>
              <a:gd name="connsiteX2" fmla="*/ 271 w 15896"/>
              <a:gd name="connsiteY2" fmla="*/ 0 h 9395"/>
              <a:gd name="connsiteX3" fmla="*/ 3396 w 15896"/>
              <a:gd name="connsiteY3" fmla="*/ 4424 h 9395"/>
              <a:gd name="connsiteX4" fmla="*/ 7526 w 15896"/>
              <a:gd name="connsiteY4" fmla="*/ 9385 h 9395"/>
              <a:gd name="connsiteX5" fmla="*/ 15876 w 15896"/>
              <a:gd name="connsiteY5" fmla="*/ 9395 h 9395"/>
              <a:gd name="connsiteX6" fmla="*/ 9694 w 15896"/>
              <a:gd name="connsiteY6" fmla="*/ 4304 h 9395"/>
              <a:gd name="connsiteX0" fmla="*/ 6098 w 7287"/>
              <a:gd name="connsiteY0" fmla="*/ 4581 h 10000"/>
              <a:gd name="connsiteX1" fmla="*/ 2674 w 7287"/>
              <a:gd name="connsiteY1" fmla="*/ 206 h 10000"/>
              <a:gd name="connsiteX2" fmla="*/ 170 w 7287"/>
              <a:gd name="connsiteY2" fmla="*/ 0 h 10000"/>
              <a:gd name="connsiteX3" fmla="*/ 2136 w 7287"/>
              <a:gd name="connsiteY3" fmla="*/ 4709 h 10000"/>
              <a:gd name="connsiteX4" fmla="*/ 4735 w 7287"/>
              <a:gd name="connsiteY4" fmla="*/ 9989 h 10000"/>
              <a:gd name="connsiteX5" fmla="*/ 7239 w 7287"/>
              <a:gd name="connsiteY5" fmla="*/ 10000 h 10000"/>
              <a:gd name="connsiteX6" fmla="*/ 6098 w 7287"/>
              <a:gd name="connsiteY6" fmla="*/ 4581 h 10000"/>
              <a:gd name="connsiteX0" fmla="*/ 9934 w 9987"/>
              <a:gd name="connsiteY0" fmla="*/ 10000 h 10722"/>
              <a:gd name="connsiteX1" fmla="*/ 3670 w 9987"/>
              <a:gd name="connsiteY1" fmla="*/ 206 h 10722"/>
              <a:gd name="connsiteX2" fmla="*/ 233 w 9987"/>
              <a:gd name="connsiteY2" fmla="*/ 0 h 10722"/>
              <a:gd name="connsiteX3" fmla="*/ 2931 w 9987"/>
              <a:gd name="connsiteY3" fmla="*/ 4709 h 10722"/>
              <a:gd name="connsiteX4" fmla="*/ 6498 w 9987"/>
              <a:gd name="connsiteY4" fmla="*/ 9989 h 10722"/>
              <a:gd name="connsiteX5" fmla="*/ 9934 w 9987"/>
              <a:gd name="connsiteY5" fmla="*/ 10000 h 10722"/>
              <a:gd name="connsiteX0" fmla="*/ 9714 w 9776"/>
              <a:gd name="connsiteY0" fmla="*/ 9327 h 10474"/>
              <a:gd name="connsiteX1" fmla="*/ 3442 w 9776"/>
              <a:gd name="connsiteY1" fmla="*/ 192 h 10474"/>
              <a:gd name="connsiteX2" fmla="*/ 0 w 9776"/>
              <a:gd name="connsiteY2" fmla="*/ 0 h 10474"/>
              <a:gd name="connsiteX3" fmla="*/ 6273 w 9776"/>
              <a:gd name="connsiteY3" fmla="*/ 9316 h 10474"/>
              <a:gd name="connsiteX4" fmla="*/ 9714 w 9776"/>
              <a:gd name="connsiteY4" fmla="*/ 9327 h 10474"/>
              <a:gd name="connsiteX0" fmla="*/ 9937 w 9937"/>
              <a:gd name="connsiteY0" fmla="*/ 8905 h 8905"/>
              <a:gd name="connsiteX1" fmla="*/ 3521 w 9937"/>
              <a:gd name="connsiteY1" fmla="*/ 183 h 8905"/>
              <a:gd name="connsiteX2" fmla="*/ 0 w 9937"/>
              <a:gd name="connsiteY2" fmla="*/ 0 h 8905"/>
              <a:gd name="connsiteX3" fmla="*/ 6417 w 9937"/>
              <a:gd name="connsiteY3" fmla="*/ 8894 h 8905"/>
              <a:gd name="connsiteX4" fmla="*/ 9937 w 9937"/>
              <a:gd name="connsiteY4" fmla="*/ 8905 h 8905"/>
              <a:gd name="connsiteX0" fmla="*/ 10000 w 10000"/>
              <a:gd name="connsiteY0" fmla="*/ 10000 h 10000"/>
              <a:gd name="connsiteX1" fmla="*/ 3543 w 10000"/>
              <a:gd name="connsiteY1" fmla="*/ 206 h 10000"/>
              <a:gd name="connsiteX2" fmla="*/ 0 w 10000"/>
              <a:gd name="connsiteY2" fmla="*/ 0 h 10000"/>
              <a:gd name="connsiteX3" fmla="*/ 6458 w 10000"/>
              <a:gd name="connsiteY3" fmla="*/ 9988 h 10000"/>
              <a:gd name="connsiteX4" fmla="*/ 10000 w 10000"/>
              <a:gd name="connsiteY4" fmla="*/ 10000 h 10000"/>
              <a:gd name="connsiteX0" fmla="*/ 10000 w 10000"/>
              <a:gd name="connsiteY0" fmla="*/ 10000 h 10000"/>
              <a:gd name="connsiteX1" fmla="*/ 3543 w 10000"/>
              <a:gd name="connsiteY1" fmla="*/ 206 h 10000"/>
              <a:gd name="connsiteX2" fmla="*/ 0 w 10000"/>
              <a:gd name="connsiteY2" fmla="*/ 0 h 10000"/>
              <a:gd name="connsiteX3" fmla="*/ 6458 w 10000"/>
              <a:gd name="connsiteY3" fmla="*/ 9988 h 10000"/>
              <a:gd name="connsiteX4" fmla="*/ 10000 w 10000"/>
              <a:gd name="connsiteY4" fmla="*/ 10000 h 10000"/>
              <a:gd name="connsiteX0" fmla="*/ 10000 w 10000"/>
              <a:gd name="connsiteY0" fmla="*/ 10000 h 10000"/>
              <a:gd name="connsiteX1" fmla="*/ 2571 w 10000"/>
              <a:gd name="connsiteY1" fmla="*/ 320 h 10000"/>
              <a:gd name="connsiteX2" fmla="*/ 0 w 10000"/>
              <a:gd name="connsiteY2" fmla="*/ 0 h 10000"/>
              <a:gd name="connsiteX3" fmla="*/ 6458 w 10000"/>
              <a:gd name="connsiteY3" fmla="*/ 9988 h 10000"/>
              <a:gd name="connsiteX4" fmla="*/ 10000 w 10000"/>
              <a:gd name="connsiteY4" fmla="*/ 10000 h 10000"/>
              <a:gd name="connsiteX0" fmla="*/ 9417 w 9417"/>
              <a:gd name="connsiteY0" fmla="*/ 9787 h 9787"/>
              <a:gd name="connsiteX1" fmla="*/ 1988 w 9417"/>
              <a:gd name="connsiteY1" fmla="*/ 107 h 9787"/>
              <a:gd name="connsiteX2" fmla="*/ 0 w 9417"/>
              <a:gd name="connsiteY2" fmla="*/ 0 h 9787"/>
              <a:gd name="connsiteX3" fmla="*/ 5875 w 9417"/>
              <a:gd name="connsiteY3" fmla="*/ 9775 h 9787"/>
              <a:gd name="connsiteX4" fmla="*/ 9417 w 9417"/>
              <a:gd name="connsiteY4" fmla="*/ 9787 h 9787"/>
              <a:gd name="connsiteX0" fmla="*/ 10000 w 10000"/>
              <a:gd name="connsiteY0" fmla="*/ 10000 h 10000"/>
              <a:gd name="connsiteX1" fmla="*/ 1880 w 10000"/>
              <a:gd name="connsiteY1" fmla="*/ 68 h 10000"/>
              <a:gd name="connsiteX2" fmla="*/ 0 w 10000"/>
              <a:gd name="connsiteY2" fmla="*/ 0 h 10000"/>
              <a:gd name="connsiteX3" fmla="*/ 6239 w 10000"/>
              <a:gd name="connsiteY3" fmla="*/ 9988 h 10000"/>
              <a:gd name="connsiteX4" fmla="*/ 10000 w 10000"/>
              <a:gd name="connsiteY4" fmla="*/ 10000 h 10000"/>
              <a:gd name="connsiteX0" fmla="*/ 8107 w 8107"/>
              <a:gd name="connsiteY0" fmla="*/ 9949 h 9988"/>
              <a:gd name="connsiteX1" fmla="*/ 1880 w 8107"/>
              <a:gd name="connsiteY1" fmla="*/ 68 h 9988"/>
              <a:gd name="connsiteX2" fmla="*/ 0 w 8107"/>
              <a:gd name="connsiteY2" fmla="*/ 0 h 9988"/>
              <a:gd name="connsiteX3" fmla="*/ 6239 w 8107"/>
              <a:gd name="connsiteY3" fmla="*/ 9988 h 9988"/>
              <a:gd name="connsiteX4" fmla="*/ 8107 w 8107"/>
              <a:gd name="connsiteY4" fmla="*/ 9949 h 9988"/>
              <a:gd name="connsiteX0" fmla="*/ 10000 w 10000"/>
              <a:gd name="connsiteY0" fmla="*/ 9961 h 10000"/>
              <a:gd name="connsiteX1" fmla="*/ 2319 w 10000"/>
              <a:gd name="connsiteY1" fmla="*/ 68 h 10000"/>
              <a:gd name="connsiteX2" fmla="*/ 0 w 10000"/>
              <a:gd name="connsiteY2" fmla="*/ 0 h 10000"/>
              <a:gd name="connsiteX3" fmla="*/ 7696 w 10000"/>
              <a:gd name="connsiteY3" fmla="*/ 10000 h 10000"/>
              <a:gd name="connsiteX4" fmla="*/ 10000 w 10000"/>
              <a:gd name="connsiteY4" fmla="*/ 9961 h 10000"/>
              <a:gd name="connsiteX0" fmla="*/ 10000 w 10000"/>
              <a:gd name="connsiteY0" fmla="*/ 9961 h 9961"/>
              <a:gd name="connsiteX1" fmla="*/ 2319 w 10000"/>
              <a:gd name="connsiteY1" fmla="*/ 68 h 9961"/>
              <a:gd name="connsiteX2" fmla="*/ 0 w 10000"/>
              <a:gd name="connsiteY2" fmla="*/ 0 h 9961"/>
              <a:gd name="connsiteX3" fmla="*/ 7512 w 10000"/>
              <a:gd name="connsiteY3" fmla="*/ 8164 h 9961"/>
              <a:gd name="connsiteX4" fmla="*/ 10000 w 10000"/>
              <a:gd name="connsiteY4" fmla="*/ 9961 h 9961"/>
              <a:gd name="connsiteX0" fmla="*/ 9266 w 9266"/>
              <a:gd name="connsiteY0" fmla="*/ 8279 h 8279"/>
              <a:gd name="connsiteX1" fmla="*/ 2319 w 9266"/>
              <a:gd name="connsiteY1" fmla="*/ 68 h 8279"/>
              <a:gd name="connsiteX2" fmla="*/ 0 w 9266"/>
              <a:gd name="connsiteY2" fmla="*/ 0 h 8279"/>
              <a:gd name="connsiteX3" fmla="*/ 7512 w 9266"/>
              <a:gd name="connsiteY3" fmla="*/ 8196 h 8279"/>
              <a:gd name="connsiteX4" fmla="*/ 9266 w 9266"/>
              <a:gd name="connsiteY4" fmla="*/ 8279 h 8279"/>
              <a:gd name="connsiteX0" fmla="*/ 10000 w 10000"/>
              <a:gd name="connsiteY0" fmla="*/ 10000 h 10000"/>
              <a:gd name="connsiteX1" fmla="*/ 2503 w 10000"/>
              <a:gd name="connsiteY1" fmla="*/ 82 h 10000"/>
              <a:gd name="connsiteX2" fmla="*/ 0 w 10000"/>
              <a:gd name="connsiteY2" fmla="*/ 0 h 10000"/>
              <a:gd name="connsiteX3" fmla="*/ 8107 w 10000"/>
              <a:gd name="connsiteY3" fmla="*/ 9900 h 10000"/>
              <a:gd name="connsiteX4" fmla="*/ 1000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10000"/>
                </a:moveTo>
                <a:cubicBezTo>
                  <a:pt x="9822" y="5991"/>
                  <a:pt x="4859" y="2151"/>
                  <a:pt x="2503" y="82"/>
                </a:cubicBezTo>
                <a:cubicBezTo>
                  <a:pt x="1566" y="39"/>
                  <a:pt x="937" y="43"/>
                  <a:pt x="0" y="0"/>
                </a:cubicBezTo>
                <a:cubicBezTo>
                  <a:pt x="5182" y="2471"/>
                  <a:pt x="7310" y="6845"/>
                  <a:pt x="8107" y="9900"/>
                </a:cubicBezTo>
                <a:lnTo>
                  <a:pt x="10000" y="1000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vi-VN"/>
          </a:p>
        </p:txBody>
      </p:sp>
      <p:sp>
        <p:nvSpPr>
          <p:cNvPr id="11" name="Hình tự do 7"/>
          <p:cNvSpPr>
            <a:spLocks noEditPoints="1"/>
          </p:cNvSpPr>
          <p:nvPr userDrawn="1"/>
        </p:nvSpPr>
        <p:spPr bwMode="auto">
          <a:xfrm rot="21094680">
            <a:off x="677932" y="4666264"/>
            <a:ext cx="516362" cy="500870"/>
          </a:xfrm>
          <a:custGeom>
            <a:avLst/>
            <a:gdLst>
              <a:gd name="T0" fmla="*/ 64 w 199"/>
              <a:gd name="T1" fmla="*/ 169 h 192"/>
              <a:gd name="T2" fmla="*/ 47 w 199"/>
              <a:gd name="T3" fmla="*/ 157 h 192"/>
              <a:gd name="T4" fmla="*/ 26 w 199"/>
              <a:gd name="T5" fmla="*/ 102 h 192"/>
              <a:gd name="T6" fmla="*/ 32 w 199"/>
              <a:gd name="T7" fmla="*/ 60 h 192"/>
              <a:gd name="T8" fmla="*/ 45 w 199"/>
              <a:gd name="T9" fmla="*/ 50 h 192"/>
              <a:gd name="T10" fmla="*/ 76 w 199"/>
              <a:gd name="T11" fmla="*/ 97 h 192"/>
              <a:gd name="T12" fmla="*/ 115 w 199"/>
              <a:gd name="T13" fmla="*/ 82 h 192"/>
              <a:gd name="T14" fmla="*/ 123 w 199"/>
              <a:gd name="T15" fmla="*/ 82 h 192"/>
              <a:gd name="T16" fmla="*/ 140 w 199"/>
              <a:gd name="T17" fmla="*/ 124 h 192"/>
              <a:gd name="T18" fmla="*/ 80 w 199"/>
              <a:gd name="T19" fmla="*/ 166 h 192"/>
              <a:gd name="T20" fmla="*/ 64 w 199"/>
              <a:gd name="T21" fmla="*/ 169 h 192"/>
              <a:gd name="T22" fmla="*/ 37 w 199"/>
              <a:gd name="T23" fmla="*/ 0 h 192"/>
              <a:gd name="T24" fmla="*/ 20 w 199"/>
              <a:gd name="T25" fmla="*/ 10 h 192"/>
              <a:gd name="T26" fmla="*/ 20 w 199"/>
              <a:gd name="T27" fmla="*/ 11 h 192"/>
              <a:gd name="T28" fmla="*/ 16 w 199"/>
              <a:gd name="T29" fmla="*/ 16 h 192"/>
              <a:gd name="T30" fmla="*/ 7 w 199"/>
              <a:gd name="T31" fmla="*/ 85 h 192"/>
              <a:gd name="T32" fmla="*/ 40 w 199"/>
              <a:gd name="T33" fmla="*/ 173 h 192"/>
              <a:gd name="T34" fmla="*/ 68 w 199"/>
              <a:gd name="T35" fmla="*/ 192 h 192"/>
              <a:gd name="T36" fmla="*/ 94 w 199"/>
              <a:gd name="T37" fmla="*/ 187 h 192"/>
              <a:gd name="T38" fmla="*/ 181 w 199"/>
              <a:gd name="T39" fmla="*/ 135 h 192"/>
              <a:gd name="T40" fmla="*/ 182 w 199"/>
              <a:gd name="T41" fmla="*/ 135 h 192"/>
              <a:gd name="T42" fmla="*/ 191 w 199"/>
              <a:gd name="T43" fmla="*/ 120 h 192"/>
              <a:gd name="T44" fmla="*/ 180 w 199"/>
              <a:gd name="T45" fmla="*/ 59 h 192"/>
              <a:gd name="T46" fmla="*/ 180 w 199"/>
              <a:gd name="T47" fmla="*/ 59 h 192"/>
              <a:gd name="T48" fmla="*/ 164 w 199"/>
              <a:gd name="T49" fmla="*/ 52 h 192"/>
              <a:gd name="T50" fmla="*/ 150 w 199"/>
              <a:gd name="T51" fmla="*/ 51 h 192"/>
              <a:gd name="T52" fmla="*/ 88 w 199"/>
              <a:gd name="T53" fmla="*/ 76 h 192"/>
              <a:gd name="T54" fmla="*/ 37 w 199"/>
              <a:gd name="T5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9" h="192">
                <a:moveTo>
                  <a:pt x="64" y="169"/>
                </a:moveTo>
                <a:cubicBezTo>
                  <a:pt x="58" y="169"/>
                  <a:pt x="53" y="166"/>
                  <a:pt x="47" y="157"/>
                </a:cubicBezTo>
                <a:cubicBezTo>
                  <a:pt x="38" y="144"/>
                  <a:pt x="28" y="118"/>
                  <a:pt x="26" y="102"/>
                </a:cubicBezTo>
                <a:cubicBezTo>
                  <a:pt x="24" y="87"/>
                  <a:pt x="22" y="76"/>
                  <a:pt x="32" y="60"/>
                </a:cubicBezTo>
                <a:cubicBezTo>
                  <a:pt x="36" y="53"/>
                  <a:pt x="41" y="50"/>
                  <a:pt x="45" y="50"/>
                </a:cubicBezTo>
                <a:cubicBezTo>
                  <a:pt x="60" y="50"/>
                  <a:pt x="72" y="83"/>
                  <a:pt x="76" y="97"/>
                </a:cubicBezTo>
                <a:cubicBezTo>
                  <a:pt x="92" y="88"/>
                  <a:pt x="101" y="82"/>
                  <a:pt x="115" y="82"/>
                </a:cubicBezTo>
                <a:cubicBezTo>
                  <a:pt x="117" y="82"/>
                  <a:pt x="120" y="82"/>
                  <a:pt x="123" y="82"/>
                </a:cubicBezTo>
                <a:cubicBezTo>
                  <a:pt x="142" y="85"/>
                  <a:pt x="146" y="110"/>
                  <a:pt x="140" y="124"/>
                </a:cubicBezTo>
                <a:cubicBezTo>
                  <a:pt x="131" y="144"/>
                  <a:pt x="98" y="161"/>
                  <a:pt x="80" y="166"/>
                </a:cubicBezTo>
                <a:cubicBezTo>
                  <a:pt x="74" y="167"/>
                  <a:pt x="69" y="169"/>
                  <a:pt x="64" y="169"/>
                </a:cubicBezTo>
                <a:moveTo>
                  <a:pt x="37" y="0"/>
                </a:moveTo>
                <a:cubicBezTo>
                  <a:pt x="32" y="0"/>
                  <a:pt x="26" y="3"/>
                  <a:pt x="20" y="10"/>
                </a:cubicBezTo>
                <a:cubicBezTo>
                  <a:pt x="20" y="11"/>
                  <a:pt x="20" y="11"/>
                  <a:pt x="20" y="11"/>
                </a:cubicBezTo>
                <a:cubicBezTo>
                  <a:pt x="18" y="12"/>
                  <a:pt x="17" y="14"/>
                  <a:pt x="16" y="16"/>
                </a:cubicBezTo>
                <a:cubicBezTo>
                  <a:pt x="0" y="41"/>
                  <a:pt x="4" y="60"/>
                  <a:pt x="7" y="85"/>
                </a:cubicBezTo>
                <a:cubicBezTo>
                  <a:pt x="10" y="110"/>
                  <a:pt x="25" y="152"/>
                  <a:pt x="40" y="173"/>
                </a:cubicBezTo>
                <a:cubicBezTo>
                  <a:pt x="50" y="187"/>
                  <a:pt x="58" y="192"/>
                  <a:pt x="68" y="192"/>
                </a:cubicBezTo>
                <a:cubicBezTo>
                  <a:pt x="76" y="192"/>
                  <a:pt x="84" y="190"/>
                  <a:pt x="94" y="187"/>
                </a:cubicBezTo>
                <a:cubicBezTo>
                  <a:pt x="118" y="180"/>
                  <a:pt x="160" y="161"/>
                  <a:pt x="181" y="135"/>
                </a:cubicBezTo>
                <a:cubicBezTo>
                  <a:pt x="182" y="135"/>
                  <a:pt x="182" y="135"/>
                  <a:pt x="182" y="135"/>
                </a:cubicBezTo>
                <a:cubicBezTo>
                  <a:pt x="186" y="130"/>
                  <a:pt x="189" y="125"/>
                  <a:pt x="191" y="120"/>
                </a:cubicBezTo>
                <a:cubicBezTo>
                  <a:pt x="199" y="101"/>
                  <a:pt x="197" y="73"/>
                  <a:pt x="180" y="59"/>
                </a:cubicBezTo>
                <a:cubicBezTo>
                  <a:pt x="180" y="59"/>
                  <a:pt x="180" y="59"/>
                  <a:pt x="180" y="59"/>
                </a:cubicBezTo>
                <a:cubicBezTo>
                  <a:pt x="176" y="56"/>
                  <a:pt x="170" y="53"/>
                  <a:pt x="164" y="52"/>
                </a:cubicBezTo>
                <a:cubicBezTo>
                  <a:pt x="159" y="51"/>
                  <a:pt x="154" y="51"/>
                  <a:pt x="150" y="51"/>
                </a:cubicBezTo>
                <a:cubicBezTo>
                  <a:pt x="128" y="51"/>
                  <a:pt x="113" y="62"/>
                  <a:pt x="88" y="76"/>
                </a:cubicBezTo>
                <a:cubicBezTo>
                  <a:pt x="82" y="54"/>
                  <a:pt x="61" y="0"/>
                  <a:pt x="37" y="0"/>
                </a:cubicBezTo>
              </a:path>
            </a:pathLst>
          </a:custGeom>
          <a:blipFill>
            <a:blip r:embed="rId20" cstate="print">
              <a:duotone>
                <a:schemeClr val="accent1">
                  <a:shade val="45000"/>
                  <a:satMod val="135000"/>
                </a:schemeClr>
                <a:prstClr val="white"/>
              </a:duotone>
              <a:extLst>
                <a:ext uri="{BEBA8EAE-BF5A-486C-A8C5-ECC9F3942E4B}">
                  <a14:imgProps xmlns:a14="http://schemas.microsoft.com/office/drawing/2010/main">
                    <a14:imgLayer r:embed="rId21">
                      <a14:imgEffect>
                        <a14:brightnessContrast contrast="-40000"/>
                      </a14:imgEffect>
                    </a14:imgLayer>
                  </a14:imgProps>
                </a:ext>
                <a:ext uri="{28A0092B-C50C-407E-A947-70E740481C1C}">
                  <a14:useLocalDpi xmlns:a14="http://schemas.microsoft.com/office/drawing/2010/main"/>
                </a:ext>
              </a:extLst>
            </a:blip>
            <a:stretch>
              <a:fillRect/>
            </a:stretch>
          </a:blipFill>
          <a:ln>
            <a:noFill/>
          </a:ln>
        </p:spPr>
        <p:txBody>
          <a:bodyPr vert="horz" wrap="square" lIns="91440" tIns="45720" rIns="91440" bIns="45720" numCol="1" anchor="t" anchorCtr="0" compatLnSpc="1">
            <a:prstTxWarp prst="textNoShape">
              <a:avLst/>
            </a:prstTxWarp>
          </a:bodyPr>
          <a:lstStyle/>
          <a:p>
            <a:pPr lvl="0"/>
            <a:endParaRPr lang="vi-VN"/>
          </a:p>
        </p:txBody>
      </p:sp>
      <p:sp>
        <p:nvSpPr>
          <p:cNvPr id="12" name="Hình tự do 7"/>
          <p:cNvSpPr>
            <a:spLocks noEditPoints="1"/>
          </p:cNvSpPr>
          <p:nvPr userDrawn="1"/>
        </p:nvSpPr>
        <p:spPr bwMode="auto">
          <a:xfrm rot="21094680">
            <a:off x="677932" y="4666264"/>
            <a:ext cx="516362" cy="500870"/>
          </a:xfrm>
          <a:custGeom>
            <a:avLst/>
            <a:gdLst>
              <a:gd name="T0" fmla="*/ 64 w 199"/>
              <a:gd name="T1" fmla="*/ 169 h 192"/>
              <a:gd name="T2" fmla="*/ 47 w 199"/>
              <a:gd name="T3" fmla="*/ 157 h 192"/>
              <a:gd name="T4" fmla="*/ 26 w 199"/>
              <a:gd name="T5" fmla="*/ 102 h 192"/>
              <a:gd name="T6" fmla="*/ 32 w 199"/>
              <a:gd name="T7" fmla="*/ 60 h 192"/>
              <a:gd name="T8" fmla="*/ 45 w 199"/>
              <a:gd name="T9" fmla="*/ 50 h 192"/>
              <a:gd name="T10" fmla="*/ 76 w 199"/>
              <a:gd name="T11" fmla="*/ 97 h 192"/>
              <a:gd name="T12" fmla="*/ 115 w 199"/>
              <a:gd name="T13" fmla="*/ 82 h 192"/>
              <a:gd name="T14" fmla="*/ 123 w 199"/>
              <a:gd name="T15" fmla="*/ 82 h 192"/>
              <a:gd name="T16" fmla="*/ 140 w 199"/>
              <a:gd name="T17" fmla="*/ 124 h 192"/>
              <a:gd name="T18" fmla="*/ 80 w 199"/>
              <a:gd name="T19" fmla="*/ 166 h 192"/>
              <a:gd name="T20" fmla="*/ 64 w 199"/>
              <a:gd name="T21" fmla="*/ 169 h 192"/>
              <a:gd name="T22" fmla="*/ 37 w 199"/>
              <a:gd name="T23" fmla="*/ 0 h 192"/>
              <a:gd name="T24" fmla="*/ 20 w 199"/>
              <a:gd name="T25" fmla="*/ 10 h 192"/>
              <a:gd name="T26" fmla="*/ 20 w 199"/>
              <a:gd name="T27" fmla="*/ 11 h 192"/>
              <a:gd name="T28" fmla="*/ 16 w 199"/>
              <a:gd name="T29" fmla="*/ 16 h 192"/>
              <a:gd name="T30" fmla="*/ 7 w 199"/>
              <a:gd name="T31" fmla="*/ 85 h 192"/>
              <a:gd name="T32" fmla="*/ 40 w 199"/>
              <a:gd name="T33" fmla="*/ 173 h 192"/>
              <a:gd name="T34" fmla="*/ 68 w 199"/>
              <a:gd name="T35" fmla="*/ 192 h 192"/>
              <a:gd name="T36" fmla="*/ 94 w 199"/>
              <a:gd name="T37" fmla="*/ 187 h 192"/>
              <a:gd name="T38" fmla="*/ 181 w 199"/>
              <a:gd name="T39" fmla="*/ 135 h 192"/>
              <a:gd name="T40" fmla="*/ 182 w 199"/>
              <a:gd name="T41" fmla="*/ 135 h 192"/>
              <a:gd name="T42" fmla="*/ 191 w 199"/>
              <a:gd name="T43" fmla="*/ 120 h 192"/>
              <a:gd name="T44" fmla="*/ 180 w 199"/>
              <a:gd name="T45" fmla="*/ 59 h 192"/>
              <a:gd name="T46" fmla="*/ 180 w 199"/>
              <a:gd name="T47" fmla="*/ 59 h 192"/>
              <a:gd name="T48" fmla="*/ 164 w 199"/>
              <a:gd name="T49" fmla="*/ 52 h 192"/>
              <a:gd name="T50" fmla="*/ 150 w 199"/>
              <a:gd name="T51" fmla="*/ 51 h 192"/>
              <a:gd name="T52" fmla="*/ 88 w 199"/>
              <a:gd name="T53" fmla="*/ 76 h 192"/>
              <a:gd name="T54" fmla="*/ 37 w 199"/>
              <a:gd name="T5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9" h="192">
                <a:moveTo>
                  <a:pt x="64" y="169"/>
                </a:moveTo>
                <a:cubicBezTo>
                  <a:pt x="58" y="169"/>
                  <a:pt x="53" y="166"/>
                  <a:pt x="47" y="157"/>
                </a:cubicBezTo>
                <a:cubicBezTo>
                  <a:pt x="38" y="144"/>
                  <a:pt x="28" y="118"/>
                  <a:pt x="26" y="102"/>
                </a:cubicBezTo>
                <a:cubicBezTo>
                  <a:pt x="24" y="87"/>
                  <a:pt x="22" y="76"/>
                  <a:pt x="32" y="60"/>
                </a:cubicBezTo>
                <a:cubicBezTo>
                  <a:pt x="36" y="53"/>
                  <a:pt x="41" y="50"/>
                  <a:pt x="45" y="50"/>
                </a:cubicBezTo>
                <a:cubicBezTo>
                  <a:pt x="60" y="50"/>
                  <a:pt x="72" y="83"/>
                  <a:pt x="76" y="97"/>
                </a:cubicBezTo>
                <a:cubicBezTo>
                  <a:pt x="92" y="88"/>
                  <a:pt x="101" y="82"/>
                  <a:pt x="115" y="82"/>
                </a:cubicBezTo>
                <a:cubicBezTo>
                  <a:pt x="117" y="82"/>
                  <a:pt x="120" y="82"/>
                  <a:pt x="123" y="82"/>
                </a:cubicBezTo>
                <a:cubicBezTo>
                  <a:pt x="142" y="85"/>
                  <a:pt x="146" y="110"/>
                  <a:pt x="140" y="124"/>
                </a:cubicBezTo>
                <a:cubicBezTo>
                  <a:pt x="131" y="144"/>
                  <a:pt x="98" y="161"/>
                  <a:pt x="80" y="166"/>
                </a:cubicBezTo>
                <a:cubicBezTo>
                  <a:pt x="74" y="167"/>
                  <a:pt x="69" y="169"/>
                  <a:pt x="64" y="169"/>
                </a:cubicBezTo>
                <a:moveTo>
                  <a:pt x="37" y="0"/>
                </a:moveTo>
                <a:cubicBezTo>
                  <a:pt x="32" y="0"/>
                  <a:pt x="26" y="3"/>
                  <a:pt x="20" y="10"/>
                </a:cubicBezTo>
                <a:cubicBezTo>
                  <a:pt x="20" y="11"/>
                  <a:pt x="20" y="11"/>
                  <a:pt x="20" y="11"/>
                </a:cubicBezTo>
                <a:cubicBezTo>
                  <a:pt x="18" y="12"/>
                  <a:pt x="17" y="14"/>
                  <a:pt x="16" y="16"/>
                </a:cubicBezTo>
                <a:cubicBezTo>
                  <a:pt x="0" y="41"/>
                  <a:pt x="4" y="60"/>
                  <a:pt x="7" y="85"/>
                </a:cubicBezTo>
                <a:cubicBezTo>
                  <a:pt x="10" y="110"/>
                  <a:pt x="25" y="152"/>
                  <a:pt x="40" y="173"/>
                </a:cubicBezTo>
                <a:cubicBezTo>
                  <a:pt x="50" y="187"/>
                  <a:pt x="58" y="192"/>
                  <a:pt x="68" y="192"/>
                </a:cubicBezTo>
                <a:cubicBezTo>
                  <a:pt x="76" y="192"/>
                  <a:pt x="84" y="190"/>
                  <a:pt x="94" y="187"/>
                </a:cubicBezTo>
                <a:cubicBezTo>
                  <a:pt x="118" y="180"/>
                  <a:pt x="160" y="161"/>
                  <a:pt x="181" y="135"/>
                </a:cubicBezTo>
                <a:cubicBezTo>
                  <a:pt x="182" y="135"/>
                  <a:pt x="182" y="135"/>
                  <a:pt x="182" y="135"/>
                </a:cubicBezTo>
                <a:cubicBezTo>
                  <a:pt x="186" y="130"/>
                  <a:pt x="189" y="125"/>
                  <a:pt x="191" y="120"/>
                </a:cubicBezTo>
                <a:cubicBezTo>
                  <a:pt x="199" y="101"/>
                  <a:pt x="197" y="73"/>
                  <a:pt x="180" y="59"/>
                </a:cubicBezTo>
                <a:cubicBezTo>
                  <a:pt x="180" y="59"/>
                  <a:pt x="180" y="59"/>
                  <a:pt x="180" y="59"/>
                </a:cubicBezTo>
                <a:cubicBezTo>
                  <a:pt x="176" y="56"/>
                  <a:pt x="170" y="53"/>
                  <a:pt x="164" y="52"/>
                </a:cubicBezTo>
                <a:cubicBezTo>
                  <a:pt x="159" y="51"/>
                  <a:pt x="154" y="51"/>
                  <a:pt x="150" y="51"/>
                </a:cubicBezTo>
                <a:cubicBezTo>
                  <a:pt x="128" y="51"/>
                  <a:pt x="113" y="62"/>
                  <a:pt x="88" y="76"/>
                </a:cubicBezTo>
                <a:cubicBezTo>
                  <a:pt x="82" y="54"/>
                  <a:pt x="61" y="0"/>
                  <a:pt x="37" y="0"/>
                </a:cubicBezTo>
              </a:path>
            </a:pathLst>
          </a:custGeom>
          <a:solidFill>
            <a:schemeClr val="accent5">
              <a:alpha val="50000"/>
            </a:schemeClr>
          </a:solidFill>
          <a:ln>
            <a:noFill/>
          </a:ln>
        </p:spPr>
        <p:txBody>
          <a:bodyPr vert="horz" wrap="square" lIns="91440" tIns="45720" rIns="91440" bIns="45720" numCol="1" anchor="t" anchorCtr="0" compatLnSpc="1">
            <a:prstTxWarp prst="textNoShape">
              <a:avLst/>
            </a:prstTxWarp>
          </a:bodyPr>
          <a:lstStyle/>
          <a:p>
            <a:pPr lvl="0"/>
            <a:endParaRPr lang="vi-VN"/>
          </a:p>
        </p:txBody>
      </p:sp>
      <p:sp>
        <p:nvSpPr>
          <p:cNvPr id="13" name="Hình tự do 12"/>
          <p:cNvSpPr/>
          <p:nvPr userDrawn="1"/>
        </p:nvSpPr>
        <p:spPr>
          <a:xfrm>
            <a:off x="566134" y="4084423"/>
            <a:ext cx="98388" cy="2239496"/>
          </a:xfrm>
          <a:custGeom>
            <a:avLst/>
            <a:gdLst>
              <a:gd name="connsiteX0" fmla="*/ 123265 w 324971"/>
              <a:gd name="connsiteY0" fmla="*/ 0 h 2459692"/>
              <a:gd name="connsiteX1" fmla="*/ 162486 w 324971"/>
              <a:gd name="connsiteY1" fmla="*/ 1731309 h 2459692"/>
              <a:gd name="connsiteX2" fmla="*/ 0 w 324971"/>
              <a:gd name="connsiteY2" fmla="*/ 1585633 h 2459692"/>
              <a:gd name="connsiteX3" fmla="*/ 145677 w 324971"/>
              <a:gd name="connsiteY3" fmla="*/ 1776133 h 2459692"/>
              <a:gd name="connsiteX4" fmla="*/ 196103 w 324971"/>
              <a:gd name="connsiteY4" fmla="*/ 2459692 h 2459692"/>
              <a:gd name="connsiteX5" fmla="*/ 252133 w 324971"/>
              <a:gd name="connsiteY5" fmla="*/ 2448486 h 2459692"/>
              <a:gd name="connsiteX6" fmla="*/ 184897 w 324971"/>
              <a:gd name="connsiteY6" fmla="*/ 1753721 h 2459692"/>
              <a:gd name="connsiteX7" fmla="*/ 324971 w 324971"/>
              <a:gd name="connsiteY7" fmla="*/ 1630456 h 2459692"/>
              <a:gd name="connsiteX8" fmla="*/ 179294 w 324971"/>
              <a:gd name="connsiteY8" fmla="*/ 1697692 h 2459692"/>
              <a:gd name="connsiteX9" fmla="*/ 123265 w 324971"/>
              <a:gd name="connsiteY9" fmla="*/ 0 h 2459692"/>
              <a:gd name="connsiteX0" fmla="*/ 127075 w 324971"/>
              <a:gd name="connsiteY0" fmla="*/ 0 h 2444452"/>
              <a:gd name="connsiteX1" fmla="*/ 162486 w 324971"/>
              <a:gd name="connsiteY1" fmla="*/ 171606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179294 w 324971"/>
              <a:gd name="connsiteY8" fmla="*/ 1682452 h 2444452"/>
              <a:gd name="connsiteX9" fmla="*/ 127075 w 324971"/>
              <a:gd name="connsiteY9" fmla="*/ 0 h 2444452"/>
              <a:gd name="connsiteX0" fmla="*/ 127075 w 324971"/>
              <a:gd name="connsiteY0" fmla="*/ 0 h 2444452"/>
              <a:gd name="connsiteX1" fmla="*/ 162486 w 324971"/>
              <a:gd name="connsiteY1" fmla="*/ 171606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179294 w 324971"/>
              <a:gd name="connsiteY8" fmla="*/ 1682452 h 2444452"/>
              <a:gd name="connsiteX9" fmla="*/ 127075 w 324971"/>
              <a:gd name="connsiteY9" fmla="*/ 0 h 2444452"/>
              <a:gd name="connsiteX0" fmla="*/ 127075 w 324971"/>
              <a:gd name="connsiteY0" fmla="*/ 0 h 2444452"/>
              <a:gd name="connsiteX1" fmla="*/ 162486 w 324971"/>
              <a:gd name="connsiteY1" fmla="*/ 171606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179294 w 324971"/>
              <a:gd name="connsiteY8" fmla="*/ 1682452 h 2444452"/>
              <a:gd name="connsiteX9" fmla="*/ 127075 w 324971"/>
              <a:gd name="connsiteY9" fmla="*/ 0 h 2444452"/>
              <a:gd name="connsiteX0" fmla="*/ 127075 w 324971"/>
              <a:gd name="connsiteY0" fmla="*/ 0 h 2444452"/>
              <a:gd name="connsiteX1" fmla="*/ 177726 w 324971"/>
              <a:gd name="connsiteY1" fmla="*/ 168558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179294 w 324971"/>
              <a:gd name="connsiteY8" fmla="*/ 1682452 h 2444452"/>
              <a:gd name="connsiteX9" fmla="*/ 127075 w 324971"/>
              <a:gd name="connsiteY9" fmla="*/ 0 h 2444452"/>
              <a:gd name="connsiteX0" fmla="*/ 127075 w 324971"/>
              <a:gd name="connsiteY0" fmla="*/ 0 h 2444452"/>
              <a:gd name="connsiteX1" fmla="*/ 177726 w 324971"/>
              <a:gd name="connsiteY1" fmla="*/ 168558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221204 w 324971"/>
              <a:gd name="connsiteY8" fmla="*/ 1613872 h 2444452"/>
              <a:gd name="connsiteX9" fmla="*/ 127075 w 324971"/>
              <a:gd name="connsiteY9" fmla="*/ 0 h 2444452"/>
              <a:gd name="connsiteX0" fmla="*/ 127075 w 324971"/>
              <a:gd name="connsiteY0" fmla="*/ 0 h 2444452"/>
              <a:gd name="connsiteX1" fmla="*/ 151056 w 324971"/>
              <a:gd name="connsiteY1" fmla="*/ 165891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221204 w 324971"/>
              <a:gd name="connsiteY8" fmla="*/ 1613872 h 2444452"/>
              <a:gd name="connsiteX9" fmla="*/ 127075 w 324971"/>
              <a:gd name="connsiteY9" fmla="*/ 0 h 2444452"/>
              <a:gd name="connsiteX0" fmla="*/ 127075 w 324971"/>
              <a:gd name="connsiteY0" fmla="*/ 0 h 2444452"/>
              <a:gd name="connsiteX1" fmla="*/ 151056 w 324971"/>
              <a:gd name="connsiteY1" fmla="*/ 165891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92517 w 324971"/>
              <a:gd name="connsiteY6" fmla="*/ 1768961 h 2444452"/>
              <a:gd name="connsiteX7" fmla="*/ 324971 w 324971"/>
              <a:gd name="connsiteY7" fmla="*/ 1615216 h 2444452"/>
              <a:gd name="connsiteX8" fmla="*/ 221204 w 324971"/>
              <a:gd name="connsiteY8" fmla="*/ 1613872 h 2444452"/>
              <a:gd name="connsiteX9" fmla="*/ 127075 w 32497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21204 w 328781"/>
              <a:gd name="connsiteY8" fmla="*/ 1613872 h 2444452"/>
              <a:gd name="connsiteX9" fmla="*/ 127075 w 32878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21204 w 328781"/>
              <a:gd name="connsiteY8" fmla="*/ 1613872 h 2444452"/>
              <a:gd name="connsiteX9" fmla="*/ 127075 w 32878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21204 w 328781"/>
              <a:gd name="connsiteY8" fmla="*/ 1613872 h 2444452"/>
              <a:gd name="connsiteX9" fmla="*/ 127075 w 32878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02154 w 328781"/>
              <a:gd name="connsiteY8" fmla="*/ 1690072 h 2444452"/>
              <a:gd name="connsiteX9" fmla="*/ 127075 w 32878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02154 w 328781"/>
              <a:gd name="connsiteY8" fmla="*/ 1690072 h 2444452"/>
              <a:gd name="connsiteX9" fmla="*/ 127075 w 32878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02154 w 328781"/>
              <a:gd name="connsiteY8" fmla="*/ 1690072 h 2444452"/>
              <a:gd name="connsiteX9" fmla="*/ 127075 w 32878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41867 w 324971"/>
              <a:gd name="connsiteY3" fmla="*/ 176089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41867 w 324971"/>
              <a:gd name="connsiteY3" fmla="*/ 176089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41867 w 324971"/>
              <a:gd name="connsiteY3" fmla="*/ 176089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41867 w 324971"/>
              <a:gd name="connsiteY3" fmla="*/ 176089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48323 w 324971"/>
              <a:gd name="connsiteY5" fmla="*/ 243324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25463 w 324971"/>
              <a:gd name="connsiteY5" fmla="*/ 244086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25463 w 324971"/>
              <a:gd name="connsiteY5" fmla="*/ 244086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25463 w 324971"/>
              <a:gd name="connsiteY5" fmla="*/ 244086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38488 h 2482940"/>
              <a:gd name="connsiteX1" fmla="*/ 147246 w 324971"/>
              <a:gd name="connsiteY1" fmla="*/ 1697407 h 2482940"/>
              <a:gd name="connsiteX2" fmla="*/ 0 w 324971"/>
              <a:gd name="connsiteY2" fmla="*/ 1658411 h 2482940"/>
              <a:gd name="connsiteX3" fmla="*/ 138057 w 324971"/>
              <a:gd name="connsiteY3" fmla="*/ 1757471 h 2482940"/>
              <a:gd name="connsiteX4" fmla="*/ 192293 w 324971"/>
              <a:gd name="connsiteY4" fmla="*/ 2482940 h 2482940"/>
              <a:gd name="connsiteX5" fmla="*/ 225463 w 324971"/>
              <a:gd name="connsiteY5" fmla="*/ 2479354 h 2482940"/>
              <a:gd name="connsiteX6" fmla="*/ 184897 w 324971"/>
              <a:gd name="connsiteY6" fmla="*/ 1780779 h 2482940"/>
              <a:gd name="connsiteX7" fmla="*/ 324971 w 324971"/>
              <a:gd name="connsiteY7" fmla="*/ 1687994 h 2482940"/>
              <a:gd name="connsiteX8" fmla="*/ 198344 w 324971"/>
              <a:gd name="connsiteY8" fmla="*/ 1728560 h 2482940"/>
              <a:gd name="connsiteX9" fmla="*/ 182432 w 324971"/>
              <a:gd name="connsiteY9" fmla="*/ 626349 h 2482940"/>
              <a:gd name="connsiteX10" fmla="*/ 123265 w 324971"/>
              <a:gd name="connsiteY10" fmla="*/ 38488 h 2482940"/>
              <a:gd name="connsiteX0" fmla="*/ 123265 w 324971"/>
              <a:gd name="connsiteY0" fmla="*/ 163279 h 2607731"/>
              <a:gd name="connsiteX1" fmla="*/ 147246 w 324971"/>
              <a:gd name="connsiteY1" fmla="*/ 1822198 h 2607731"/>
              <a:gd name="connsiteX2" fmla="*/ 0 w 324971"/>
              <a:gd name="connsiteY2" fmla="*/ 1783202 h 2607731"/>
              <a:gd name="connsiteX3" fmla="*/ 138057 w 324971"/>
              <a:gd name="connsiteY3" fmla="*/ 1882262 h 2607731"/>
              <a:gd name="connsiteX4" fmla="*/ 192293 w 324971"/>
              <a:gd name="connsiteY4" fmla="*/ 2607731 h 2607731"/>
              <a:gd name="connsiteX5" fmla="*/ 225463 w 324971"/>
              <a:gd name="connsiteY5" fmla="*/ 2604145 h 2607731"/>
              <a:gd name="connsiteX6" fmla="*/ 184897 w 324971"/>
              <a:gd name="connsiteY6" fmla="*/ 1905570 h 2607731"/>
              <a:gd name="connsiteX7" fmla="*/ 324971 w 324971"/>
              <a:gd name="connsiteY7" fmla="*/ 1812785 h 2607731"/>
              <a:gd name="connsiteX8" fmla="*/ 198344 w 324971"/>
              <a:gd name="connsiteY8" fmla="*/ 1853351 h 2607731"/>
              <a:gd name="connsiteX9" fmla="*/ 174812 w 324971"/>
              <a:gd name="connsiteY9" fmla="*/ 183450 h 2607731"/>
              <a:gd name="connsiteX10" fmla="*/ 123265 w 324971"/>
              <a:gd name="connsiteY10" fmla="*/ 163279 h 2607731"/>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25463 w 324971"/>
              <a:gd name="connsiteY5" fmla="*/ 244086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74812 w 324971"/>
              <a:gd name="connsiteY9" fmla="*/ 20171 h 2444452"/>
              <a:gd name="connsiteX10" fmla="*/ 123265 w 324971"/>
              <a:gd name="connsiteY10"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25463 w 324971"/>
              <a:gd name="connsiteY5" fmla="*/ 244086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59572 w 324971"/>
              <a:gd name="connsiteY9" fmla="*/ 23981 h 2444452"/>
              <a:gd name="connsiteX10" fmla="*/ 123265 w 324971"/>
              <a:gd name="connsiteY10" fmla="*/ 0 h 2444452"/>
              <a:gd name="connsiteX0" fmla="*/ 127075 w 324971"/>
              <a:gd name="connsiteY0" fmla="*/ 0 h 2425402"/>
              <a:gd name="connsiteX1" fmla="*/ 147246 w 324971"/>
              <a:gd name="connsiteY1" fmla="*/ 1639869 h 2425402"/>
              <a:gd name="connsiteX2" fmla="*/ 0 w 324971"/>
              <a:gd name="connsiteY2" fmla="*/ 1600873 h 2425402"/>
              <a:gd name="connsiteX3" fmla="*/ 138057 w 324971"/>
              <a:gd name="connsiteY3" fmla="*/ 1699933 h 2425402"/>
              <a:gd name="connsiteX4" fmla="*/ 192293 w 324971"/>
              <a:gd name="connsiteY4" fmla="*/ 2425402 h 2425402"/>
              <a:gd name="connsiteX5" fmla="*/ 225463 w 324971"/>
              <a:gd name="connsiteY5" fmla="*/ 2421816 h 2425402"/>
              <a:gd name="connsiteX6" fmla="*/ 184897 w 324971"/>
              <a:gd name="connsiteY6" fmla="*/ 1723241 h 2425402"/>
              <a:gd name="connsiteX7" fmla="*/ 324971 w 324971"/>
              <a:gd name="connsiteY7" fmla="*/ 1630456 h 2425402"/>
              <a:gd name="connsiteX8" fmla="*/ 198344 w 324971"/>
              <a:gd name="connsiteY8" fmla="*/ 1671022 h 2425402"/>
              <a:gd name="connsiteX9" fmla="*/ 159572 w 324971"/>
              <a:gd name="connsiteY9" fmla="*/ 4931 h 2425402"/>
              <a:gd name="connsiteX10" fmla="*/ 127075 w 324971"/>
              <a:gd name="connsiteY10" fmla="*/ 0 h 2425402"/>
              <a:gd name="connsiteX0" fmla="*/ 127075 w 324971"/>
              <a:gd name="connsiteY0" fmla="*/ 0 h 2425402"/>
              <a:gd name="connsiteX1" fmla="*/ 147246 w 324971"/>
              <a:gd name="connsiteY1" fmla="*/ 1639869 h 2425402"/>
              <a:gd name="connsiteX2" fmla="*/ 0 w 324971"/>
              <a:gd name="connsiteY2" fmla="*/ 1600873 h 2425402"/>
              <a:gd name="connsiteX3" fmla="*/ 138057 w 324971"/>
              <a:gd name="connsiteY3" fmla="*/ 1699933 h 2425402"/>
              <a:gd name="connsiteX4" fmla="*/ 192293 w 324971"/>
              <a:gd name="connsiteY4" fmla="*/ 2425402 h 2425402"/>
              <a:gd name="connsiteX5" fmla="*/ 225463 w 324971"/>
              <a:gd name="connsiteY5" fmla="*/ 2421816 h 2425402"/>
              <a:gd name="connsiteX6" fmla="*/ 184897 w 324971"/>
              <a:gd name="connsiteY6" fmla="*/ 1723241 h 2425402"/>
              <a:gd name="connsiteX7" fmla="*/ 324971 w 324971"/>
              <a:gd name="connsiteY7" fmla="*/ 1630456 h 2425402"/>
              <a:gd name="connsiteX8" fmla="*/ 198344 w 324971"/>
              <a:gd name="connsiteY8" fmla="*/ 1671022 h 2425402"/>
              <a:gd name="connsiteX9" fmla="*/ 159572 w 324971"/>
              <a:gd name="connsiteY9" fmla="*/ 4931 h 2425402"/>
              <a:gd name="connsiteX10" fmla="*/ 127075 w 324971"/>
              <a:gd name="connsiteY10" fmla="*/ 0 h 2425402"/>
              <a:gd name="connsiteX0" fmla="*/ 127075 w 324971"/>
              <a:gd name="connsiteY0" fmla="*/ 0 h 2425402"/>
              <a:gd name="connsiteX1" fmla="*/ 147246 w 324971"/>
              <a:gd name="connsiteY1" fmla="*/ 1639869 h 2425402"/>
              <a:gd name="connsiteX2" fmla="*/ 0 w 324971"/>
              <a:gd name="connsiteY2" fmla="*/ 1600873 h 2425402"/>
              <a:gd name="connsiteX3" fmla="*/ 138057 w 324971"/>
              <a:gd name="connsiteY3" fmla="*/ 1699933 h 2425402"/>
              <a:gd name="connsiteX4" fmla="*/ 192293 w 324971"/>
              <a:gd name="connsiteY4" fmla="*/ 2425402 h 2425402"/>
              <a:gd name="connsiteX5" fmla="*/ 225463 w 324971"/>
              <a:gd name="connsiteY5" fmla="*/ 2421816 h 2425402"/>
              <a:gd name="connsiteX6" fmla="*/ 184897 w 324971"/>
              <a:gd name="connsiteY6" fmla="*/ 1723241 h 2425402"/>
              <a:gd name="connsiteX7" fmla="*/ 324971 w 324971"/>
              <a:gd name="connsiteY7" fmla="*/ 1630456 h 2425402"/>
              <a:gd name="connsiteX8" fmla="*/ 198344 w 324971"/>
              <a:gd name="connsiteY8" fmla="*/ 1671022 h 2425402"/>
              <a:gd name="connsiteX9" fmla="*/ 159572 w 324971"/>
              <a:gd name="connsiteY9" fmla="*/ 4931 h 2425402"/>
              <a:gd name="connsiteX10" fmla="*/ 127075 w 32497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2324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83104 w 321161"/>
              <a:gd name="connsiteY8" fmla="*/ 1667212 h 2425402"/>
              <a:gd name="connsiteX9" fmla="*/ 159572 w 321161"/>
              <a:gd name="connsiteY9" fmla="*/ 4931 h 2425402"/>
              <a:gd name="connsiteX10" fmla="*/ 127075 w 321161"/>
              <a:gd name="connsiteY10" fmla="*/ 0 h 2425402"/>
              <a:gd name="connsiteX0" fmla="*/ 4814 w 198900"/>
              <a:gd name="connsiteY0" fmla="*/ 0 h 2425402"/>
              <a:gd name="connsiteX1" fmla="*/ 24985 w 198900"/>
              <a:gd name="connsiteY1" fmla="*/ 1639869 h 2425402"/>
              <a:gd name="connsiteX2" fmla="*/ 15796 w 198900"/>
              <a:gd name="connsiteY2" fmla="*/ 1699933 h 2425402"/>
              <a:gd name="connsiteX3" fmla="*/ 70032 w 198900"/>
              <a:gd name="connsiteY3" fmla="*/ 2425402 h 2425402"/>
              <a:gd name="connsiteX4" fmla="*/ 103202 w 198900"/>
              <a:gd name="connsiteY4" fmla="*/ 2421816 h 2425402"/>
              <a:gd name="connsiteX5" fmla="*/ 62636 w 198900"/>
              <a:gd name="connsiteY5" fmla="*/ 1711811 h 2425402"/>
              <a:gd name="connsiteX6" fmla="*/ 198900 w 198900"/>
              <a:gd name="connsiteY6" fmla="*/ 1615216 h 2425402"/>
              <a:gd name="connsiteX7" fmla="*/ 60843 w 198900"/>
              <a:gd name="connsiteY7" fmla="*/ 1667212 h 2425402"/>
              <a:gd name="connsiteX8" fmla="*/ 37311 w 198900"/>
              <a:gd name="connsiteY8" fmla="*/ 4931 h 2425402"/>
              <a:gd name="connsiteX9" fmla="*/ 4814 w 198900"/>
              <a:gd name="connsiteY9" fmla="*/ 0 h 2425402"/>
              <a:gd name="connsiteX0" fmla="*/ 4814 w 198900"/>
              <a:gd name="connsiteY0" fmla="*/ 0 h 2425402"/>
              <a:gd name="connsiteX1" fmla="*/ 24985 w 198900"/>
              <a:gd name="connsiteY1" fmla="*/ 1639869 h 2425402"/>
              <a:gd name="connsiteX2" fmla="*/ 70032 w 198900"/>
              <a:gd name="connsiteY2" fmla="*/ 2425402 h 2425402"/>
              <a:gd name="connsiteX3" fmla="*/ 103202 w 198900"/>
              <a:gd name="connsiteY3" fmla="*/ 2421816 h 2425402"/>
              <a:gd name="connsiteX4" fmla="*/ 62636 w 198900"/>
              <a:gd name="connsiteY4" fmla="*/ 1711811 h 2425402"/>
              <a:gd name="connsiteX5" fmla="*/ 198900 w 198900"/>
              <a:gd name="connsiteY5" fmla="*/ 1615216 h 2425402"/>
              <a:gd name="connsiteX6" fmla="*/ 60843 w 198900"/>
              <a:gd name="connsiteY6" fmla="*/ 1667212 h 2425402"/>
              <a:gd name="connsiteX7" fmla="*/ 37311 w 198900"/>
              <a:gd name="connsiteY7" fmla="*/ 4931 h 2425402"/>
              <a:gd name="connsiteX8" fmla="*/ 4814 w 198900"/>
              <a:gd name="connsiteY8" fmla="*/ 0 h 2425402"/>
              <a:gd name="connsiteX0" fmla="*/ 0 w 194086"/>
              <a:gd name="connsiteY0" fmla="*/ 0 h 2425402"/>
              <a:gd name="connsiteX1" fmla="*/ 65218 w 194086"/>
              <a:gd name="connsiteY1" fmla="*/ 2425402 h 2425402"/>
              <a:gd name="connsiteX2" fmla="*/ 98388 w 194086"/>
              <a:gd name="connsiteY2" fmla="*/ 2421816 h 2425402"/>
              <a:gd name="connsiteX3" fmla="*/ 57822 w 194086"/>
              <a:gd name="connsiteY3" fmla="*/ 1711811 h 2425402"/>
              <a:gd name="connsiteX4" fmla="*/ 194086 w 194086"/>
              <a:gd name="connsiteY4" fmla="*/ 1615216 h 2425402"/>
              <a:gd name="connsiteX5" fmla="*/ 56029 w 194086"/>
              <a:gd name="connsiteY5" fmla="*/ 1667212 h 2425402"/>
              <a:gd name="connsiteX6" fmla="*/ 32497 w 194086"/>
              <a:gd name="connsiteY6" fmla="*/ 4931 h 2425402"/>
              <a:gd name="connsiteX7" fmla="*/ 0 w 194086"/>
              <a:gd name="connsiteY7" fmla="*/ 0 h 2425402"/>
              <a:gd name="connsiteX0" fmla="*/ 0 w 194086"/>
              <a:gd name="connsiteY0" fmla="*/ 0 h 2425402"/>
              <a:gd name="connsiteX1" fmla="*/ 65218 w 194086"/>
              <a:gd name="connsiteY1" fmla="*/ 2425402 h 2425402"/>
              <a:gd name="connsiteX2" fmla="*/ 98388 w 194086"/>
              <a:gd name="connsiteY2" fmla="*/ 2421816 h 2425402"/>
              <a:gd name="connsiteX3" fmla="*/ 57822 w 194086"/>
              <a:gd name="connsiteY3" fmla="*/ 1711811 h 2425402"/>
              <a:gd name="connsiteX4" fmla="*/ 194086 w 194086"/>
              <a:gd name="connsiteY4" fmla="*/ 1615216 h 2425402"/>
              <a:gd name="connsiteX5" fmla="*/ 32497 w 194086"/>
              <a:gd name="connsiteY5" fmla="*/ 4931 h 2425402"/>
              <a:gd name="connsiteX6" fmla="*/ 0 w 194086"/>
              <a:gd name="connsiteY6" fmla="*/ 0 h 2425402"/>
              <a:gd name="connsiteX0" fmla="*/ 0 w 98388"/>
              <a:gd name="connsiteY0" fmla="*/ 0 h 2425402"/>
              <a:gd name="connsiteX1" fmla="*/ 65218 w 98388"/>
              <a:gd name="connsiteY1" fmla="*/ 2425402 h 2425402"/>
              <a:gd name="connsiteX2" fmla="*/ 98388 w 98388"/>
              <a:gd name="connsiteY2" fmla="*/ 2421816 h 2425402"/>
              <a:gd name="connsiteX3" fmla="*/ 57822 w 98388"/>
              <a:gd name="connsiteY3" fmla="*/ 1711811 h 2425402"/>
              <a:gd name="connsiteX4" fmla="*/ 32497 w 98388"/>
              <a:gd name="connsiteY4" fmla="*/ 4931 h 2425402"/>
              <a:gd name="connsiteX5" fmla="*/ 0 w 98388"/>
              <a:gd name="connsiteY5" fmla="*/ 0 h 2425402"/>
              <a:gd name="connsiteX0" fmla="*/ 0 w 98388"/>
              <a:gd name="connsiteY0" fmla="*/ 0 h 2425402"/>
              <a:gd name="connsiteX1" fmla="*/ 65218 w 98388"/>
              <a:gd name="connsiteY1" fmla="*/ 2425402 h 2425402"/>
              <a:gd name="connsiteX2" fmla="*/ 98388 w 98388"/>
              <a:gd name="connsiteY2" fmla="*/ 2421816 h 2425402"/>
              <a:gd name="connsiteX3" fmla="*/ 32497 w 98388"/>
              <a:gd name="connsiteY3" fmla="*/ 4931 h 2425402"/>
              <a:gd name="connsiteX4" fmla="*/ 0 w 98388"/>
              <a:gd name="connsiteY4" fmla="*/ 0 h 2425402"/>
              <a:gd name="connsiteX0" fmla="*/ 0 w 98388"/>
              <a:gd name="connsiteY0" fmla="*/ 18882 h 2420471"/>
              <a:gd name="connsiteX1" fmla="*/ 65218 w 98388"/>
              <a:gd name="connsiteY1" fmla="*/ 2420471 h 2420471"/>
              <a:gd name="connsiteX2" fmla="*/ 98388 w 98388"/>
              <a:gd name="connsiteY2" fmla="*/ 2416885 h 2420471"/>
              <a:gd name="connsiteX3" fmla="*/ 32497 w 98388"/>
              <a:gd name="connsiteY3" fmla="*/ 0 h 2420471"/>
              <a:gd name="connsiteX4" fmla="*/ 0 w 98388"/>
              <a:gd name="connsiteY4" fmla="*/ 18882 h 2420471"/>
              <a:gd name="connsiteX0" fmla="*/ 0 w 98388"/>
              <a:gd name="connsiteY0" fmla="*/ 0 h 2401589"/>
              <a:gd name="connsiteX1" fmla="*/ 65218 w 98388"/>
              <a:gd name="connsiteY1" fmla="*/ 2401589 h 2401589"/>
              <a:gd name="connsiteX2" fmla="*/ 98388 w 98388"/>
              <a:gd name="connsiteY2" fmla="*/ 2398003 h 2401589"/>
              <a:gd name="connsiteX3" fmla="*/ 37260 w 98388"/>
              <a:gd name="connsiteY3" fmla="*/ 14455 h 2401589"/>
              <a:gd name="connsiteX4" fmla="*/ 0 w 98388"/>
              <a:gd name="connsiteY4" fmla="*/ 0 h 2401589"/>
              <a:gd name="connsiteX0" fmla="*/ 0 w 98388"/>
              <a:gd name="connsiteY0" fmla="*/ 0 h 2401589"/>
              <a:gd name="connsiteX1" fmla="*/ 65218 w 98388"/>
              <a:gd name="connsiteY1" fmla="*/ 2401589 h 2401589"/>
              <a:gd name="connsiteX2" fmla="*/ 98388 w 98388"/>
              <a:gd name="connsiteY2" fmla="*/ 2398003 h 2401589"/>
              <a:gd name="connsiteX3" fmla="*/ 32498 w 98388"/>
              <a:gd name="connsiteY3" fmla="*/ 168 h 2401589"/>
              <a:gd name="connsiteX4" fmla="*/ 0 w 98388"/>
              <a:gd name="connsiteY4" fmla="*/ 0 h 2401589"/>
              <a:gd name="connsiteX0" fmla="*/ 0 w 98388"/>
              <a:gd name="connsiteY0" fmla="*/ 9357 h 2401421"/>
              <a:gd name="connsiteX1" fmla="*/ 65218 w 98388"/>
              <a:gd name="connsiteY1" fmla="*/ 2401421 h 2401421"/>
              <a:gd name="connsiteX2" fmla="*/ 98388 w 98388"/>
              <a:gd name="connsiteY2" fmla="*/ 2397835 h 2401421"/>
              <a:gd name="connsiteX3" fmla="*/ 32498 w 98388"/>
              <a:gd name="connsiteY3" fmla="*/ 0 h 2401421"/>
              <a:gd name="connsiteX4" fmla="*/ 0 w 98388"/>
              <a:gd name="connsiteY4" fmla="*/ 9357 h 2401421"/>
              <a:gd name="connsiteX0" fmla="*/ 0 w 98388"/>
              <a:gd name="connsiteY0" fmla="*/ 9357 h 2401421"/>
              <a:gd name="connsiteX1" fmla="*/ 65218 w 98388"/>
              <a:gd name="connsiteY1" fmla="*/ 2401421 h 2401421"/>
              <a:gd name="connsiteX2" fmla="*/ 98388 w 98388"/>
              <a:gd name="connsiteY2" fmla="*/ 2216860 h 2401421"/>
              <a:gd name="connsiteX3" fmla="*/ 32498 w 98388"/>
              <a:gd name="connsiteY3" fmla="*/ 0 h 2401421"/>
              <a:gd name="connsiteX4" fmla="*/ 0 w 98388"/>
              <a:gd name="connsiteY4" fmla="*/ 9357 h 2401421"/>
              <a:gd name="connsiteX0" fmla="*/ 0 w 98388"/>
              <a:gd name="connsiteY0" fmla="*/ 9357 h 2239496"/>
              <a:gd name="connsiteX1" fmla="*/ 65218 w 98388"/>
              <a:gd name="connsiteY1" fmla="*/ 2239496 h 2239496"/>
              <a:gd name="connsiteX2" fmla="*/ 98388 w 98388"/>
              <a:gd name="connsiteY2" fmla="*/ 2216860 h 2239496"/>
              <a:gd name="connsiteX3" fmla="*/ 32498 w 98388"/>
              <a:gd name="connsiteY3" fmla="*/ 0 h 2239496"/>
              <a:gd name="connsiteX4" fmla="*/ 0 w 98388"/>
              <a:gd name="connsiteY4" fmla="*/ 9357 h 2239496"/>
              <a:gd name="connsiteX0" fmla="*/ 0 w 98388"/>
              <a:gd name="connsiteY0" fmla="*/ 9357 h 2239496"/>
              <a:gd name="connsiteX1" fmla="*/ 65218 w 98388"/>
              <a:gd name="connsiteY1" fmla="*/ 2239496 h 2239496"/>
              <a:gd name="connsiteX2" fmla="*/ 98388 w 98388"/>
              <a:gd name="connsiteY2" fmla="*/ 2216860 h 2239496"/>
              <a:gd name="connsiteX3" fmla="*/ 32498 w 98388"/>
              <a:gd name="connsiteY3" fmla="*/ 0 h 2239496"/>
              <a:gd name="connsiteX4" fmla="*/ 0 w 98388"/>
              <a:gd name="connsiteY4" fmla="*/ 9357 h 2239496"/>
              <a:gd name="connsiteX0" fmla="*/ 0 w 98388"/>
              <a:gd name="connsiteY0" fmla="*/ 9357 h 2239496"/>
              <a:gd name="connsiteX1" fmla="*/ 65218 w 98388"/>
              <a:gd name="connsiteY1" fmla="*/ 2239496 h 2239496"/>
              <a:gd name="connsiteX2" fmla="*/ 98388 w 98388"/>
              <a:gd name="connsiteY2" fmla="*/ 2216860 h 2239496"/>
              <a:gd name="connsiteX3" fmla="*/ 32498 w 98388"/>
              <a:gd name="connsiteY3" fmla="*/ 0 h 2239496"/>
              <a:gd name="connsiteX4" fmla="*/ 0 w 98388"/>
              <a:gd name="connsiteY4" fmla="*/ 9357 h 2239496"/>
              <a:gd name="connsiteX0" fmla="*/ 0 w 98388"/>
              <a:gd name="connsiteY0" fmla="*/ 9357 h 2239496"/>
              <a:gd name="connsiteX1" fmla="*/ 65218 w 98388"/>
              <a:gd name="connsiteY1" fmla="*/ 2239496 h 2239496"/>
              <a:gd name="connsiteX2" fmla="*/ 98388 w 98388"/>
              <a:gd name="connsiteY2" fmla="*/ 2216860 h 2239496"/>
              <a:gd name="connsiteX3" fmla="*/ 32498 w 98388"/>
              <a:gd name="connsiteY3" fmla="*/ 0 h 2239496"/>
              <a:gd name="connsiteX4" fmla="*/ 0 w 98388"/>
              <a:gd name="connsiteY4" fmla="*/ 9357 h 2239496"/>
              <a:gd name="connsiteX0" fmla="*/ 0 w 98388"/>
              <a:gd name="connsiteY0" fmla="*/ 9357 h 2239496"/>
              <a:gd name="connsiteX1" fmla="*/ 65218 w 98388"/>
              <a:gd name="connsiteY1" fmla="*/ 2239496 h 2239496"/>
              <a:gd name="connsiteX2" fmla="*/ 98388 w 98388"/>
              <a:gd name="connsiteY2" fmla="*/ 2216860 h 2239496"/>
              <a:gd name="connsiteX3" fmla="*/ 32498 w 98388"/>
              <a:gd name="connsiteY3" fmla="*/ 0 h 2239496"/>
              <a:gd name="connsiteX4" fmla="*/ 0 w 98388"/>
              <a:gd name="connsiteY4" fmla="*/ 9357 h 2239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88" h="2239496">
                <a:moveTo>
                  <a:pt x="0" y="9357"/>
                </a:moveTo>
                <a:cubicBezTo>
                  <a:pt x="5453" y="412769"/>
                  <a:pt x="-8330" y="1126248"/>
                  <a:pt x="65218" y="2239496"/>
                </a:cubicBezTo>
                <a:lnTo>
                  <a:pt x="98388" y="2216860"/>
                </a:lnTo>
                <a:cubicBezTo>
                  <a:pt x="38324" y="1244545"/>
                  <a:pt x="21124" y="872303"/>
                  <a:pt x="32498" y="0"/>
                </a:cubicBezTo>
                <a:lnTo>
                  <a:pt x="0" y="9357"/>
                </a:lnTo>
                <a:close/>
              </a:path>
            </a:pathLst>
          </a:custGeom>
          <a:solidFill>
            <a:schemeClr val="accent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lang="vi-VN"/>
            </a:pPr>
            <a:endParaRPr kumimoji="0" lang="vi-VN" sz="1800" b="0" i="0" u="none" strike="noStrike" kern="0" cap="none" spc="0" normalizeH="0" baseline="0">
              <a:ln>
                <a:noFill/>
              </a:ln>
              <a:solidFill>
                <a:prstClr val="white"/>
              </a:solidFill>
              <a:effectLst/>
              <a:uLnTx/>
              <a:uFillTx/>
              <a:latin typeface="Cambria"/>
            </a:endParaRPr>
          </a:p>
        </p:txBody>
      </p:sp>
      <p:sp>
        <p:nvSpPr>
          <p:cNvPr id="14" name="Hình tự do 5"/>
          <p:cNvSpPr>
            <a:spLocks noEditPoints="1"/>
          </p:cNvSpPr>
          <p:nvPr userDrawn="1"/>
        </p:nvSpPr>
        <p:spPr bwMode="auto">
          <a:xfrm>
            <a:off x="208367" y="3480760"/>
            <a:ext cx="777875" cy="636588"/>
          </a:xfrm>
          <a:custGeom>
            <a:avLst/>
            <a:gdLst>
              <a:gd name="T0" fmla="*/ 114 w 244"/>
              <a:gd name="T1" fmla="*/ 180 h 199"/>
              <a:gd name="T2" fmla="*/ 91 w 244"/>
              <a:gd name="T3" fmla="*/ 168 h 199"/>
              <a:gd name="T4" fmla="*/ 45 w 244"/>
              <a:gd name="T5" fmla="*/ 95 h 199"/>
              <a:gd name="T6" fmla="*/ 76 w 244"/>
              <a:gd name="T7" fmla="*/ 57 h 199"/>
              <a:gd name="T8" fmla="*/ 83 w 244"/>
              <a:gd name="T9" fmla="*/ 58 h 199"/>
              <a:gd name="T10" fmla="*/ 127 w 244"/>
              <a:gd name="T11" fmla="*/ 95 h 199"/>
              <a:gd name="T12" fmla="*/ 177 w 244"/>
              <a:gd name="T13" fmla="*/ 58 h 199"/>
              <a:gd name="T14" fmla="*/ 192 w 244"/>
              <a:gd name="T15" fmla="*/ 76 h 199"/>
              <a:gd name="T16" fmla="*/ 178 w 244"/>
              <a:gd name="T17" fmla="*/ 124 h 199"/>
              <a:gd name="T18" fmla="*/ 130 w 244"/>
              <a:gd name="T19" fmla="*/ 174 h 199"/>
              <a:gd name="T20" fmla="*/ 114 w 244"/>
              <a:gd name="T21" fmla="*/ 180 h 199"/>
              <a:gd name="T22" fmla="*/ 51 w 244"/>
              <a:gd name="T23" fmla="*/ 0 h 199"/>
              <a:gd name="T24" fmla="*/ 47 w 244"/>
              <a:gd name="T25" fmla="*/ 0 h 199"/>
              <a:gd name="T26" fmla="*/ 1 w 244"/>
              <a:gd name="T27" fmla="*/ 62 h 199"/>
              <a:gd name="T28" fmla="*/ 1 w 244"/>
              <a:gd name="T29" fmla="*/ 68 h 199"/>
              <a:gd name="T30" fmla="*/ 1 w 244"/>
              <a:gd name="T31" fmla="*/ 69 h 199"/>
              <a:gd name="T32" fmla="*/ 75 w 244"/>
              <a:gd name="T33" fmla="*/ 180 h 199"/>
              <a:gd name="T34" fmla="*/ 113 w 244"/>
              <a:gd name="T35" fmla="*/ 199 h 199"/>
              <a:gd name="T36" fmla="*/ 116 w 244"/>
              <a:gd name="T37" fmla="*/ 199 h 199"/>
              <a:gd name="T38" fmla="*/ 116 w 244"/>
              <a:gd name="T39" fmla="*/ 199 h 199"/>
              <a:gd name="T40" fmla="*/ 139 w 244"/>
              <a:gd name="T41" fmla="*/ 190 h 199"/>
              <a:gd name="T42" fmla="*/ 216 w 244"/>
              <a:gd name="T43" fmla="*/ 109 h 199"/>
              <a:gd name="T44" fmla="*/ 238 w 244"/>
              <a:gd name="T45" fmla="*/ 31 h 199"/>
              <a:gd name="T46" fmla="*/ 214 w 244"/>
              <a:gd name="T47" fmla="*/ 3 h 199"/>
              <a:gd name="T48" fmla="*/ 133 w 244"/>
              <a:gd name="T49" fmla="*/ 62 h 199"/>
              <a:gd name="T50" fmla="*/ 61 w 244"/>
              <a:gd name="T51" fmla="*/ 1 h 199"/>
              <a:gd name="T52" fmla="*/ 51 w 244"/>
              <a:gd name="T53"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4" h="199">
                <a:moveTo>
                  <a:pt x="114" y="180"/>
                </a:moveTo>
                <a:cubicBezTo>
                  <a:pt x="106" y="180"/>
                  <a:pt x="100" y="175"/>
                  <a:pt x="91" y="168"/>
                </a:cubicBezTo>
                <a:cubicBezTo>
                  <a:pt x="74" y="154"/>
                  <a:pt x="45" y="121"/>
                  <a:pt x="45" y="95"/>
                </a:cubicBezTo>
                <a:cubicBezTo>
                  <a:pt x="45" y="78"/>
                  <a:pt x="58" y="57"/>
                  <a:pt x="76" y="57"/>
                </a:cubicBezTo>
                <a:cubicBezTo>
                  <a:pt x="78" y="57"/>
                  <a:pt x="80" y="57"/>
                  <a:pt x="83" y="58"/>
                </a:cubicBezTo>
                <a:cubicBezTo>
                  <a:pt x="105" y="63"/>
                  <a:pt x="111" y="75"/>
                  <a:pt x="127" y="95"/>
                </a:cubicBezTo>
                <a:cubicBezTo>
                  <a:pt x="136" y="84"/>
                  <a:pt x="160" y="58"/>
                  <a:pt x="177" y="58"/>
                </a:cubicBezTo>
                <a:cubicBezTo>
                  <a:pt x="184" y="58"/>
                  <a:pt x="189" y="63"/>
                  <a:pt x="192" y="76"/>
                </a:cubicBezTo>
                <a:cubicBezTo>
                  <a:pt x="195" y="97"/>
                  <a:pt x="187" y="108"/>
                  <a:pt x="178" y="124"/>
                </a:cubicBezTo>
                <a:cubicBezTo>
                  <a:pt x="168" y="140"/>
                  <a:pt x="146" y="164"/>
                  <a:pt x="130" y="174"/>
                </a:cubicBezTo>
                <a:cubicBezTo>
                  <a:pt x="124" y="178"/>
                  <a:pt x="119" y="180"/>
                  <a:pt x="114" y="180"/>
                </a:cubicBezTo>
                <a:moveTo>
                  <a:pt x="51" y="0"/>
                </a:moveTo>
                <a:cubicBezTo>
                  <a:pt x="50" y="0"/>
                  <a:pt x="49" y="0"/>
                  <a:pt x="47" y="0"/>
                </a:cubicBezTo>
                <a:cubicBezTo>
                  <a:pt x="19" y="3"/>
                  <a:pt x="0" y="36"/>
                  <a:pt x="1" y="62"/>
                </a:cubicBezTo>
                <a:cubicBezTo>
                  <a:pt x="1" y="64"/>
                  <a:pt x="1" y="66"/>
                  <a:pt x="1" y="68"/>
                </a:cubicBezTo>
                <a:cubicBezTo>
                  <a:pt x="1" y="69"/>
                  <a:pt x="1" y="69"/>
                  <a:pt x="1" y="69"/>
                </a:cubicBezTo>
                <a:cubicBezTo>
                  <a:pt x="5" y="110"/>
                  <a:pt x="48" y="159"/>
                  <a:pt x="75" y="180"/>
                </a:cubicBezTo>
                <a:cubicBezTo>
                  <a:pt x="90" y="191"/>
                  <a:pt x="100" y="199"/>
                  <a:pt x="113" y="199"/>
                </a:cubicBezTo>
                <a:cubicBezTo>
                  <a:pt x="114" y="199"/>
                  <a:pt x="115" y="199"/>
                  <a:pt x="116" y="199"/>
                </a:cubicBezTo>
                <a:cubicBezTo>
                  <a:pt x="116" y="199"/>
                  <a:pt x="116" y="199"/>
                  <a:pt x="116" y="199"/>
                </a:cubicBezTo>
                <a:cubicBezTo>
                  <a:pt x="122" y="199"/>
                  <a:pt x="130" y="196"/>
                  <a:pt x="139" y="190"/>
                </a:cubicBezTo>
                <a:cubicBezTo>
                  <a:pt x="165" y="174"/>
                  <a:pt x="201" y="136"/>
                  <a:pt x="216" y="109"/>
                </a:cubicBezTo>
                <a:cubicBezTo>
                  <a:pt x="231" y="84"/>
                  <a:pt x="244" y="66"/>
                  <a:pt x="238" y="31"/>
                </a:cubicBezTo>
                <a:cubicBezTo>
                  <a:pt x="235" y="10"/>
                  <a:pt x="226" y="3"/>
                  <a:pt x="214" y="3"/>
                </a:cubicBezTo>
                <a:cubicBezTo>
                  <a:pt x="188" y="3"/>
                  <a:pt x="148" y="43"/>
                  <a:pt x="133" y="62"/>
                </a:cubicBezTo>
                <a:cubicBezTo>
                  <a:pt x="108" y="30"/>
                  <a:pt x="98" y="10"/>
                  <a:pt x="61" y="1"/>
                </a:cubicBezTo>
                <a:cubicBezTo>
                  <a:pt x="58" y="0"/>
                  <a:pt x="55" y="0"/>
                  <a:pt x="51" y="0"/>
                </a:cubicBezTo>
              </a:path>
            </a:pathLst>
          </a:custGeom>
          <a:blipFill>
            <a:blip r:embed="rId22" cstate="print">
              <a:duotone>
                <a:schemeClr val="accent4">
                  <a:shade val="45000"/>
                  <a:satMod val="135000"/>
                </a:schemeClr>
                <a:prstClr val="white"/>
              </a:duotone>
              <a:extLst>
                <a:ext uri="{BEBA8EAE-BF5A-486C-A8C5-ECC9F3942E4B}">
                  <a14:imgProps xmlns:a14="http://schemas.microsoft.com/office/drawing/2010/main">
                    <a14:imgLayer r:embed="rId23">
                      <a14:imgEffect>
                        <a14:brightnessContrast contrast="-40000"/>
                      </a14:imgEffect>
                    </a14:imgLayer>
                  </a14:imgProps>
                </a:ext>
                <a:ext uri="{28A0092B-C50C-407E-A947-70E740481C1C}">
                  <a14:useLocalDpi xmlns:a14="http://schemas.microsoft.com/office/drawing/2010/main"/>
                </a:ext>
              </a:extLst>
            </a:blip>
            <a:stretch>
              <a:fillRect/>
            </a:stretch>
          </a:blipFill>
          <a:ln>
            <a:noFill/>
          </a:ln>
        </p:spPr>
        <p:txBody>
          <a:bodyPr vert="horz" wrap="square" lIns="91440" tIns="45720" rIns="91440" bIns="45720" numCol="1" anchor="t" anchorCtr="0" compatLnSpc="1">
            <a:prstTxWarp prst="textNoShape">
              <a:avLst/>
            </a:prstTxWarp>
          </a:bodyPr>
          <a:lstStyle/>
          <a:p>
            <a:endParaRPr lang="vi-VN"/>
          </a:p>
        </p:txBody>
      </p:sp>
      <p:sp>
        <p:nvSpPr>
          <p:cNvPr id="15" name="Hình tự do 5"/>
          <p:cNvSpPr>
            <a:spLocks noEditPoints="1"/>
          </p:cNvSpPr>
          <p:nvPr userDrawn="1"/>
        </p:nvSpPr>
        <p:spPr bwMode="auto">
          <a:xfrm>
            <a:off x="208367" y="3480760"/>
            <a:ext cx="777875" cy="636588"/>
          </a:xfrm>
          <a:custGeom>
            <a:avLst/>
            <a:gdLst>
              <a:gd name="T0" fmla="*/ 114 w 244"/>
              <a:gd name="T1" fmla="*/ 180 h 199"/>
              <a:gd name="T2" fmla="*/ 91 w 244"/>
              <a:gd name="T3" fmla="*/ 168 h 199"/>
              <a:gd name="T4" fmla="*/ 45 w 244"/>
              <a:gd name="T5" fmla="*/ 95 h 199"/>
              <a:gd name="T6" fmla="*/ 76 w 244"/>
              <a:gd name="T7" fmla="*/ 57 h 199"/>
              <a:gd name="T8" fmla="*/ 83 w 244"/>
              <a:gd name="T9" fmla="*/ 58 h 199"/>
              <a:gd name="T10" fmla="*/ 127 w 244"/>
              <a:gd name="T11" fmla="*/ 95 h 199"/>
              <a:gd name="T12" fmla="*/ 177 w 244"/>
              <a:gd name="T13" fmla="*/ 58 h 199"/>
              <a:gd name="T14" fmla="*/ 192 w 244"/>
              <a:gd name="T15" fmla="*/ 76 h 199"/>
              <a:gd name="T16" fmla="*/ 178 w 244"/>
              <a:gd name="T17" fmla="*/ 124 h 199"/>
              <a:gd name="T18" fmla="*/ 130 w 244"/>
              <a:gd name="T19" fmla="*/ 174 h 199"/>
              <a:gd name="T20" fmla="*/ 114 w 244"/>
              <a:gd name="T21" fmla="*/ 180 h 199"/>
              <a:gd name="T22" fmla="*/ 51 w 244"/>
              <a:gd name="T23" fmla="*/ 0 h 199"/>
              <a:gd name="T24" fmla="*/ 47 w 244"/>
              <a:gd name="T25" fmla="*/ 0 h 199"/>
              <a:gd name="T26" fmla="*/ 1 w 244"/>
              <a:gd name="T27" fmla="*/ 62 h 199"/>
              <a:gd name="T28" fmla="*/ 1 w 244"/>
              <a:gd name="T29" fmla="*/ 68 h 199"/>
              <a:gd name="T30" fmla="*/ 1 w 244"/>
              <a:gd name="T31" fmla="*/ 69 h 199"/>
              <a:gd name="T32" fmla="*/ 75 w 244"/>
              <a:gd name="T33" fmla="*/ 180 h 199"/>
              <a:gd name="T34" fmla="*/ 113 w 244"/>
              <a:gd name="T35" fmla="*/ 199 h 199"/>
              <a:gd name="T36" fmla="*/ 116 w 244"/>
              <a:gd name="T37" fmla="*/ 199 h 199"/>
              <a:gd name="T38" fmla="*/ 116 w 244"/>
              <a:gd name="T39" fmla="*/ 199 h 199"/>
              <a:gd name="T40" fmla="*/ 139 w 244"/>
              <a:gd name="T41" fmla="*/ 190 h 199"/>
              <a:gd name="T42" fmla="*/ 216 w 244"/>
              <a:gd name="T43" fmla="*/ 109 h 199"/>
              <a:gd name="T44" fmla="*/ 238 w 244"/>
              <a:gd name="T45" fmla="*/ 31 h 199"/>
              <a:gd name="T46" fmla="*/ 214 w 244"/>
              <a:gd name="T47" fmla="*/ 3 h 199"/>
              <a:gd name="T48" fmla="*/ 133 w 244"/>
              <a:gd name="T49" fmla="*/ 62 h 199"/>
              <a:gd name="T50" fmla="*/ 61 w 244"/>
              <a:gd name="T51" fmla="*/ 1 h 199"/>
              <a:gd name="T52" fmla="*/ 51 w 244"/>
              <a:gd name="T53"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4" h="199">
                <a:moveTo>
                  <a:pt x="114" y="180"/>
                </a:moveTo>
                <a:cubicBezTo>
                  <a:pt x="106" y="180"/>
                  <a:pt x="100" y="175"/>
                  <a:pt x="91" y="168"/>
                </a:cubicBezTo>
                <a:cubicBezTo>
                  <a:pt x="74" y="154"/>
                  <a:pt x="45" y="121"/>
                  <a:pt x="45" y="95"/>
                </a:cubicBezTo>
                <a:cubicBezTo>
                  <a:pt x="45" y="78"/>
                  <a:pt x="58" y="57"/>
                  <a:pt x="76" y="57"/>
                </a:cubicBezTo>
                <a:cubicBezTo>
                  <a:pt x="78" y="57"/>
                  <a:pt x="80" y="57"/>
                  <a:pt x="83" y="58"/>
                </a:cubicBezTo>
                <a:cubicBezTo>
                  <a:pt x="105" y="63"/>
                  <a:pt x="111" y="75"/>
                  <a:pt x="127" y="95"/>
                </a:cubicBezTo>
                <a:cubicBezTo>
                  <a:pt x="136" y="84"/>
                  <a:pt x="160" y="58"/>
                  <a:pt x="177" y="58"/>
                </a:cubicBezTo>
                <a:cubicBezTo>
                  <a:pt x="184" y="58"/>
                  <a:pt x="189" y="63"/>
                  <a:pt x="192" y="76"/>
                </a:cubicBezTo>
                <a:cubicBezTo>
                  <a:pt x="195" y="97"/>
                  <a:pt x="187" y="108"/>
                  <a:pt x="178" y="124"/>
                </a:cubicBezTo>
                <a:cubicBezTo>
                  <a:pt x="168" y="140"/>
                  <a:pt x="146" y="164"/>
                  <a:pt x="130" y="174"/>
                </a:cubicBezTo>
                <a:cubicBezTo>
                  <a:pt x="124" y="178"/>
                  <a:pt x="119" y="180"/>
                  <a:pt x="114" y="180"/>
                </a:cubicBezTo>
                <a:moveTo>
                  <a:pt x="51" y="0"/>
                </a:moveTo>
                <a:cubicBezTo>
                  <a:pt x="50" y="0"/>
                  <a:pt x="49" y="0"/>
                  <a:pt x="47" y="0"/>
                </a:cubicBezTo>
                <a:cubicBezTo>
                  <a:pt x="19" y="3"/>
                  <a:pt x="0" y="36"/>
                  <a:pt x="1" y="62"/>
                </a:cubicBezTo>
                <a:cubicBezTo>
                  <a:pt x="1" y="64"/>
                  <a:pt x="1" y="66"/>
                  <a:pt x="1" y="68"/>
                </a:cubicBezTo>
                <a:cubicBezTo>
                  <a:pt x="1" y="69"/>
                  <a:pt x="1" y="69"/>
                  <a:pt x="1" y="69"/>
                </a:cubicBezTo>
                <a:cubicBezTo>
                  <a:pt x="5" y="110"/>
                  <a:pt x="48" y="159"/>
                  <a:pt x="75" y="180"/>
                </a:cubicBezTo>
                <a:cubicBezTo>
                  <a:pt x="90" y="191"/>
                  <a:pt x="100" y="199"/>
                  <a:pt x="113" y="199"/>
                </a:cubicBezTo>
                <a:cubicBezTo>
                  <a:pt x="114" y="199"/>
                  <a:pt x="115" y="199"/>
                  <a:pt x="116" y="199"/>
                </a:cubicBezTo>
                <a:cubicBezTo>
                  <a:pt x="116" y="199"/>
                  <a:pt x="116" y="199"/>
                  <a:pt x="116" y="199"/>
                </a:cubicBezTo>
                <a:cubicBezTo>
                  <a:pt x="122" y="199"/>
                  <a:pt x="130" y="196"/>
                  <a:pt x="139" y="190"/>
                </a:cubicBezTo>
                <a:cubicBezTo>
                  <a:pt x="165" y="174"/>
                  <a:pt x="201" y="136"/>
                  <a:pt x="216" y="109"/>
                </a:cubicBezTo>
                <a:cubicBezTo>
                  <a:pt x="231" y="84"/>
                  <a:pt x="244" y="66"/>
                  <a:pt x="238" y="31"/>
                </a:cubicBezTo>
                <a:cubicBezTo>
                  <a:pt x="235" y="10"/>
                  <a:pt x="226" y="3"/>
                  <a:pt x="214" y="3"/>
                </a:cubicBezTo>
                <a:cubicBezTo>
                  <a:pt x="188" y="3"/>
                  <a:pt x="148" y="43"/>
                  <a:pt x="133" y="62"/>
                </a:cubicBezTo>
                <a:cubicBezTo>
                  <a:pt x="108" y="30"/>
                  <a:pt x="98" y="10"/>
                  <a:pt x="61" y="1"/>
                </a:cubicBezTo>
                <a:cubicBezTo>
                  <a:pt x="58" y="0"/>
                  <a:pt x="55" y="0"/>
                  <a:pt x="51" y="0"/>
                </a:cubicBezTo>
              </a:path>
            </a:pathLst>
          </a:custGeom>
          <a:solidFill>
            <a:schemeClr val="accent4">
              <a:alpha val="50000"/>
            </a:schemeClr>
          </a:solidFill>
          <a:ln>
            <a:noFill/>
          </a:ln>
        </p:spPr>
        <p:txBody>
          <a:bodyPr vert="horz" wrap="square" lIns="91440" tIns="45720" rIns="91440" bIns="45720" numCol="1" anchor="t" anchorCtr="0" compatLnSpc="1">
            <a:prstTxWarp prst="textNoShape">
              <a:avLst/>
            </a:prstTxWarp>
          </a:bodyPr>
          <a:lstStyle/>
          <a:p>
            <a:endParaRPr lang="vi-VN"/>
          </a:p>
        </p:txBody>
      </p:sp>
      <p:sp>
        <p:nvSpPr>
          <p:cNvPr id="16" name="Hình tự do 22"/>
          <p:cNvSpPr>
            <a:spLocks/>
          </p:cNvSpPr>
          <p:nvPr userDrawn="1"/>
        </p:nvSpPr>
        <p:spPr bwMode="auto">
          <a:xfrm rot="21262715">
            <a:off x="133288" y="5429368"/>
            <a:ext cx="204249" cy="965176"/>
          </a:xfrm>
          <a:custGeom>
            <a:avLst/>
            <a:gdLst>
              <a:gd name="T0" fmla="*/ 30 w 51"/>
              <a:gd name="T1" fmla="*/ 91 h 238"/>
              <a:gd name="T2" fmla="*/ 30 w 51"/>
              <a:gd name="T3" fmla="*/ 72 h 238"/>
              <a:gd name="T4" fmla="*/ 47 w 51"/>
              <a:gd name="T5" fmla="*/ 59 h 238"/>
              <a:gd name="T6" fmla="*/ 31 w 51"/>
              <a:gd name="T7" fmla="*/ 45 h 238"/>
              <a:gd name="T8" fmla="*/ 32 w 51"/>
              <a:gd name="T9" fmla="*/ 27 h 238"/>
              <a:gd name="T10" fmla="*/ 47 w 51"/>
              <a:gd name="T11" fmla="*/ 16 h 238"/>
              <a:gd name="T12" fmla="*/ 34 w 51"/>
              <a:gd name="T13" fmla="*/ 1 h 238"/>
              <a:gd name="T14" fmla="*/ 17 w 51"/>
              <a:gd name="T15" fmla="*/ 12 h 238"/>
              <a:gd name="T16" fmla="*/ 28 w 51"/>
              <a:gd name="T17" fmla="*/ 26 h 238"/>
              <a:gd name="T18" fmla="*/ 26 w 51"/>
              <a:gd name="T19" fmla="*/ 45 h 238"/>
              <a:gd name="T20" fmla="*/ 7 w 51"/>
              <a:gd name="T21" fmla="*/ 58 h 238"/>
              <a:gd name="T22" fmla="*/ 25 w 51"/>
              <a:gd name="T23" fmla="*/ 72 h 238"/>
              <a:gd name="T24" fmla="*/ 25 w 51"/>
              <a:gd name="T25" fmla="*/ 91 h 238"/>
              <a:gd name="T26" fmla="*/ 24 w 51"/>
              <a:gd name="T27" fmla="*/ 91 h 238"/>
              <a:gd name="T28" fmla="*/ 0 w 51"/>
              <a:gd name="T29" fmla="*/ 108 h 238"/>
              <a:gd name="T30" fmla="*/ 26 w 51"/>
              <a:gd name="T31" fmla="*/ 121 h 238"/>
              <a:gd name="T32" fmla="*/ 27 w 51"/>
              <a:gd name="T33" fmla="*/ 121 h 238"/>
              <a:gd name="T34" fmla="*/ 40 w 51"/>
              <a:gd name="T35" fmla="*/ 238 h 238"/>
              <a:gd name="T36" fmla="*/ 45 w 51"/>
              <a:gd name="T37" fmla="*/ 237 h 238"/>
              <a:gd name="T38" fmla="*/ 32 w 51"/>
              <a:gd name="T39" fmla="*/ 121 h 238"/>
              <a:gd name="T40" fmla="*/ 51 w 51"/>
              <a:gd name="T41" fmla="*/ 105 h 238"/>
              <a:gd name="T42" fmla="*/ 30 w 51"/>
              <a:gd name="T43" fmla="*/ 9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238">
                <a:moveTo>
                  <a:pt x="30" y="91"/>
                </a:moveTo>
                <a:cubicBezTo>
                  <a:pt x="30" y="85"/>
                  <a:pt x="30" y="78"/>
                  <a:pt x="30" y="72"/>
                </a:cubicBezTo>
                <a:cubicBezTo>
                  <a:pt x="39" y="71"/>
                  <a:pt x="47" y="65"/>
                  <a:pt x="47" y="59"/>
                </a:cubicBezTo>
                <a:cubicBezTo>
                  <a:pt x="47" y="52"/>
                  <a:pt x="40" y="46"/>
                  <a:pt x="31" y="45"/>
                </a:cubicBezTo>
                <a:cubicBezTo>
                  <a:pt x="31" y="39"/>
                  <a:pt x="32" y="33"/>
                  <a:pt x="32" y="27"/>
                </a:cubicBezTo>
                <a:cubicBezTo>
                  <a:pt x="40" y="27"/>
                  <a:pt x="46" y="22"/>
                  <a:pt x="47" y="16"/>
                </a:cubicBezTo>
                <a:cubicBezTo>
                  <a:pt x="48" y="9"/>
                  <a:pt x="42" y="2"/>
                  <a:pt x="34" y="1"/>
                </a:cubicBezTo>
                <a:cubicBezTo>
                  <a:pt x="26" y="0"/>
                  <a:pt x="18" y="5"/>
                  <a:pt x="17" y="12"/>
                </a:cubicBezTo>
                <a:cubicBezTo>
                  <a:pt x="16" y="18"/>
                  <a:pt x="21" y="24"/>
                  <a:pt x="28" y="26"/>
                </a:cubicBezTo>
                <a:cubicBezTo>
                  <a:pt x="27" y="32"/>
                  <a:pt x="26" y="38"/>
                  <a:pt x="26" y="45"/>
                </a:cubicBezTo>
                <a:cubicBezTo>
                  <a:pt x="16" y="45"/>
                  <a:pt x="7" y="51"/>
                  <a:pt x="7" y="58"/>
                </a:cubicBezTo>
                <a:cubicBezTo>
                  <a:pt x="7" y="65"/>
                  <a:pt x="15" y="71"/>
                  <a:pt x="25" y="72"/>
                </a:cubicBezTo>
                <a:cubicBezTo>
                  <a:pt x="25" y="78"/>
                  <a:pt x="25" y="85"/>
                  <a:pt x="25" y="91"/>
                </a:cubicBezTo>
                <a:cubicBezTo>
                  <a:pt x="25" y="91"/>
                  <a:pt x="25" y="91"/>
                  <a:pt x="24" y="91"/>
                </a:cubicBezTo>
                <a:cubicBezTo>
                  <a:pt x="11" y="92"/>
                  <a:pt x="0" y="99"/>
                  <a:pt x="0" y="108"/>
                </a:cubicBezTo>
                <a:cubicBezTo>
                  <a:pt x="1" y="116"/>
                  <a:pt x="12" y="122"/>
                  <a:pt x="26" y="121"/>
                </a:cubicBezTo>
                <a:cubicBezTo>
                  <a:pt x="26" y="121"/>
                  <a:pt x="27" y="121"/>
                  <a:pt x="27" y="121"/>
                </a:cubicBezTo>
                <a:cubicBezTo>
                  <a:pt x="30" y="160"/>
                  <a:pt x="36" y="199"/>
                  <a:pt x="40" y="238"/>
                </a:cubicBezTo>
                <a:cubicBezTo>
                  <a:pt x="45" y="237"/>
                  <a:pt x="45" y="237"/>
                  <a:pt x="45" y="237"/>
                </a:cubicBezTo>
                <a:cubicBezTo>
                  <a:pt x="41" y="198"/>
                  <a:pt x="35" y="159"/>
                  <a:pt x="32" y="121"/>
                </a:cubicBezTo>
                <a:cubicBezTo>
                  <a:pt x="43" y="119"/>
                  <a:pt x="51" y="112"/>
                  <a:pt x="51" y="105"/>
                </a:cubicBezTo>
                <a:cubicBezTo>
                  <a:pt x="50" y="98"/>
                  <a:pt x="41" y="92"/>
                  <a:pt x="30" y="9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vi-VN"/>
          </a:p>
        </p:txBody>
      </p:sp>
      <p:sp>
        <p:nvSpPr>
          <p:cNvPr id="7" name="Hình tự do 6"/>
          <p:cNvSpPr/>
          <p:nvPr userDrawn="1"/>
        </p:nvSpPr>
        <p:spPr>
          <a:xfrm>
            <a:off x="1524" y="6194218"/>
            <a:ext cx="12188952" cy="663782"/>
          </a:xfrm>
          <a:custGeom>
            <a:avLst/>
            <a:gdLst>
              <a:gd name="connsiteX0" fmla="*/ 2898990 w 12195510"/>
              <a:gd name="connsiteY0" fmla="*/ 1130 h 705247"/>
              <a:gd name="connsiteX1" fmla="*/ 3489295 w 12195510"/>
              <a:gd name="connsiteY1" fmla="*/ 1219 h 705247"/>
              <a:gd name="connsiteX2" fmla="*/ 12036716 w 12195510"/>
              <a:gd name="connsiteY2" fmla="*/ 341913 h 705247"/>
              <a:gd name="connsiteX3" fmla="*/ 12195510 w 12195510"/>
              <a:gd name="connsiteY3" fmla="*/ 328917 h 705247"/>
              <a:gd name="connsiteX4" fmla="*/ 12195510 w 12195510"/>
              <a:gd name="connsiteY4" fmla="*/ 705247 h 705247"/>
              <a:gd name="connsiteX5" fmla="*/ 0 w 12195510"/>
              <a:gd name="connsiteY5" fmla="*/ 705247 h 705247"/>
              <a:gd name="connsiteX6" fmla="*/ 0 w 12195510"/>
              <a:gd name="connsiteY6" fmla="*/ 253521 h 705247"/>
              <a:gd name="connsiteX7" fmla="*/ 297990 w 12195510"/>
              <a:gd name="connsiteY7" fmla="*/ 189201 h 705247"/>
              <a:gd name="connsiteX8" fmla="*/ 2898990 w 12195510"/>
              <a:gd name="connsiteY8" fmla="*/ 1130 h 705247"/>
              <a:gd name="connsiteX0" fmla="*/ 2898990 w 12195510"/>
              <a:gd name="connsiteY0" fmla="*/ 0 h 704117"/>
              <a:gd name="connsiteX1" fmla="*/ 3489295 w 12195510"/>
              <a:gd name="connsiteY1" fmla="*/ 89 h 704117"/>
              <a:gd name="connsiteX2" fmla="*/ 12036716 w 12195510"/>
              <a:gd name="connsiteY2" fmla="*/ 340783 h 704117"/>
              <a:gd name="connsiteX3" fmla="*/ 12195510 w 12195510"/>
              <a:gd name="connsiteY3" fmla="*/ 327787 h 704117"/>
              <a:gd name="connsiteX4" fmla="*/ 12195510 w 12195510"/>
              <a:gd name="connsiteY4" fmla="*/ 704117 h 704117"/>
              <a:gd name="connsiteX5" fmla="*/ 0 w 12195510"/>
              <a:gd name="connsiteY5" fmla="*/ 704117 h 704117"/>
              <a:gd name="connsiteX6" fmla="*/ 0 w 12195510"/>
              <a:gd name="connsiteY6" fmla="*/ 252391 h 704117"/>
              <a:gd name="connsiteX7" fmla="*/ 2898990 w 12195510"/>
              <a:gd name="connsiteY7" fmla="*/ 0 h 704117"/>
              <a:gd name="connsiteX0" fmla="*/ 0 w 12195510"/>
              <a:gd name="connsiteY0" fmla="*/ 252302 h 704028"/>
              <a:gd name="connsiteX1" fmla="*/ 3489295 w 12195510"/>
              <a:gd name="connsiteY1" fmla="*/ 0 h 704028"/>
              <a:gd name="connsiteX2" fmla="*/ 12036716 w 12195510"/>
              <a:gd name="connsiteY2" fmla="*/ 340694 h 704028"/>
              <a:gd name="connsiteX3" fmla="*/ 12195510 w 12195510"/>
              <a:gd name="connsiteY3" fmla="*/ 327698 h 704028"/>
              <a:gd name="connsiteX4" fmla="*/ 12195510 w 12195510"/>
              <a:gd name="connsiteY4" fmla="*/ 704028 h 704028"/>
              <a:gd name="connsiteX5" fmla="*/ 0 w 12195510"/>
              <a:gd name="connsiteY5" fmla="*/ 704028 h 704028"/>
              <a:gd name="connsiteX6" fmla="*/ 0 w 12195510"/>
              <a:gd name="connsiteY6" fmla="*/ 252302 h 704028"/>
              <a:gd name="connsiteX0" fmla="*/ 0 w 12195510"/>
              <a:gd name="connsiteY0" fmla="*/ 264208 h 715934"/>
              <a:gd name="connsiteX1" fmla="*/ 3501201 w 12195510"/>
              <a:gd name="connsiteY1" fmla="*/ 0 h 715934"/>
              <a:gd name="connsiteX2" fmla="*/ 12036716 w 12195510"/>
              <a:gd name="connsiteY2" fmla="*/ 352600 h 715934"/>
              <a:gd name="connsiteX3" fmla="*/ 12195510 w 12195510"/>
              <a:gd name="connsiteY3" fmla="*/ 339604 h 715934"/>
              <a:gd name="connsiteX4" fmla="*/ 12195510 w 12195510"/>
              <a:gd name="connsiteY4" fmla="*/ 715934 h 715934"/>
              <a:gd name="connsiteX5" fmla="*/ 0 w 12195510"/>
              <a:gd name="connsiteY5" fmla="*/ 715934 h 715934"/>
              <a:gd name="connsiteX6" fmla="*/ 0 w 12195510"/>
              <a:gd name="connsiteY6" fmla="*/ 264208 h 715934"/>
              <a:gd name="connsiteX0" fmla="*/ 0 w 12195510"/>
              <a:gd name="connsiteY0" fmla="*/ 265158 h 716884"/>
              <a:gd name="connsiteX1" fmla="*/ 3501201 w 12195510"/>
              <a:gd name="connsiteY1" fmla="*/ 950 h 716884"/>
              <a:gd name="connsiteX2" fmla="*/ 12036716 w 12195510"/>
              <a:gd name="connsiteY2" fmla="*/ 353550 h 716884"/>
              <a:gd name="connsiteX3" fmla="*/ 12195510 w 12195510"/>
              <a:gd name="connsiteY3" fmla="*/ 340554 h 716884"/>
              <a:gd name="connsiteX4" fmla="*/ 12195510 w 12195510"/>
              <a:gd name="connsiteY4" fmla="*/ 716884 h 716884"/>
              <a:gd name="connsiteX5" fmla="*/ 0 w 12195510"/>
              <a:gd name="connsiteY5" fmla="*/ 716884 h 716884"/>
              <a:gd name="connsiteX6" fmla="*/ 0 w 12195510"/>
              <a:gd name="connsiteY6" fmla="*/ 265158 h 716884"/>
              <a:gd name="connsiteX0" fmla="*/ 0 w 12195510"/>
              <a:gd name="connsiteY0" fmla="*/ 332184 h 783910"/>
              <a:gd name="connsiteX1" fmla="*/ 3501201 w 12195510"/>
              <a:gd name="connsiteY1" fmla="*/ 67976 h 783910"/>
              <a:gd name="connsiteX2" fmla="*/ 12036716 w 12195510"/>
              <a:gd name="connsiteY2" fmla="*/ 420576 h 783910"/>
              <a:gd name="connsiteX3" fmla="*/ 12195510 w 12195510"/>
              <a:gd name="connsiteY3" fmla="*/ 407580 h 783910"/>
              <a:gd name="connsiteX4" fmla="*/ 12195510 w 12195510"/>
              <a:gd name="connsiteY4" fmla="*/ 783910 h 783910"/>
              <a:gd name="connsiteX5" fmla="*/ 0 w 12195510"/>
              <a:gd name="connsiteY5" fmla="*/ 783910 h 783910"/>
              <a:gd name="connsiteX6" fmla="*/ 0 w 12195510"/>
              <a:gd name="connsiteY6" fmla="*/ 332184 h 783910"/>
              <a:gd name="connsiteX0" fmla="*/ 0 w 12195510"/>
              <a:gd name="connsiteY0" fmla="*/ 264916 h 716642"/>
              <a:gd name="connsiteX1" fmla="*/ 3501201 w 12195510"/>
              <a:gd name="connsiteY1" fmla="*/ 708 h 716642"/>
              <a:gd name="connsiteX2" fmla="*/ 12195510 w 12195510"/>
              <a:gd name="connsiteY2" fmla="*/ 340312 h 716642"/>
              <a:gd name="connsiteX3" fmla="*/ 12195510 w 12195510"/>
              <a:gd name="connsiteY3" fmla="*/ 716642 h 716642"/>
              <a:gd name="connsiteX4" fmla="*/ 0 w 12195510"/>
              <a:gd name="connsiteY4" fmla="*/ 716642 h 716642"/>
              <a:gd name="connsiteX5" fmla="*/ 0 w 12195510"/>
              <a:gd name="connsiteY5" fmla="*/ 264916 h 716642"/>
              <a:gd name="connsiteX0" fmla="*/ 0 w 12195510"/>
              <a:gd name="connsiteY0" fmla="*/ 405924 h 857650"/>
              <a:gd name="connsiteX1" fmla="*/ 3501201 w 12195510"/>
              <a:gd name="connsiteY1" fmla="*/ 141716 h 857650"/>
              <a:gd name="connsiteX2" fmla="*/ 12195510 w 12195510"/>
              <a:gd name="connsiteY2" fmla="*/ 481320 h 857650"/>
              <a:gd name="connsiteX3" fmla="*/ 12195510 w 12195510"/>
              <a:gd name="connsiteY3" fmla="*/ 857650 h 857650"/>
              <a:gd name="connsiteX4" fmla="*/ 0 w 12195510"/>
              <a:gd name="connsiteY4" fmla="*/ 857650 h 857650"/>
              <a:gd name="connsiteX5" fmla="*/ 0 w 12195510"/>
              <a:gd name="connsiteY5" fmla="*/ 405924 h 857650"/>
              <a:gd name="connsiteX0" fmla="*/ 0 w 12195510"/>
              <a:gd name="connsiteY0" fmla="*/ 25653 h 477379"/>
              <a:gd name="connsiteX1" fmla="*/ 12195510 w 12195510"/>
              <a:gd name="connsiteY1" fmla="*/ 101049 h 477379"/>
              <a:gd name="connsiteX2" fmla="*/ 12195510 w 12195510"/>
              <a:gd name="connsiteY2" fmla="*/ 477379 h 477379"/>
              <a:gd name="connsiteX3" fmla="*/ 0 w 12195510"/>
              <a:gd name="connsiteY3" fmla="*/ 477379 h 477379"/>
              <a:gd name="connsiteX4" fmla="*/ 0 w 12195510"/>
              <a:gd name="connsiteY4" fmla="*/ 25653 h 477379"/>
              <a:gd name="connsiteX0" fmla="*/ 0 w 12195510"/>
              <a:gd name="connsiteY0" fmla="*/ 332044 h 783770"/>
              <a:gd name="connsiteX1" fmla="*/ 12195510 w 12195510"/>
              <a:gd name="connsiteY1" fmla="*/ 407440 h 783770"/>
              <a:gd name="connsiteX2" fmla="*/ 12195510 w 12195510"/>
              <a:gd name="connsiteY2" fmla="*/ 783770 h 783770"/>
              <a:gd name="connsiteX3" fmla="*/ 0 w 12195510"/>
              <a:gd name="connsiteY3" fmla="*/ 783770 h 783770"/>
              <a:gd name="connsiteX4" fmla="*/ 0 w 12195510"/>
              <a:gd name="connsiteY4" fmla="*/ 332044 h 783770"/>
              <a:gd name="connsiteX0" fmla="*/ 0 w 12195510"/>
              <a:gd name="connsiteY0" fmla="*/ 205084 h 656810"/>
              <a:gd name="connsiteX1" fmla="*/ 12195510 w 12195510"/>
              <a:gd name="connsiteY1" fmla="*/ 280480 h 656810"/>
              <a:gd name="connsiteX2" fmla="*/ 12195510 w 12195510"/>
              <a:gd name="connsiteY2" fmla="*/ 656810 h 656810"/>
              <a:gd name="connsiteX3" fmla="*/ 0 w 12195510"/>
              <a:gd name="connsiteY3" fmla="*/ 656810 h 656810"/>
              <a:gd name="connsiteX4" fmla="*/ 0 w 12195510"/>
              <a:gd name="connsiteY4" fmla="*/ 205084 h 656810"/>
              <a:gd name="connsiteX0" fmla="*/ 0 w 12195510"/>
              <a:gd name="connsiteY0" fmla="*/ 175714 h 627440"/>
              <a:gd name="connsiteX1" fmla="*/ 12195510 w 12195510"/>
              <a:gd name="connsiteY1" fmla="*/ 251110 h 627440"/>
              <a:gd name="connsiteX2" fmla="*/ 12195510 w 12195510"/>
              <a:gd name="connsiteY2" fmla="*/ 627440 h 627440"/>
              <a:gd name="connsiteX3" fmla="*/ 0 w 12195510"/>
              <a:gd name="connsiteY3" fmla="*/ 627440 h 627440"/>
              <a:gd name="connsiteX4" fmla="*/ 0 w 12195510"/>
              <a:gd name="connsiteY4" fmla="*/ 175714 h 627440"/>
              <a:gd name="connsiteX0" fmla="*/ 0 w 12195510"/>
              <a:gd name="connsiteY0" fmla="*/ 212056 h 663782"/>
              <a:gd name="connsiteX1" fmla="*/ 12195510 w 12195510"/>
              <a:gd name="connsiteY1" fmla="*/ 287452 h 663782"/>
              <a:gd name="connsiteX2" fmla="*/ 12195510 w 12195510"/>
              <a:gd name="connsiteY2" fmla="*/ 663782 h 663782"/>
              <a:gd name="connsiteX3" fmla="*/ 0 w 12195510"/>
              <a:gd name="connsiteY3" fmla="*/ 663782 h 663782"/>
              <a:gd name="connsiteX4" fmla="*/ 0 w 12195510"/>
              <a:gd name="connsiteY4" fmla="*/ 212056 h 663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5510" h="663782">
                <a:moveTo>
                  <a:pt x="0" y="212056"/>
                </a:moveTo>
                <a:cubicBezTo>
                  <a:pt x="2234990" y="-338823"/>
                  <a:pt x="8293643" y="366945"/>
                  <a:pt x="12195510" y="287452"/>
                </a:cubicBezTo>
                <a:lnTo>
                  <a:pt x="12195510" y="663782"/>
                </a:lnTo>
                <a:lnTo>
                  <a:pt x="0" y="663782"/>
                </a:lnTo>
                <a:lnTo>
                  <a:pt x="0" y="212056"/>
                </a:lnTo>
                <a:close/>
              </a:path>
            </a:pathLst>
          </a:custGeom>
          <a:blipFill dpi="0" rotWithShape="1">
            <a:blip r:embed="rId24" cstate="print">
              <a:extLst>
                <a:ext uri="{28A0092B-C50C-407E-A947-70E740481C1C}">
                  <a14:useLocalDpi xmlns:a14="http://schemas.microsoft.com/office/drawing/2010/main"/>
                </a:ext>
              </a:extLst>
            </a:blip>
            <a:srcRect/>
            <a:tile tx="0" ty="0" sx="100000" sy="100000" flip="none" algn="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2" name="Chỗ dành sẵn cho Tiêu đề 1"/>
          <p:cNvSpPr>
            <a:spLocks noGrp="1"/>
          </p:cNvSpPr>
          <p:nvPr>
            <p:ph type="title"/>
          </p:nvPr>
        </p:nvSpPr>
        <p:spPr>
          <a:xfrm>
            <a:off x="1219200" y="381000"/>
            <a:ext cx="9753600" cy="1219200"/>
          </a:xfrm>
          <a:prstGeom prst="rect">
            <a:avLst/>
          </a:prstGeom>
        </p:spPr>
        <p:txBody>
          <a:bodyPr vert="horz" lIns="91440" tIns="45720" rIns="91440" bIns="45720" rtlCol="0" anchor="b">
            <a:normAutofit/>
          </a:bodyPr>
          <a:lstStyle/>
          <a:p>
            <a:r>
              <a:rPr lang="vi-VN"/>
              <a:t>Bấm để chỉnh sửa kiểu tiêu đề Bản cái</a:t>
            </a:r>
          </a:p>
        </p:txBody>
      </p:sp>
      <p:sp>
        <p:nvSpPr>
          <p:cNvPr id="3" name="Chỗ dành sẵn cho Văn bản 2"/>
          <p:cNvSpPr>
            <a:spLocks noGrp="1"/>
          </p:cNvSpPr>
          <p:nvPr>
            <p:ph type="body" idx="1"/>
          </p:nvPr>
        </p:nvSpPr>
        <p:spPr>
          <a:xfrm>
            <a:off x="1219200" y="1905000"/>
            <a:ext cx="9753600" cy="4038600"/>
          </a:xfrm>
          <a:prstGeom prst="rect">
            <a:avLst/>
          </a:prstGeom>
        </p:spPr>
        <p:txBody>
          <a:bodyPr vert="horz" lIns="91440" tIns="45720" rIns="91440" bIns="45720" rtlCol="0">
            <a:normAutofit/>
          </a:bodyPr>
          <a:lstStyle/>
          <a:p>
            <a:pPr lvl="0"/>
            <a:r>
              <a:rPr lang="vi-VN"/>
              <a:t>Bấm để chỉnh sửa kiểu văn bản Chủ</a:t>
            </a:r>
          </a:p>
          <a:p>
            <a:pPr lvl="1"/>
            <a:r>
              <a:rPr lang="vi-VN"/>
              <a:t>Mức hai</a:t>
            </a:r>
          </a:p>
          <a:p>
            <a:pPr lvl="2"/>
            <a:r>
              <a:rPr lang="vi-VN"/>
              <a:t>Mức ba</a:t>
            </a:r>
          </a:p>
          <a:p>
            <a:pPr lvl="3"/>
            <a:r>
              <a:rPr lang="vi-VN"/>
              <a:t>Mức bốn</a:t>
            </a:r>
          </a:p>
          <a:p>
            <a:pPr lvl="4"/>
            <a:r>
              <a:rPr lang="vi-VN"/>
              <a:t>Mức năm</a:t>
            </a:r>
          </a:p>
        </p:txBody>
      </p:sp>
      <p:sp>
        <p:nvSpPr>
          <p:cNvPr id="4" name="Chỗ dành sẵn cho Ngày 3"/>
          <p:cNvSpPr>
            <a:spLocks noGrp="1"/>
          </p:cNvSpPr>
          <p:nvPr>
            <p:ph type="dt" sz="half" idx="2"/>
          </p:nvPr>
        </p:nvSpPr>
        <p:spPr>
          <a:xfrm>
            <a:off x="8839199" y="6508752"/>
            <a:ext cx="1012583" cy="273048"/>
          </a:xfrm>
          <a:prstGeom prst="rect">
            <a:avLst/>
          </a:prstGeom>
        </p:spPr>
        <p:txBody>
          <a:bodyPr vert="horz" lIns="91440" tIns="45720" rIns="91440" bIns="45720" rtlCol="0" anchor="ctr"/>
          <a:lstStyle>
            <a:lvl1pPr algn="r" latinLnBrk="0">
              <a:defRPr lang="vi-VN" sz="800">
                <a:solidFill>
                  <a:schemeClr val="tx1"/>
                </a:solidFill>
              </a:defRPr>
            </a:lvl1pPr>
          </a:lstStyle>
          <a:p>
            <a:fld id="{0AC4B3D8-5ADB-4A32-BF23-A92F8A52B91A}" type="datetimeFigureOut">
              <a:pPr/>
              <a:t>2/9/2019</a:t>
            </a:fld>
            <a:endParaRPr lang="vi-VN"/>
          </a:p>
        </p:txBody>
      </p:sp>
      <p:sp>
        <p:nvSpPr>
          <p:cNvPr id="5" name="Chỗ dành sẵn cho Chân trang 4"/>
          <p:cNvSpPr>
            <a:spLocks noGrp="1"/>
          </p:cNvSpPr>
          <p:nvPr>
            <p:ph type="ftr" sz="quarter" idx="3"/>
          </p:nvPr>
        </p:nvSpPr>
        <p:spPr>
          <a:xfrm>
            <a:off x="1219200" y="6508752"/>
            <a:ext cx="5791200" cy="273048"/>
          </a:xfrm>
          <a:prstGeom prst="rect">
            <a:avLst/>
          </a:prstGeom>
        </p:spPr>
        <p:txBody>
          <a:bodyPr vert="horz" lIns="91440" tIns="45720" rIns="91440" bIns="45720" rtlCol="0" anchor="ctr"/>
          <a:lstStyle>
            <a:lvl1pPr algn="l" latinLnBrk="0">
              <a:defRPr lang="vi-VN" sz="800">
                <a:solidFill>
                  <a:schemeClr val="tx1"/>
                </a:solidFill>
              </a:defRPr>
            </a:lvl1pPr>
          </a:lstStyle>
          <a:p>
            <a:endParaRPr lang="vi-VN"/>
          </a:p>
        </p:txBody>
      </p:sp>
      <p:sp>
        <p:nvSpPr>
          <p:cNvPr id="6" name="Chỗ dành sẵn cho Số Bản chiếu 5"/>
          <p:cNvSpPr>
            <a:spLocks noGrp="1"/>
          </p:cNvSpPr>
          <p:nvPr>
            <p:ph type="sldNum" sz="quarter" idx="4"/>
          </p:nvPr>
        </p:nvSpPr>
        <p:spPr>
          <a:xfrm>
            <a:off x="10210800" y="6508752"/>
            <a:ext cx="762000" cy="273048"/>
          </a:xfrm>
          <a:prstGeom prst="rect">
            <a:avLst/>
          </a:prstGeom>
        </p:spPr>
        <p:txBody>
          <a:bodyPr vert="horz" lIns="91440" tIns="45720" rIns="91440" bIns="45720" rtlCol="0" anchor="ctr"/>
          <a:lstStyle>
            <a:lvl1pPr algn="r" latinLnBrk="0">
              <a:defRPr lang="vi-VN" sz="800">
                <a:solidFill>
                  <a:schemeClr val="tx1"/>
                </a:solidFill>
              </a:defRPr>
            </a:lvl1pPr>
          </a:lstStyle>
          <a:p>
            <a:fld id="{AAEE26C7-C0F2-47B8-A1D5-ED66318EE92E}" type="slidenum">
              <a:pPr/>
              <a:t>‹#›</a:t>
            </a:fld>
            <a:endParaRPr lang="vi-VN"/>
          </a:p>
        </p:txBody>
      </p:sp>
      <p:grpSp>
        <p:nvGrpSpPr>
          <p:cNvPr id="8" name="Nhóm 7"/>
          <p:cNvGrpSpPr/>
          <p:nvPr userDrawn="1"/>
        </p:nvGrpSpPr>
        <p:grpSpPr>
          <a:xfrm rot="359119" flipH="1">
            <a:off x="11435433" y="6163490"/>
            <a:ext cx="391366" cy="133877"/>
            <a:chOff x="11572034" y="6157344"/>
            <a:chExt cx="478917" cy="163826"/>
          </a:xfrm>
        </p:grpSpPr>
        <p:sp>
          <p:nvSpPr>
            <p:cNvPr id="22" name="Trái tim 4"/>
            <p:cNvSpPr/>
            <p:nvPr userDrawn="1"/>
          </p:nvSpPr>
          <p:spPr>
            <a:xfrm rot="15055303">
              <a:off x="11885962" y="6118960"/>
              <a:ext cx="126605" cy="203373"/>
            </a:xfrm>
            <a:custGeom>
              <a:avLst/>
              <a:gdLst>
                <a:gd name="connsiteX0" fmla="*/ 364474 w 728947"/>
                <a:gd name="connsiteY0" fmla="*/ 179598 h 718390"/>
                <a:gd name="connsiteX1" fmla="*/ 364474 w 728947"/>
                <a:gd name="connsiteY1" fmla="*/ 718390 h 718390"/>
                <a:gd name="connsiteX2" fmla="*/ 364474 w 728947"/>
                <a:gd name="connsiteY2" fmla="*/ 179598 h 718390"/>
                <a:gd name="connsiteX0" fmla="*/ 361463 w 734293"/>
                <a:gd name="connsiteY0" fmla="*/ 139527 h 867177"/>
                <a:gd name="connsiteX1" fmla="*/ 369674 w 734293"/>
                <a:gd name="connsiteY1" fmla="*/ 867177 h 867177"/>
                <a:gd name="connsiteX2" fmla="*/ 361463 w 734293"/>
                <a:gd name="connsiteY2" fmla="*/ 139527 h 867177"/>
                <a:gd name="connsiteX0" fmla="*/ 358764 w 734330"/>
                <a:gd name="connsiteY0" fmla="*/ 126880 h 954872"/>
                <a:gd name="connsiteX1" fmla="*/ 370902 w 734330"/>
                <a:gd name="connsiteY1" fmla="*/ 954872 h 954872"/>
                <a:gd name="connsiteX2" fmla="*/ 358764 w 734330"/>
                <a:gd name="connsiteY2" fmla="*/ 126880 h 954872"/>
                <a:gd name="connsiteX0" fmla="*/ 370778 w 746346"/>
                <a:gd name="connsiteY0" fmla="*/ 126880 h 954872"/>
                <a:gd name="connsiteX1" fmla="*/ 382916 w 746346"/>
                <a:gd name="connsiteY1" fmla="*/ 954872 h 954872"/>
                <a:gd name="connsiteX2" fmla="*/ 370778 w 746346"/>
                <a:gd name="connsiteY2" fmla="*/ 126880 h 954872"/>
                <a:gd name="connsiteX0" fmla="*/ 370780 w 760917"/>
                <a:gd name="connsiteY0" fmla="*/ 54449 h 882441"/>
                <a:gd name="connsiteX1" fmla="*/ 382918 w 760917"/>
                <a:gd name="connsiteY1" fmla="*/ 882441 h 882441"/>
                <a:gd name="connsiteX2" fmla="*/ 370780 w 760917"/>
                <a:gd name="connsiteY2" fmla="*/ 54449 h 882441"/>
                <a:gd name="connsiteX0" fmla="*/ 363681 w 761060"/>
                <a:gd name="connsiteY0" fmla="*/ 66431 h 758355"/>
                <a:gd name="connsiteX1" fmla="*/ 386446 w 761060"/>
                <a:gd name="connsiteY1" fmla="*/ 758355 h 758355"/>
                <a:gd name="connsiteX2" fmla="*/ 363681 w 761060"/>
                <a:gd name="connsiteY2" fmla="*/ 66431 h 758355"/>
                <a:gd name="connsiteX0" fmla="*/ 363681 w 759155"/>
                <a:gd name="connsiteY0" fmla="*/ 120565 h 812489"/>
                <a:gd name="connsiteX1" fmla="*/ 386446 w 759155"/>
                <a:gd name="connsiteY1" fmla="*/ 812489 h 812489"/>
                <a:gd name="connsiteX2" fmla="*/ 363681 w 759155"/>
                <a:gd name="connsiteY2" fmla="*/ 120565 h 812489"/>
                <a:gd name="connsiteX0" fmla="*/ 359155 w 754629"/>
                <a:gd name="connsiteY0" fmla="*/ 120565 h 812489"/>
                <a:gd name="connsiteX1" fmla="*/ 381920 w 754629"/>
                <a:gd name="connsiteY1" fmla="*/ 812489 h 812489"/>
                <a:gd name="connsiteX2" fmla="*/ 359155 w 754629"/>
                <a:gd name="connsiteY2" fmla="*/ 120565 h 812489"/>
                <a:gd name="connsiteX0" fmla="*/ 351339 w 754876"/>
                <a:gd name="connsiteY0" fmla="*/ 110133 h 884706"/>
                <a:gd name="connsiteX1" fmla="*/ 385803 w 754876"/>
                <a:gd name="connsiteY1" fmla="*/ 884704 h 884706"/>
                <a:gd name="connsiteX2" fmla="*/ 351339 w 754876"/>
                <a:gd name="connsiteY2" fmla="*/ 110133 h 884706"/>
                <a:gd name="connsiteX0" fmla="*/ 351339 w 690209"/>
                <a:gd name="connsiteY0" fmla="*/ 121660 h 896233"/>
                <a:gd name="connsiteX1" fmla="*/ 385803 w 690209"/>
                <a:gd name="connsiteY1" fmla="*/ 896231 h 896233"/>
                <a:gd name="connsiteX2" fmla="*/ 351339 w 690209"/>
                <a:gd name="connsiteY2" fmla="*/ 121660 h 896233"/>
                <a:gd name="connsiteX0" fmla="*/ 329925 w 691289"/>
                <a:gd name="connsiteY0" fmla="*/ 108889 h 985974"/>
                <a:gd name="connsiteX1" fmla="*/ 397021 w 691289"/>
                <a:gd name="connsiteY1" fmla="*/ 985972 h 985974"/>
                <a:gd name="connsiteX2" fmla="*/ 329925 w 691289"/>
                <a:gd name="connsiteY2" fmla="*/ 108889 h 985974"/>
                <a:gd name="connsiteX0" fmla="*/ 329925 w 703699"/>
                <a:gd name="connsiteY0" fmla="*/ 95415 h 972500"/>
                <a:gd name="connsiteX1" fmla="*/ 397021 w 703699"/>
                <a:gd name="connsiteY1" fmla="*/ 972498 h 972500"/>
                <a:gd name="connsiteX2" fmla="*/ 329925 w 703699"/>
                <a:gd name="connsiteY2" fmla="*/ 95415 h 972500"/>
                <a:gd name="connsiteX0" fmla="*/ 356118 w 729892"/>
                <a:gd name="connsiteY0" fmla="*/ 19806 h 896891"/>
                <a:gd name="connsiteX1" fmla="*/ 423214 w 729892"/>
                <a:gd name="connsiteY1" fmla="*/ 896889 h 896891"/>
                <a:gd name="connsiteX2" fmla="*/ 356118 w 729892"/>
                <a:gd name="connsiteY2" fmla="*/ 19806 h 896891"/>
                <a:gd name="connsiteX0" fmla="*/ 344253 w 731388"/>
                <a:gd name="connsiteY0" fmla="*/ 15349 h 1030179"/>
                <a:gd name="connsiteX1" fmla="*/ 430847 w 731388"/>
                <a:gd name="connsiteY1" fmla="*/ 1030178 h 1030179"/>
                <a:gd name="connsiteX2" fmla="*/ 344253 w 731388"/>
                <a:gd name="connsiteY2" fmla="*/ 15349 h 1030179"/>
                <a:gd name="connsiteX0" fmla="*/ 344253 w 627938"/>
                <a:gd name="connsiteY0" fmla="*/ 17854 h 1032684"/>
                <a:gd name="connsiteX1" fmla="*/ 430847 w 627938"/>
                <a:gd name="connsiteY1" fmla="*/ 1032683 h 1032684"/>
                <a:gd name="connsiteX2" fmla="*/ 344253 w 627938"/>
                <a:gd name="connsiteY2" fmla="*/ 17854 h 1032684"/>
                <a:gd name="connsiteX0" fmla="*/ 344253 w 701197"/>
                <a:gd name="connsiteY0" fmla="*/ 14639 h 1029469"/>
                <a:gd name="connsiteX1" fmla="*/ 430847 w 701197"/>
                <a:gd name="connsiteY1" fmla="*/ 1029468 h 1029469"/>
                <a:gd name="connsiteX2" fmla="*/ 344253 w 701197"/>
                <a:gd name="connsiteY2" fmla="*/ 14639 h 1029469"/>
                <a:gd name="connsiteX0" fmla="*/ 352223 w 702327"/>
                <a:gd name="connsiteY0" fmla="*/ 13937 h 1064004"/>
                <a:gd name="connsiteX1" fmla="*/ 425685 w 702327"/>
                <a:gd name="connsiteY1" fmla="*/ 1064003 h 1064004"/>
                <a:gd name="connsiteX2" fmla="*/ 352223 w 702327"/>
                <a:gd name="connsiteY2" fmla="*/ 13937 h 1064004"/>
                <a:gd name="connsiteX0" fmla="*/ 352223 w 704458"/>
                <a:gd name="connsiteY0" fmla="*/ 13937 h 1064004"/>
                <a:gd name="connsiteX1" fmla="*/ 425685 w 704458"/>
                <a:gd name="connsiteY1" fmla="*/ 1064003 h 1064004"/>
                <a:gd name="connsiteX2" fmla="*/ 352223 w 704458"/>
                <a:gd name="connsiteY2" fmla="*/ 13937 h 1064004"/>
                <a:gd name="connsiteX0" fmla="*/ 392536 w 744771"/>
                <a:gd name="connsiteY0" fmla="*/ 3135 h 1053202"/>
                <a:gd name="connsiteX1" fmla="*/ 465998 w 744771"/>
                <a:gd name="connsiteY1" fmla="*/ 1053201 h 1053202"/>
                <a:gd name="connsiteX2" fmla="*/ 392536 w 744771"/>
                <a:gd name="connsiteY2" fmla="*/ 3135 h 1053202"/>
                <a:gd name="connsiteX0" fmla="*/ 378416 w 743916"/>
                <a:gd name="connsiteY0" fmla="*/ 3093 h 1061280"/>
                <a:gd name="connsiteX1" fmla="*/ 477199 w 743916"/>
                <a:gd name="connsiteY1" fmla="*/ 1061280 h 1061280"/>
                <a:gd name="connsiteX2" fmla="*/ 378416 w 743916"/>
                <a:gd name="connsiteY2" fmla="*/ 3093 h 1061280"/>
                <a:gd name="connsiteX0" fmla="*/ 378416 w 666878"/>
                <a:gd name="connsiteY0" fmla="*/ 3093 h 1061280"/>
                <a:gd name="connsiteX1" fmla="*/ 477199 w 666878"/>
                <a:gd name="connsiteY1" fmla="*/ 1061280 h 1061280"/>
                <a:gd name="connsiteX2" fmla="*/ 378416 w 666878"/>
                <a:gd name="connsiteY2" fmla="*/ 3093 h 1061280"/>
                <a:gd name="connsiteX0" fmla="*/ 378416 w 711925"/>
                <a:gd name="connsiteY0" fmla="*/ 3093 h 1061280"/>
                <a:gd name="connsiteX1" fmla="*/ 477199 w 711925"/>
                <a:gd name="connsiteY1" fmla="*/ 1061280 h 1061280"/>
                <a:gd name="connsiteX2" fmla="*/ 378416 w 711925"/>
                <a:gd name="connsiteY2" fmla="*/ 3093 h 1061280"/>
              </a:gdLst>
              <a:ahLst/>
              <a:cxnLst>
                <a:cxn ang="0">
                  <a:pos x="connsiteX0" y="connsiteY0"/>
                </a:cxn>
                <a:cxn ang="0">
                  <a:pos x="connsiteX1" y="connsiteY1"/>
                </a:cxn>
                <a:cxn ang="0">
                  <a:pos x="connsiteX2" y="connsiteY2"/>
                </a:cxn>
              </a:cxnLst>
              <a:rect l="l" t="t" r="r" b="b"/>
              <a:pathLst>
                <a:path w="711925" h="1061280">
                  <a:moveTo>
                    <a:pt x="378416" y="3093"/>
                  </a:moveTo>
                  <a:cubicBezTo>
                    <a:pt x="967030" y="121659"/>
                    <a:pt x="628090" y="555599"/>
                    <a:pt x="477199" y="1061280"/>
                  </a:cubicBezTo>
                  <a:cubicBezTo>
                    <a:pt x="-266935" y="522488"/>
                    <a:pt x="-13065" y="-47086"/>
                    <a:pt x="378416" y="309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Trái tim 4"/>
            <p:cNvSpPr/>
            <p:nvPr userDrawn="1"/>
          </p:nvSpPr>
          <p:spPr>
            <a:xfrm rot="7354892" flipH="1">
              <a:off x="11610418" y="6128743"/>
              <a:ext cx="126605" cy="203373"/>
            </a:xfrm>
            <a:custGeom>
              <a:avLst/>
              <a:gdLst>
                <a:gd name="connsiteX0" fmla="*/ 364474 w 728947"/>
                <a:gd name="connsiteY0" fmla="*/ 179598 h 718390"/>
                <a:gd name="connsiteX1" fmla="*/ 364474 w 728947"/>
                <a:gd name="connsiteY1" fmla="*/ 718390 h 718390"/>
                <a:gd name="connsiteX2" fmla="*/ 364474 w 728947"/>
                <a:gd name="connsiteY2" fmla="*/ 179598 h 718390"/>
                <a:gd name="connsiteX0" fmla="*/ 361463 w 734293"/>
                <a:gd name="connsiteY0" fmla="*/ 139527 h 867177"/>
                <a:gd name="connsiteX1" fmla="*/ 369674 w 734293"/>
                <a:gd name="connsiteY1" fmla="*/ 867177 h 867177"/>
                <a:gd name="connsiteX2" fmla="*/ 361463 w 734293"/>
                <a:gd name="connsiteY2" fmla="*/ 139527 h 867177"/>
                <a:gd name="connsiteX0" fmla="*/ 358764 w 734330"/>
                <a:gd name="connsiteY0" fmla="*/ 126880 h 954872"/>
                <a:gd name="connsiteX1" fmla="*/ 370902 w 734330"/>
                <a:gd name="connsiteY1" fmla="*/ 954872 h 954872"/>
                <a:gd name="connsiteX2" fmla="*/ 358764 w 734330"/>
                <a:gd name="connsiteY2" fmla="*/ 126880 h 954872"/>
                <a:gd name="connsiteX0" fmla="*/ 370778 w 746346"/>
                <a:gd name="connsiteY0" fmla="*/ 126880 h 954872"/>
                <a:gd name="connsiteX1" fmla="*/ 382916 w 746346"/>
                <a:gd name="connsiteY1" fmla="*/ 954872 h 954872"/>
                <a:gd name="connsiteX2" fmla="*/ 370778 w 746346"/>
                <a:gd name="connsiteY2" fmla="*/ 126880 h 954872"/>
                <a:gd name="connsiteX0" fmla="*/ 370780 w 760917"/>
                <a:gd name="connsiteY0" fmla="*/ 54449 h 882441"/>
                <a:gd name="connsiteX1" fmla="*/ 382918 w 760917"/>
                <a:gd name="connsiteY1" fmla="*/ 882441 h 882441"/>
                <a:gd name="connsiteX2" fmla="*/ 370780 w 760917"/>
                <a:gd name="connsiteY2" fmla="*/ 54449 h 882441"/>
                <a:gd name="connsiteX0" fmla="*/ 363681 w 761060"/>
                <a:gd name="connsiteY0" fmla="*/ 66431 h 758355"/>
                <a:gd name="connsiteX1" fmla="*/ 386446 w 761060"/>
                <a:gd name="connsiteY1" fmla="*/ 758355 h 758355"/>
                <a:gd name="connsiteX2" fmla="*/ 363681 w 761060"/>
                <a:gd name="connsiteY2" fmla="*/ 66431 h 758355"/>
                <a:gd name="connsiteX0" fmla="*/ 363681 w 759155"/>
                <a:gd name="connsiteY0" fmla="*/ 120565 h 812489"/>
                <a:gd name="connsiteX1" fmla="*/ 386446 w 759155"/>
                <a:gd name="connsiteY1" fmla="*/ 812489 h 812489"/>
                <a:gd name="connsiteX2" fmla="*/ 363681 w 759155"/>
                <a:gd name="connsiteY2" fmla="*/ 120565 h 812489"/>
                <a:gd name="connsiteX0" fmla="*/ 359155 w 754629"/>
                <a:gd name="connsiteY0" fmla="*/ 120565 h 812489"/>
                <a:gd name="connsiteX1" fmla="*/ 381920 w 754629"/>
                <a:gd name="connsiteY1" fmla="*/ 812489 h 812489"/>
                <a:gd name="connsiteX2" fmla="*/ 359155 w 754629"/>
                <a:gd name="connsiteY2" fmla="*/ 120565 h 812489"/>
                <a:gd name="connsiteX0" fmla="*/ 351339 w 754876"/>
                <a:gd name="connsiteY0" fmla="*/ 110133 h 884706"/>
                <a:gd name="connsiteX1" fmla="*/ 385803 w 754876"/>
                <a:gd name="connsiteY1" fmla="*/ 884704 h 884706"/>
                <a:gd name="connsiteX2" fmla="*/ 351339 w 754876"/>
                <a:gd name="connsiteY2" fmla="*/ 110133 h 884706"/>
                <a:gd name="connsiteX0" fmla="*/ 351339 w 690209"/>
                <a:gd name="connsiteY0" fmla="*/ 121660 h 896233"/>
                <a:gd name="connsiteX1" fmla="*/ 385803 w 690209"/>
                <a:gd name="connsiteY1" fmla="*/ 896231 h 896233"/>
                <a:gd name="connsiteX2" fmla="*/ 351339 w 690209"/>
                <a:gd name="connsiteY2" fmla="*/ 121660 h 896233"/>
                <a:gd name="connsiteX0" fmla="*/ 329925 w 691289"/>
                <a:gd name="connsiteY0" fmla="*/ 108889 h 985974"/>
                <a:gd name="connsiteX1" fmla="*/ 397021 w 691289"/>
                <a:gd name="connsiteY1" fmla="*/ 985972 h 985974"/>
                <a:gd name="connsiteX2" fmla="*/ 329925 w 691289"/>
                <a:gd name="connsiteY2" fmla="*/ 108889 h 985974"/>
                <a:gd name="connsiteX0" fmla="*/ 329925 w 703699"/>
                <a:gd name="connsiteY0" fmla="*/ 95415 h 972500"/>
                <a:gd name="connsiteX1" fmla="*/ 397021 w 703699"/>
                <a:gd name="connsiteY1" fmla="*/ 972498 h 972500"/>
                <a:gd name="connsiteX2" fmla="*/ 329925 w 703699"/>
                <a:gd name="connsiteY2" fmla="*/ 95415 h 972500"/>
                <a:gd name="connsiteX0" fmla="*/ 356118 w 729892"/>
                <a:gd name="connsiteY0" fmla="*/ 19806 h 896891"/>
                <a:gd name="connsiteX1" fmla="*/ 423214 w 729892"/>
                <a:gd name="connsiteY1" fmla="*/ 896889 h 896891"/>
                <a:gd name="connsiteX2" fmla="*/ 356118 w 729892"/>
                <a:gd name="connsiteY2" fmla="*/ 19806 h 896891"/>
                <a:gd name="connsiteX0" fmla="*/ 344253 w 731388"/>
                <a:gd name="connsiteY0" fmla="*/ 15349 h 1030179"/>
                <a:gd name="connsiteX1" fmla="*/ 430847 w 731388"/>
                <a:gd name="connsiteY1" fmla="*/ 1030178 h 1030179"/>
                <a:gd name="connsiteX2" fmla="*/ 344253 w 731388"/>
                <a:gd name="connsiteY2" fmla="*/ 15349 h 1030179"/>
                <a:gd name="connsiteX0" fmla="*/ 344253 w 627938"/>
                <a:gd name="connsiteY0" fmla="*/ 17854 h 1032684"/>
                <a:gd name="connsiteX1" fmla="*/ 430847 w 627938"/>
                <a:gd name="connsiteY1" fmla="*/ 1032683 h 1032684"/>
                <a:gd name="connsiteX2" fmla="*/ 344253 w 627938"/>
                <a:gd name="connsiteY2" fmla="*/ 17854 h 1032684"/>
                <a:gd name="connsiteX0" fmla="*/ 344253 w 701197"/>
                <a:gd name="connsiteY0" fmla="*/ 14639 h 1029469"/>
                <a:gd name="connsiteX1" fmla="*/ 430847 w 701197"/>
                <a:gd name="connsiteY1" fmla="*/ 1029468 h 1029469"/>
                <a:gd name="connsiteX2" fmla="*/ 344253 w 701197"/>
                <a:gd name="connsiteY2" fmla="*/ 14639 h 1029469"/>
                <a:gd name="connsiteX0" fmla="*/ 352223 w 702327"/>
                <a:gd name="connsiteY0" fmla="*/ 13937 h 1064004"/>
                <a:gd name="connsiteX1" fmla="*/ 425685 w 702327"/>
                <a:gd name="connsiteY1" fmla="*/ 1064003 h 1064004"/>
                <a:gd name="connsiteX2" fmla="*/ 352223 w 702327"/>
                <a:gd name="connsiteY2" fmla="*/ 13937 h 1064004"/>
                <a:gd name="connsiteX0" fmla="*/ 352223 w 704458"/>
                <a:gd name="connsiteY0" fmla="*/ 13937 h 1064004"/>
                <a:gd name="connsiteX1" fmla="*/ 425685 w 704458"/>
                <a:gd name="connsiteY1" fmla="*/ 1064003 h 1064004"/>
                <a:gd name="connsiteX2" fmla="*/ 352223 w 704458"/>
                <a:gd name="connsiteY2" fmla="*/ 13937 h 1064004"/>
                <a:gd name="connsiteX0" fmla="*/ 392536 w 744771"/>
                <a:gd name="connsiteY0" fmla="*/ 3135 h 1053202"/>
                <a:gd name="connsiteX1" fmla="*/ 465998 w 744771"/>
                <a:gd name="connsiteY1" fmla="*/ 1053201 h 1053202"/>
                <a:gd name="connsiteX2" fmla="*/ 392536 w 744771"/>
                <a:gd name="connsiteY2" fmla="*/ 3135 h 1053202"/>
                <a:gd name="connsiteX0" fmla="*/ 378416 w 743916"/>
                <a:gd name="connsiteY0" fmla="*/ 3093 h 1061280"/>
                <a:gd name="connsiteX1" fmla="*/ 477199 w 743916"/>
                <a:gd name="connsiteY1" fmla="*/ 1061280 h 1061280"/>
                <a:gd name="connsiteX2" fmla="*/ 378416 w 743916"/>
                <a:gd name="connsiteY2" fmla="*/ 3093 h 1061280"/>
                <a:gd name="connsiteX0" fmla="*/ 378416 w 666878"/>
                <a:gd name="connsiteY0" fmla="*/ 3093 h 1061280"/>
                <a:gd name="connsiteX1" fmla="*/ 477199 w 666878"/>
                <a:gd name="connsiteY1" fmla="*/ 1061280 h 1061280"/>
                <a:gd name="connsiteX2" fmla="*/ 378416 w 666878"/>
                <a:gd name="connsiteY2" fmla="*/ 3093 h 1061280"/>
                <a:gd name="connsiteX0" fmla="*/ 378416 w 711925"/>
                <a:gd name="connsiteY0" fmla="*/ 3093 h 1061280"/>
                <a:gd name="connsiteX1" fmla="*/ 477199 w 711925"/>
                <a:gd name="connsiteY1" fmla="*/ 1061280 h 1061280"/>
                <a:gd name="connsiteX2" fmla="*/ 378416 w 711925"/>
                <a:gd name="connsiteY2" fmla="*/ 3093 h 1061280"/>
              </a:gdLst>
              <a:ahLst/>
              <a:cxnLst>
                <a:cxn ang="0">
                  <a:pos x="connsiteX0" y="connsiteY0"/>
                </a:cxn>
                <a:cxn ang="0">
                  <a:pos x="connsiteX1" y="connsiteY1"/>
                </a:cxn>
                <a:cxn ang="0">
                  <a:pos x="connsiteX2" y="connsiteY2"/>
                </a:cxn>
              </a:cxnLst>
              <a:rect l="l" t="t" r="r" b="b"/>
              <a:pathLst>
                <a:path w="711925" h="1061280">
                  <a:moveTo>
                    <a:pt x="378416" y="3093"/>
                  </a:moveTo>
                  <a:cubicBezTo>
                    <a:pt x="967030" y="121659"/>
                    <a:pt x="628090" y="555599"/>
                    <a:pt x="477199" y="1061280"/>
                  </a:cubicBezTo>
                  <a:cubicBezTo>
                    <a:pt x="-266935" y="522488"/>
                    <a:pt x="-13065" y="-47086"/>
                    <a:pt x="378416" y="309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ình tự do 24"/>
            <p:cNvSpPr/>
            <p:nvPr userDrawn="1"/>
          </p:nvSpPr>
          <p:spPr>
            <a:xfrm>
              <a:off x="11733670" y="6246941"/>
              <a:ext cx="59823" cy="74229"/>
            </a:xfrm>
            <a:custGeom>
              <a:avLst/>
              <a:gdLst>
                <a:gd name="connsiteX0" fmla="*/ 0 w 353082"/>
                <a:gd name="connsiteY0" fmla="*/ 0 h 295603"/>
                <a:gd name="connsiteX1" fmla="*/ 353082 w 353082"/>
                <a:gd name="connsiteY1" fmla="*/ 238125 h 295603"/>
                <a:gd name="connsiteX2" fmla="*/ 320238 w 353082"/>
                <a:gd name="connsiteY2" fmla="*/ 295603 h 295603"/>
                <a:gd name="connsiteX3" fmla="*/ 8212 w 353082"/>
                <a:gd name="connsiteY3" fmla="*/ 65690 h 295603"/>
                <a:gd name="connsiteX4" fmla="*/ 0 w 353082"/>
                <a:gd name="connsiteY4" fmla="*/ 0 h 295603"/>
                <a:gd name="connsiteX0" fmla="*/ 0 w 353082"/>
                <a:gd name="connsiteY0" fmla="*/ 0 h 238125"/>
                <a:gd name="connsiteX1" fmla="*/ 353082 w 353082"/>
                <a:gd name="connsiteY1" fmla="*/ 238125 h 238125"/>
                <a:gd name="connsiteX2" fmla="*/ 79476 w 353082"/>
                <a:gd name="connsiteY2" fmla="*/ 119270 h 238125"/>
                <a:gd name="connsiteX3" fmla="*/ 8212 w 353082"/>
                <a:gd name="connsiteY3" fmla="*/ 65690 h 238125"/>
                <a:gd name="connsiteX4" fmla="*/ 0 w 353082"/>
                <a:gd name="connsiteY4" fmla="*/ 0 h 238125"/>
                <a:gd name="connsiteX0" fmla="*/ 0 w 85191"/>
                <a:gd name="connsiteY0" fmla="*/ 0 h 119270"/>
                <a:gd name="connsiteX1" fmla="*/ 85191 w 85191"/>
                <a:gd name="connsiteY1" fmla="*/ 95702 h 119270"/>
                <a:gd name="connsiteX2" fmla="*/ 79476 w 85191"/>
                <a:gd name="connsiteY2" fmla="*/ 119270 h 119270"/>
                <a:gd name="connsiteX3" fmla="*/ 8212 w 85191"/>
                <a:gd name="connsiteY3" fmla="*/ 65690 h 119270"/>
                <a:gd name="connsiteX4" fmla="*/ 0 w 85191"/>
                <a:gd name="connsiteY4" fmla="*/ 0 h 119270"/>
                <a:gd name="connsiteX0" fmla="*/ 0 w 85191"/>
                <a:gd name="connsiteY0" fmla="*/ 0 h 105706"/>
                <a:gd name="connsiteX1" fmla="*/ 85191 w 85191"/>
                <a:gd name="connsiteY1" fmla="*/ 82138 h 105706"/>
                <a:gd name="connsiteX2" fmla="*/ 79476 w 85191"/>
                <a:gd name="connsiteY2" fmla="*/ 105706 h 105706"/>
                <a:gd name="connsiteX3" fmla="*/ 8212 w 85191"/>
                <a:gd name="connsiteY3" fmla="*/ 52126 h 105706"/>
                <a:gd name="connsiteX4" fmla="*/ 0 w 85191"/>
                <a:gd name="connsiteY4" fmla="*/ 0 h 105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91" h="105706">
                  <a:moveTo>
                    <a:pt x="0" y="0"/>
                  </a:moveTo>
                  <a:lnTo>
                    <a:pt x="85191" y="82138"/>
                  </a:lnTo>
                  <a:lnTo>
                    <a:pt x="79476" y="105706"/>
                  </a:lnTo>
                  <a:lnTo>
                    <a:pt x="8212" y="52126"/>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6" name="Hình tự do 25"/>
            <p:cNvSpPr/>
            <p:nvPr userDrawn="1"/>
          </p:nvSpPr>
          <p:spPr>
            <a:xfrm rot="944818" flipH="1">
              <a:off x="11807488" y="6230272"/>
              <a:ext cx="59823" cy="74229"/>
            </a:xfrm>
            <a:custGeom>
              <a:avLst/>
              <a:gdLst>
                <a:gd name="connsiteX0" fmla="*/ 0 w 353082"/>
                <a:gd name="connsiteY0" fmla="*/ 0 h 295603"/>
                <a:gd name="connsiteX1" fmla="*/ 353082 w 353082"/>
                <a:gd name="connsiteY1" fmla="*/ 238125 h 295603"/>
                <a:gd name="connsiteX2" fmla="*/ 320238 w 353082"/>
                <a:gd name="connsiteY2" fmla="*/ 295603 h 295603"/>
                <a:gd name="connsiteX3" fmla="*/ 8212 w 353082"/>
                <a:gd name="connsiteY3" fmla="*/ 65690 h 295603"/>
                <a:gd name="connsiteX4" fmla="*/ 0 w 353082"/>
                <a:gd name="connsiteY4" fmla="*/ 0 h 295603"/>
                <a:gd name="connsiteX0" fmla="*/ 0 w 353082"/>
                <a:gd name="connsiteY0" fmla="*/ 0 h 238125"/>
                <a:gd name="connsiteX1" fmla="*/ 353082 w 353082"/>
                <a:gd name="connsiteY1" fmla="*/ 238125 h 238125"/>
                <a:gd name="connsiteX2" fmla="*/ 79476 w 353082"/>
                <a:gd name="connsiteY2" fmla="*/ 119270 h 238125"/>
                <a:gd name="connsiteX3" fmla="*/ 8212 w 353082"/>
                <a:gd name="connsiteY3" fmla="*/ 65690 h 238125"/>
                <a:gd name="connsiteX4" fmla="*/ 0 w 353082"/>
                <a:gd name="connsiteY4" fmla="*/ 0 h 238125"/>
                <a:gd name="connsiteX0" fmla="*/ 0 w 85191"/>
                <a:gd name="connsiteY0" fmla="*/ 0 h 119270"/>
                <a:gd name="connsiteX1" fmla="*/ 85191 w 85191"/>
                <a:gd name="connsiteY1" fmla="*/ 95702 h 119270"/>
                <a:gd name="connsiteX2" fmla="*/ 79476 w 85191"/>
                <a:gd name="connsiteY2" fmla="*/ 119270 h 119270"/>
                <a:gd name="connsiteX3" fmla="*/ 8212 w 85191"/>
                <a:gd name="connsiteY3" fmla="*/ 65690 h 119270"/>
                <a:gd name="connsiteX4" fmla="*/ 0 w 85191"/>
                <a:gd name="connsiteY4" fmla="*/ 0 h 119270"/>
                <a:gd name="connsiteX0" fmla="*/ 0 w 85191"/>
                <a:gd name="connsiteY0" fmla="*/ 0 h 105706"/>
                <a:gd name="connsiteX1" fmla="*/ 85191 w 85191"/>
                <a:gd name="connsiteY1" fmla="*/ 82138 h 105706"/>
                <a:gd name="connsiteX2" fmla="*/ 79476 w 85191"/>
                <a:gd name="connsiteY2" fmla="*/ 105706 h 105706"/>
                <a:gd name="connsiteX3" fmla="*/ 8212 w 85191"/>
                <a:gd name="connsiteY3" fmla="*/ 52126 h 105706"/>
                <a:gd name="connsiteX4" fmla="*/ 0 w 85191"/>
                <a:gd name="connsiteY4" fmla="*/ 0 h 105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91" h="105706">
                  <a:moveTo>
                    <a:pt x="0" y="0"/>
                  </a:moveTo>
                  <a:lnTo>
                    <a:pt x="85191" y="82138"/>
                  </a:lnTo>
                  <a:lnTo>
                    <a:pt x="79476" y="105706"/>
                  </a:lnTo>
                  <a:lnTo>
                    <a:pt x="8212" y="52126"/>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28" name="Nhóm 27"/>
          <p:cNvGrpSpPr/>
          <p:nvPr userDrawn="1"/>
        </p:nvGrpSpPr>
        <p:grpSpPr>
          <a:xfrm rot="21240881">
            <a:off x="372469" y="5615032"/>
            <a:ext cx="505353" cy="172869"/>
            <a:chOff x="11572034" y="6157344"/>
            <a:chExt cx="478917" cy="163826"/>
          </a:xfrm>
        </p:grpSpPr>
        <p:sp>
          <p:nvSpPr>
            <p:cNvPr id="29" name="Trái tim 4"/>
            <p:cNvSpPr/>
            <p:nvPr userDrawn="1"/>
          </p:nvSpPr>
          <p:spPr>
            <a:xfrm rot="15055303">
              <a:off x="11885962" y="6118960"/>
              <a:ext cx="126605" cy="203373"/>
            </a:xfrm>
            <a:custGeom>
              <a:avLst/>
              <a:gdLst>
                <a:gd name="connsiteX0" fmla="*/ 364474 w 728947"/>
                <a:gd name="connsiteY0" fmla="*/ 179598 h 718390"/>
                <a:gd name="connsiteX1" fmla="*/ 364474 w 728947"/>
                <a:gd name="connsiteY1" fmla="*/ 718390 h 718390"/>
                <a:gd name="connsiteX2" fmla="*/ 364474 w 728947"/>
                <a:gd name="connsiteY2" fmla="*/ 179598 h 718390"/>
                <a:gd name="connsiteX0" fmla="*/ 361463 w 734293"/>
                <a:gd name="connsiteY0" fmla="*/ 139527 h 867177"/>
                <a:gd name="connsiteX1" fmla="*/ 369674 w 734293"/>
                <a:gd name="connsiteY1" fmla="*/ 867177 h 867177"/>
                <a:gd name="connsiteX2" fmla="*/ 361463 w 734293"/>
                <a:gd name="connsiteY2" fmla="*/ 139527 h 867177"/>
                <a:gd name="connsiteX0" fmla="*/ 358764 w 734330"/>
                <a:gd name="connsiteY0" fmla="*/ 126880 h 954872"/>
                <a:gd name="connsiteX1" fmla="*/ 370902 w 734330"/>
                <a:gd name="connsiteY1" fmla="*/ 954872 h 954872"/>
                <a:gd name="connsiteX2" fmla="*/ 358764 w 734330"/>
                <a:gd name="connsiteY2" fmla="*/ 126880 h 954872"/>
                <a:gd name="connsiteX0" fmla="*/ 370778 w 746346"/>
                <a:gd name="connsiteY0" fmla="*/ 126880 h 954872"/>
                <a:gd name="connsiteX1" fmla="*/ 382916 w 746346"/>
                <a:gd name="connsiteY1" fmla="*/ 954872 h 954872"/>
                <a:gd name="connsiteX2" fmla="*/ 370778 w 746346"/>
                <a:gd name="connsiteY2" fmla="*/ 126880 h 954872"/>
                <a:gd name="connsiteX0" fmla="*/ 370780 w 760917"/>
                <a:gd name="connsiteY0" fmla="*/ 54449 h 882441"/>
                <a:gd name="connsiteX1" fmla="*/ 382918 w 760917"/>
                <a:gd name="connsiteY1" fmla="*/ 882441 h 882441"/>
                <a:gd name="connsiteX2" fmla="*/ 370780 w 760917"/>
                <a:gd name="connsiteY2" fmla="*/ 54449 h 882441"/>
                <a:gd name="connsiteX0" fmla="*/ 363681 w 761060"/>
                <a:gd name="connsiteY0" fmla="*/ 66431 h 758355"/>
                <a:gd name="connsiteX1" fmla="*/ 386446 w 761060"/>
                <a:gd name="connsiteY1" fmla="*/ 758355 h 758355"/>
                <a:gd name="connsiteX2" fmla="*/ 363681 w 761060"/>
                <a:gd name="connsiteY2" fmla="*/ 66431 h 758355"/>
                <a:gd name="connsiteX0" fmla="*/ 363681 w 759155"/>
                <a:gd name="connsiteY0" fmla="*/ 120565 h 812489"/>
                <a:gd name="connsiteX1" fmla="*/ 386446 w 759155"/>
                <a:gd name="connsiteY1" fmla="*/ 812489 h 812489"/>
                <a:gd name="connsiteX2" fmla="*/ 363681 w 759155"/>
                <a:gd name="connsiteY2" fmla="*/ 120565 h 812489"/>
                <a:gd name="connsiteX0" fmla="*/ 359155 w 754629"/>
                <a:gd name="connsiteY0" fmla="*/ 120565 h 812489"/>
                <a:gd name="connsiteX1" fmla="*/ 381920 w 754629"/>
                <a:gd name="connsiteY1" fmla="*/ 812489 h 812489"/>
                <a:gd name="connsiteX2" fmla="*/ 359155 w 754629"/>
                <a:gd name="connsiteY2" fmla="*/ 120565 h 812489"/>
                <a:gd name="connsiteX0" fmla="*/ 351339 w 754876"/>
                <a:gd name="connsiteY0" fmla="*/ 110133 h 884706"/>
                <a:gd name="connsiteX1" fmla="*/ 385803 w 754876"/>
                <a:gd name="connsiteY1" fmla="*/ 884704 h 884706"/>
                <a:gd name="connsiteX2" fmla="*/ 351339 w 754876"/>
                <a:gd name="connsiteY2" fmla="*/ 110133 h 884706"/>
                <a:gd name="connsiteX0" fmla="*/ 351339 w 690209"/>
                <a:gd name="connsiteY0" fmla="*/ 121660 h 896233"/>
                <a:gd name="connsiteX1" fmla="*/ 385803 w 690209"/>
                <a:gd name="connsiteY1" fmla="*/ 896231 h 896233"/>
                <a:gd name="connsiteX2" fmla="*/ 351339 w 690209"/>
                <a:gd name="connsiteY2" fmla="*/ 121660 h 896233"/>
                <a:gd name="connsiteX0" fmla="*/ 329925 w 691289"/>
                <a:gd name="connsiteY0" fmla="*/ 108889 h 985974"/>
                <a:gd name="connsiteX1" fmla="*/ 397021 w 691289"/>
                <a:gd name="connsiteY1" fmla="*/ 985972 h 985974"/>
                <a:gd name="connsiteX2" fmla="*/ 329925 w 691289"/>
                <a:gd name="connsiteY2" fmla="*/ 108889 h 985974"/>
                <a:gd name="connsiteX0" fmla="*/ 329925 w 703699"/>
                <a:gd name="connsiteY0" fmla="*/ 95415 h 972500"/>
                <a:gd name="connsiteX1" fmla="*/ 397021 w 703699"/>
                <a:gd name="connsiteY1" fmla="*/ 972498 h 972500"/>
                <a:gd name="connsiteX2" fmla="*/ 329925 w 703699"/>
                <a:gd name="connsiteY2" fmla="*/ 95415 h 972500"/>
                <a:gd name="connsiteX0" fmla="*/ 356118 w 729892"/>
                <a:gd name="connsiteY0" fmla="*/ 19806 h 896891"/>
                <a:gd name="connsiteX1" fmla="*/ 423214 w 729892"/>
                <a:gd name="connsiteY1" fmla="*/ 896889 h 896891"/>
                <a:gd name="connsiteX2" fmla="*/ 356118 w 729892"/>
                <a:gd name="connsiteY2" fmla="*/ 19806 h 896891"/>
                <a:gd name="connsiteX0" fmla="*/ 344253 w 731388"/>
                <a:gd name="connsiteY0" fmla="*/ 15349 h 1030179"/>
                <a:gd name="connsiteX1" fmla="*/ 430847 w 731388"/>
                <a:gd name="connsiteY1" fmla="*/ 1030178 h 1030179"/>
                <a:gd name="connsiteX2" fmla="*/ 344253 w 731388"/>
                <a:gd name="connsiteY2" fmla="*/ 15349 h 1030179"/>
                <a:gd name="connsiteX0" fmla="*/ 344253 w 627938"/>
                <a:gd name="connsiteY0" fmla="*/ 17854 h 1032684"/>
                <a:gd name="connsiteX1" fmla="*/ 430847 w 627938"/>
                <a:gd name="connsiteY1" fmla="*/ 1032683 h 1032684"/>
                <a:gd name="connsiteX2" fmla="*/ 344253 w 627938"/>
                <a:gd name="connsiteY2" fmla="*/ 17854 h 1032684"/>
                <a:gd name="connsiteX0" fmla="*/ 344253 w 701197"/>
                <a:gd name="connsiteY0" fmla="*/ 14639 h 1029469"/>
                <a:gd name="connsiteX1" fmla="*/ 430847 w 701197"/>
                <a:gd name="connsiteY1" fmla="*/ 1029468 h 1029469"/>
                <a:gd name="connsiteX2" fmla="*/ 344253 w 701197"/>
                <a:gd name="connsiteY2" fmla="*/ 14639 h 1029469"/>
                <a:gd name="connsiteX0" fmla="*/ 352223 w 702327"/>
                <a:gd name="connsiteY0" fmla="*/ 13937 h 1064004"/>
                <a:gd name="connsiteX1" fmla="*/ 425685 w 702327"/>
                <a:gd name="connsiteY1" fmla="*/ 1064003 h 1064004"/>
                <a:gd name="connsiteX2" fmla="*/ 352223 w 702327"/>
                <a:gd name="connsiteY2" fmla="*/ 13937 h 1064004"/>
                <a:gd name="connsiteX0" fmla="*/ 352223 w 704458"/>
                <a:gd name="connsiteY0" fmla="*/ 13937 h 1064004"/>
                <a:gd name="connsiteX1" fmla="*/ 425685 w 704458"/>
                <a:gd name="connsiteY1" fmla="*/ 1064003 h 1064004"/>
                <a:gd name="connsiteX2" fmla="*/ 352223 w 704458"/>
                <a:gd name="connsiteY2" fmla="*/ 13937 h 1064004"/>
                <a:gd name="connsiteX0" fmla="*/ 392536 w 744771"/>
                <a:gd name="connsiteY0" fmla="*/ 3135 h 1053202"/>
                <a:gd name="connsiteX1" fmla="*/ 465998 w 744771"/>
                <a:gd name="connsiteY1" fmla="*/ 1053201 h 1053202"/>
                <a:gd name="connsiteX2" fmla="*/ 392536 w 744771"/>
                <a:gd name="connsiteY2" fmla="*/ 3135 h 1053202"/>
                <a:gd name="connsiteX0" fmla="*/ 378416 w 743916"/>
                <a:gd name="connsiteY0" fmla="*/ 3093 h 1061280"/>
                <a:gd name="connsiteX1" fmla="*/ 477199 w 743916"/>
                <a:gd name="connsiteY1" fmla="*/ 1061280 h 1061280"/>
                <a:gd name="connsiteX2" fmla="*/ 378416 w 743916"/>
                <a:gd name="connsiteY2" fmla="*/ 3093 h 1061280"/>
                <a:gd name="connsiteX0" fmla="*/ 378416 w 666878"/>
                <a:gd name="connsiteY0" fmla="*/ 3093 h 1061280"/>
                <a:gd name="connsiteX1" fmla="*/ 477199 w 666878"/>
                <a:gd name="connsiteY1" fmla="*/ 1061280 h 1061280"/>
                <a:gd name="connsiteX2" fmla="*/ 378416 w 666878"/>
                <a:gd name="connsiteY2" fmla="*/ 3093 h 1061280"/>
                <a:gd name="connsiteX0" fmla="*/ 378416 w 711925"/>
                <a:gd name="connsiteY0" fmla="*/ 3093 h 1061280"/>
                <a:gd name="connsiteX1" fmla="*/ 477199 w 711925"/>
                <a:gd name="connsiteY1" fmla="*/ 1061280 h 1061280"/>
                <a:gd name="connsiteX2" fmla="*/ 378416 w 711925"/>
                <a:gd name="connsiteY2" fmla="*/ 3093 h 1061280"/>
              </a:gdLst>
              <a:ahLst/>
              <a:cxnLst>
                <a:cxn ang="0">
                  <a:pos x="connsiteX0" y="connsiteY0"/>
                </a:cxn>
                <a:cxn ang="0">
                  <a:pos x="connsiteX1" y="connsiteY1"/>
                </a:cxn>
                <a:cxn ang="0">
                  <a:pos x="connsiteX2" y="connsiteY2"/>
                </a:cxn>
              </a:cxnLst>
              <a:rect l="l" t="t" r="r" b="b"/>
              <a:pathLst>
                <a:path w="711925" h="1061280">
                  <a:moveTo>
                    <a:pt x="378416" y="3093"/>
                  </a:moveTo>
                  <a:cubicBezTo>
                    <a:pt x="967030" y="121659"/>
                    <a:pt x="628090" y="555599"/>
                    <a:pt x="477199" y="1061280"/>
                  </a:cubicBezTo>
                  <a:cubicBezTo>
                    <a:pt x="-266935" y="522488"/>
                    <a:pt x="-13065" y="-47086"/>
                    <a:pt x="378416" y="309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 name="Trái tim 4"/>
            <p:cNvSpPr/>
            <p:nvPr userDrawn="1"/>
          </p:nvSpPr>
          <p:spPr>
            <a:xfrm rot="7354892" flipH="1">
              <a:off x="11610418" y="6128743"/>
              <a:ext cx="126605" cy="203373"/>
            </a:xfrm>
            <a:custGeom>
              <a:avLst/>
              <a:gdLst>
                <a:gd name="connsiteX0" fmla="*/ 364474 w 728947"/>
                <a:gd name="connsiteY0" fmla="*/ 179598 h 718390"/>
                <a:gd name="connsiteX1" fmla="*/ 364474 w 728947"/>
                <a:gd name="connsiteY1" fmla="*/ 718390 h 718390"/>
                <a:gd name="connsiteX2" fmla="*/ 364474 w 728947"/>
                <a:gd name="connsiteY2" fmla="*/ 179598 h 718390"/>
                <a:gd name="connsiteX0" fmla="*/ 361463 w 734293"/>
                <a:gd name="connsiteY0" fmla="*/ 139527 h 867177"/>
                <a:gd name="connsiteX1" fmla="*/ 369674 w 734293"/>
                <a:gd name="connsiteY1" fmla="*/ 867177 h 867177"/>
                <a:gd name="connsiteX2" fmla="*/ 361463 w 734293"/>
                <a:gd name="connsiteY2" fmla="*/ 139527 h 867177"/>
                <a:gd name="connsiteX0" fmla="*/ 358764 w 734330"/>
                <a:gd name="connsiteY0" fmla="*/ 126880 h 954872"/>
                <a:gd name="connsiteX1" fmla="*/ 370902 w 734330"/>
                <a:gd name="connsiteY1" fmla="*/ 954872 h 954872"/>
                <a:gd name="connsiteX2" fmla="*/ 358764 w 734330"/>
                <a:gd name="connsiteY2" fmla="*/ 126880 h 954872"/>
                <a:gd name="connsiteX0" fmla="*/ 370778 w 746346"/>
                <a:gd name="connsiteY0" fmla="*/ 126880 h 954872"/>
                <a:gd name="connsiteX1" fmla="*/ 382916 w 746346"/>
                <a:gd name="connsiteY1" fmla="*/ 954872 h 954872"/>
                <a:gd name="connsiteX2" fmla="*/ 370778 w 746346"/>
                <a:gd name="connsiteY2" fmla="*/ 126880 h 954872"/>
                <a:gd name="connsiteX0" fmla="*/ 370780 w 760917"/>
                <a:gd name="connsiteY0" fmla="*/ 54449 h 882441"/>
                <a:gd name="connsiteX1" fmla="*/ 382918 w 760917"/>
                <a:gd name="connsiteY1" fmla="*/ 882441 h 882441"/>
                <a:gd name="connsiteX2" fmla="*/ 370780 w 760917"/>
                <a:gd name="connsiteY2" fmla="*/ 54449 h 882441"/>
                <a:gd name="connsiteX0" fmla="*/ 363681 w 761060"/>
                <a:gd name="connsiteY0" fmla="*/ 66431 h 758355"/>
                <a:gd name="connsiteX1" fmla="*/ 386446 w 761060"/>
                <a:gd name="connsiteY1" fmla="*/ 758355 h 758355"/>
                <a:gd name="connsiteX2" fmla="*/ 363681 w 761060"/>
                <a:gd name="connsiteY2" fmla="*/ 66431 h 758355"/>
                <a:gd name="connsiteX0" fmla="*/ 363681 w 759155"/>
                <a:gd name="connsiteY0" fmla="*/ 120565 h 812489"/>
                <a:gd name="connsiteX1" fmla="*/ 386446 w 759155"/>
                <a:gd name="connsiteY1" fmla="*/ 812489 h 812489"/>
                <a:gd name="connsiteX2" fmla="*/ 363681 w 759155"/>
                <a:gd name="connsiteY2" fmla="*/ 120565 h 812489"/>
                <a:gd name="connsiteX0" fmla="*/ 359155 w 754629"/>
                <a:gd name="connsiteY0" fmla="*/ 120565 h 812489"/>
                <a:gd name="connsiteX1" fmla="*/ 381920 w 754629"/>
                <a:gd name="connsiteY1" fmla="*/ 812489 h 812489"/>
                <a:gd name="connsiteX2" fmla="*/ 359155 w 754629"/>
                <a:gd name="connsiteY2" fmla="*/ 120565 h 812489"/>
                <a:gd name="connsiteX0" fmla="*/ 351339 w 754876"/>
                <a:gd name="connsiteY0" fmla="*/ 110133 h 884706"/>
                <a:gd name="connsiteX1" fmla="*/ 385803 w 754876"/>
                <a:gd name="connsiteY1" fmla="*/ 884704 h 884706"/>
                <a:gd name="connsiteX2" fmla="*/ 351339 w 754876"/>
                <a:gd name="connsiteY2" fmla="*/ 110133 h 884706"/>
                <a:gd name="connsiteX0" fmla="*/ 351339 w 690209"/>
                <a:gd name="connsiteY0" fmla="*/ 121660 h 896233"/>
                <a:gd name="connsiteX1" fmla="*/ 385803 w 690209"/>
                <a:gd name="connsiteY1" fmla="*/ 896231 h 896233"/>
                <a:gd name="connsiteX2" fmla="*/ 351339 w 690209"/>
                <a:gd name="connsiteY2" fmla="*/ 121660 h 896233"/>
                <a:gd name="connsiteX0" fmla="*/ 329925 w 691289"/>
                <a:gd name="connsiteY0" fmla="*/ 108889 h 985974"/>
                <a:gd name="connsiteX1" fmla="*/ 397021 w 691289"/>
                <a:gd name="connsiteY1" fmla="*/ 985972 h 985974"/>
                <a:gd name="connsiteX2" fmla="*/ 329925 w 691289"/>
                <a:gd name="connsiteY2" fmla="*/ 108889 h 985974"/>
                <a:gd name="connsiteX0" fmla="*/ 329925 w 703699"/>
                <a:gd name="connsiteY0" fmla="*/ 95415 h 972500"/>
                <a:gd name="connsiteX1" fmla="*/ 397021 w 703699"/>
                <a:gd name="connsiteY1" fmla="*/ 972498 h 972500"/>
                <a:gd name="connsiteX2" fmla="*/ 329925 w 703699"/>
                <a:gd name="connsiteY2" fmla="*/ 95415 h 972500"/>
                <a:gd name="connsiteX0" fmla="*/ 356118 w 729892"/>
                <a:gd name="connsiteY0" fmla="*/ 19806 h 896891"/>
                <a:gd name="connsiteX1" fmla="*/ 423214 w 729892"/>
                <a:gd name="connsiteY1" fmla="*/ 896889 h 896891"/>
                <a:gd name="connsiteX2" fmla="*/ 356118 w 729892"/>
                <a:gd name="connsiteY2" fmla="*/ 19806 h 896891"/>
                <a:gd name="connsiteX0" fmla="*/ 344253 w 731388"/>
                <a:gd name="connsiteY0" fmla="*/ 15349 h 1030179"/>
                <a:gd name="connsiteX1" fmla="*/ 430847 w 731388"/>
                <a:gd name="connsiteY1" fmla="*/ 1030178 h 1030179"/>
                <a:gd name="connsiteX2" fmla="*/ 344253 w 731388"/>
                <a:gd name="connsiteY2" fmla="*/ 15349 h 1030179"/>
                <a:gd name="connsiteX0" fmla="*/ 344253 w 627938"/>
                <a:gd name="connsiteY0" fmla="*/ 17854 h 1032684"/>
                <a:gd name="connsiteX1" fmla="*/ 430847 w 627938"/>
                <a:gd name="connsiteY1" fmla="*/ 1032683 h 1032684"/>
                <a:gd name="connsiteX2" fmla="*/ 344253 w 627938"/>
                <a:gd name="connsiteY2" fmla="*/ 17854 h 1032684"/>
                <a:gd name="connsiteX0" fmla="*/ 344253 w 701197"/>
                <a:gd name="connsiteY0" fmla="*/ 14639 h 1029469"/>
                <a:gd name="connsiteX1" fmla="*/ 430847 w 701197"/>
                <a:gd name="connsiteY1" fmla="*/ 1029468 h 1029469"/>
                <a:gd name="connsiteX2" fmla="*/ 344253 w 701197"/>
                <a:gd name="connsiteY2" fmla="*/ 14639 h 1029469"/>
                <a:gd name="connsiteX0" fmla="*/ 352223 w 702327"/>
                <a:gd name="connsiteY0" fmla="*/ 13937 h 1064004"/>
                <a:gd name="connsiteX1" fmla="*/ 425685 w 702327"/>
                <a:gd name="connsiteY1" fmla="*/ 1064003 h 1064004"/>
                <a:gd name="connsiteX2" fmla="*/ 352223 w 702327"/>
                <a:gd name="connsiteY2" fmla="*/ 13937 h 1064004"/>
                <a:gd name="connsiteX0" fmla="*/ 352223 w 704458"/>
                <a:gd name="connsiteY0" fmla="*/ 13937 h 1064004"/>
                <a:gd name="connsiteX1" fmla="*/ 425685 w 704458"/>
                <a:gd name="connsiteY1" fmla="*/ 1064003 h 1064004"/>
                <a:gd name="connsiteX2" fmla="*/ 352223 w 704458"/>
                <a:gd name="connsiteY2" fmla="*/ 13937 h 1064004"/>
                <a:gd name="connsiteX0" fmla="*/ 392536 w 744771"/>
                <a:gd name="connsiteY0" fmla="*/ 3135 h 1053202"/>
                <a:gd name="connsiteX1" fmla="*/ 465998 w 744771"/>
                <a:gd name="connsiteY1" fmla="*/ 1053201 h 1053202"/>
                <a:gd name="connsiteX2" fmla="*/ 392536 w 744771"/>
                <a:gd name="connsiteY2" fmla="*/ 3135 h 1053202"/>
                <a:gd name="connsiteX0" fmla="*/ 378416 w 743916"/>
                <a:gd name="connsiteY0" fmla="*/ 3093 h 1061280"/>
                <a:gd name="connsiteX1" fmla="*/ 477199 w 743916"/>
                <a:gd name="connsiteY1" fmla="*/ 1061280 h 1061280"/>
                <a:gd name="connsiteX2" fmla="*/ 378416 w 743916"/>
                <a:gd name="connsiteY2" fmla="*/ 3093 h 1061280"/>
                <a:gd name="connsiteX0" fmla="*/ 378416 w 666878"/>
                <a:gd name="connsiteY0" fmla="*/ 3093 h 1061280"/>
                <a:gd name="connsiteX1" fmla="*/ 477199 w 666878"/>
                <a:gd name="connsiteY1" fmla="*/ 1061280 h 1061280"/>
                <a:gd name="connsiteX2" fmla="*/ 378416 w 666878"/>
                <a:gd name="connsiteY2" fmla="*/ 3093 h 1061280"/>
                <a:gd name="connsiteX0" fmla="*/ 378416 w 711925"/>
                <a:gd name="connsiteY0" fmla="*/ 3093 h 1061280"/>
                <a:gd name="connsiteX1" fmla="*/ 477199 w 711925"/>
                <a:gd name="connsiteY1" fmla="*/ 1061280 h 1061280"/>
                <a:gd name="connsiteX2" fmla="*/ 378416 w 711925"/>
                <a:gd name="connsiteY2" fmla="*/ 3093 h 1061280"/>
              </a:gdLst>
              <a:ahLst/>
              <a:cxnLst>
                <a:cxn ang="0">
                  <a:pos x="connsiteX0" y="connsiteY0"/>
                </a:cxn>
                <a:cxn ang="0">
                  <a:pos x="connsiteX1" y="connsiteY1"/>
                </a:cxn>
                <a:cxn ang="0">
                  <a:pos x="connsiteX2" y="connsiteY2"/>
                </a:cxn>
              </a:cxnLst>
              <a:rect l="l" t="t" r="r" b="b"/>
              <a:pathLst>
                <a:path w="711925" h="1061280">
                  <a:moveTo>
                    <a:pt x="378416" y="3093"/>
                  </a:moveTo>
                  <a:cubicBezTo>
                    <a:pt x="967030" y="121659"/>
                    <a:pt x="628090" y="555599"/>
                    <a:pt x="477199" y="1061280"/>
                  </a:cubicBezTo>
                  <a:cubicBezTo>
                    <a:pt x="-266935" y="522488"/>
                    <a:pt x="-13065" y="-47086"/>
                    <a:pt x="378416" y="309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Hình tự do 30"/>
            <p:cNvSpPr/>
            <p:nvPr userDrawn="1"/>
          </p:nvSpPr>
          <p:spPr>
            <a:xfrm>
              <a:off x="11733670" y="6246941"/>
              <a:ext cx="59823" cy="74229"/>
            </a:xfrm>
            <a:custGeom>
              <a:avLst/>
              <a:gdLst>
                <a:gd name="connsiteX0" fmla="*/ 0 w 353082"/>
                <a:gd name="connsiteY0" fmla="*/ 0 h 295603"/>
                <a:gd name="connsiteX1" fmla="*/ 353082 w 353082"/>
                <a:gd name="connsiteY1" fmla="*/ 238125 h 295603"/>
                <a:gd name="connsiteX2" fmla="*/ 320238 w 353082"/>
                <a:gd name="connsiteY2" fmla="*/ 295603 h 295603"/>
                <a:gd name="connsiteX3" fmla="*/ 8212 w 353082"/>
                <a:gd name="connsiteY3" fmla="*/ 65690 h 295603"/>
                <a:gd name="connsiteX4" fmla="*/ 0 w 353082"/>
                <a:gd name="connsiteY4" fmla="*/ 0 h 295603"/>
                <a:gd name="connsiteX0" fmla="*/ 0 w 353082"/>
                <a:gd name="connsiteY0" fmla="*/ 0 h 238125"/>
                <a:gd name="connsiteX1" fmla="*/ 353082 w 353082"/>
                <a:gd name="connsiteY1" fmla="*/ 238125 h 238125"/>
                <a:gd name="connsiteX2" fmla="*/ 79476 w 353082"/>
                <a:gd name="connsiteY2" fmla="*/ 119270 h 238125"/>
                <a:gd name="connsiteX3" fmla="*/ 8212 w 353082"/>
                <a:gd name="connsiteY3" fmla="*/ 65690 h 238125"/>
                <a:gd name="connsiteX4" fmla="*/ 0 w 353082"/>
                <a:gd name="connsiteY4" fmla="*/ 0 h 238125"/>
                <a:gd name="connsiteX0" fmla="*/ 0 w 85191"/>
                <a:gd name="connsiteY0" fmla="*/ 0 h 119270"/>
                <a:gd name="connsiteX1" fmla="*/ 85191 w 85191"/>
                <a:gd name="connsiteY1" fmla="*/ 95702 h 119270"/>
                <a:gd name="connsiteX2" fmla="*/ 79476 w 85191"/>
                <a:gd name="connsiteY2" fmla="*/ 119270 h 119270"/>
                <a:gd name="connsiteX3" fmla="*/ 8212 w 85191"/>
                <a:gd name="connsiteY3" fmla="*/ 65690 h 119270"/>
                <a:gd name="connsiteX4" fmla="*/ 0 w 85191"/>
                <a:gd name="connsiteY4" fmla="*/ 0 h 119270"/>
                <a:gd name="connsiteX0" fmla="*/ 0 w 85191"/>
                <a:gd name="connsiteY0" fmla="*/ 0 h 105706"/>
                <a:gd name="connsiteX1" fmla="*/ 85191 w 85191"/>
                <a:gd name="connsiteY1" fmla="*/ 82138 h 105706"/>
                <a:gd name="connsiteX2" fmla="*/ 79476 w 85191"/>
                <a:gd name="connsiteY2" fmla="*/ 105706 h 105706"/>
                <a:gd name="connsiteX3" fmla="*/ 8212 w 85191"/>
                <a:gd name="connsiteY3" fmla="*/ 52126 h 105706"/>
                <a:gd name="connsiteX4" fmla="*/ 0 w 85191"/>
                <a:gd name="connsiteY4" fmla="*/ 0 h 105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91" h="105706">
                  <a:moveTo>
                    <a:pt x="0" y="0"/>
                  </a:moveTo>
                  <a:lnTo>
                    <a:pt x="85191" y="82138"/>
                  </a:lnTo>
                  <a:lnTo>
                    <a:pt x="79476" y="105706"/>
                  </a:lnTo>
                  <a:lnTo>
                    <a:pt x="8212" y="52126"/>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ình tự do 31"/>
            <p:cNvSpPr/>
            <p:nvPr userDrawn="1"/>
          </p:nvSpPr>
          <p:spPr>
            <a:xfrm rot="944818" flipH="1">
              <a:off x="11807488" y="6230272"/>
              <a:ext cx="59823" cy="74229"/>
            </a:xfrm>
            <a:custGeom>
              <a:avLst/>
              <a:gdLst>
                <a:gd name="connsiteX0" fmla="*/ 0 w 353082"/>
                <a:gd name="connsiteY0" fmla="*/ 0 h 295603"/>
                <a:gd name="connsiteX1" fmla="*/ 353082 w 353082"/>
                <a:gd name="connsiteY1" fmla="*/ 238125 h 295603"/>
                <a:gd name="connsiteX2" fmla="*/ 320238 w 353082"/>
                <a:gd name="connsiteY2" fmla="*/ 295603 h 295603"/>
                <a:gd name="connsiteX3" fmla="*/ 8212 w 353082"/>
                <a:gd name="connsiteY3" fmla="*/ 65690 h 295603"/>
                <a:gd name="connsiteX4" fmla="*/ 0 w 353082"/>
                <a:gd name="connsiteY4" fmla="*/ 0 h 295603"/>
                <a:gd name="connsiteX0" fmla="*/ 0 w 353082"/>
                <a:gd name="connsiteY0" fmla="*/ 0 h 238125"/>
                <a:gd name="connsiteX1" fmla="*/ 353082 w 353082"/>
                <a:gd name="connsiteY1" fmla="*/ 238125 h 238125"/>
                <a:gd name="connsiteX2" fmla="*/ 79476 w 353082"/>
                <a:gd name="connsiteY2" fmla="*/ 119270 h 238125"/>
                <a:gd name="connsiteX3" fmla="*/ 8212 w 353082"/>
                <a:gd name="connsiteY3" fmla="*/ 65690 h 238125"/>
                <a:gd name="connsiteX4" fmla="*/ 0 w 353082"/>
                <a:gd name="connsiteY4" fmla="*/ 0 h 238125"/>
                <a:gd name="connsiteX0" fmla="*/ 0 w 85191"/>
                <a:gd name="connsiteY0" fmla="*/ 0 h 119270"/>
                <a:gd name="connsiteX1" fmla="*/ 85191 w 85191"/>
                <a:gd name="connsiteY1" fmla="*/ 95702 h 119270"/>
                <a:gd name="connsiteX2" fmla="*/ 79476 w 85191"/>
                <a:gd name="connsiteY2" fmla="*/ 119270 h 119270"/>
                <a:gd name="connsiteX3" fmla="*/ 8212 w 85191"/>
                <a:gd name="connsiteY3" fmla="*/ 65690 h 119270"/>
                <a:gd name="connsiteX4" fmla="*/ 0 w 85191"/>
                <a:gd name="connsiteY4" fmla="*/ 0 h 119270"/>
                <a:gd name="connsiteX0" fmla="*/ 0 w 85191"/>
                <a:gd name="connsiteY0" fmla="*/ 0 h 105706"/>
                <a:gd name="connsiteX1" fmla="*/ 85191 w 85191"/>
                <a:gd name="connsiteY1" fmla="*/ 82138 h 105706"/>
                <a:gd name="connsiteX2" fmla="*/ 79476 w 85191"/>
                <a:gd name="connsiteY2" fmla="*/ 105706 h 105706"/>
                <a:gd name="connsiteX3" fmla="*/ 8212 w 85191"/>
                <a:gd name="connsiteY3" fmla="*/ 52126 h 105706"/>
                <a:gd name="connsiteX4" fmla="*/ 0 w 85191"/>
                <a:gd name="connsiteY4" fmla="*/ 0 h 105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91" h="105706">
                  <a:moveTo>
                    <a:pt x="0" y="0"/>
                  </a:moveTo>
                  <a:lnTo>
                    <a:pt x="85191" y="82138"/>
                  </a:lnTo>
                  <a:lnTo>
                    <a:pt x="79476" y="105706"/>
                  </a:lnTo>
                  <a:lnTo>
                    <a:pt x="8212" y="52126"/>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Tree>
    <p:extLst>
      <p:ext uri="{BB962C8B-B14F-4D97-AF65-F5344CB8AC3E}">
        <p14:creationId xmlns:p14="http://schemas.microsoft.com/office/powerpoint/2010/main" val="2947441784"/>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7" r:id="rId3"/>
    <p:sldLayoutId id="2147483661" r:id="rId4"/>
    <p:sldLayoutId id="2147483662" r:id="rId5"/>
    <p:sldLayoutId id="2147483663" r:id="rId6"/>
    <p:sldLayoutId id="2147483650" r:id="rId7"/>
    <p:sldLayoutId id="2147483651" r:id="rId8"/>
    <p:sldLayoutId id="2147483652" r:id="rId9"/>
    <p:sldLayoutId id="2147483653" r:id="rId10"/>
    <p:sldLayoutId id="2147483654" r:id="rId11"/>
    <p:sldLayoutId id="2147483655" r:id="rId12"/>
    <p:sldLayoutId id="2147483656" r:id="rId13"/>
    <p:sldLayoutId id="2147483658" r:id="rId14"/>
    <p:sldLayoutId id="2147483659"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lang="vi-VN" sz="3400" kern="1200">
          <a:solidFill>
            <a:schemeClr val="tx1"/>
          </a:solidFill>
          <a:latin typeface="+mj-lt"/>
          <a:ea typeface="+mj-ea"/>
          <a:cs typeface="+mj-cs"/>
        </a:defRPr>
      </a:lvl1pPr>
    </p:titleStyle>
    <p:bodyStyle>
      <a:lvl1pPr marL="274320" indent="-228600" algn="l" defTabSz="914400" rtl="0" eaLnBrk="1" latinLnBrk="0" hangingPunct="1">
        <a:lnSpc>
          <a:spcPct val="90000"/>
        </a:lnSpc>
        <a:spcBef>
          <a:spcPts val="1800"/>
        </a:spcBef>
        <a:buFont typeface="Arial" panose="020B0604020202020204" pitchFamily="34" charset="0"/>
        <a:buChar char="•"/>
        <a:defRPr lang="vi-VN"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Font typeface="Arial" panose="020B0604020202020204" pitchFamily="34" charset="0"/>
        <a:buChar char="•"/>
        <a:defRPr lang="vi-VN"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Font typeface="Arial" panose="020B0604020202020204" pitchFamily="34" charset="0"/>
        <a:buChar char="•"/>
        <a:defRPr lang="vi-VN"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Font typeface="Arial" panose="020B0604020202020204" pitchFamily="34" charset="0"/>
        <a:buChar char="•"/>
        <a:defRPr lang="vi-VN"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Font typeface="Arial" panose="020B0604020202020204" pitchFamily="34" charset="0"/>
        <a:buChar char="•"/>
        <a:defRPr lang="vi-VN"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Font typeface="Arial" panose="020B0604020202020204" pitchFamily="34" charset="0"/>
        <a:buChar char="•"/>
        <a:defRPr lang="vi-VN"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Font typeface="Arial" panose="020B0604020202020204" pitchFamily="34" charset="0"/>
        <a:buChar char="•"/>
        <a:defRPr lang="vi-VN" sz="1400" kern="1200">
          <a:solidFill>
            <a:schemeClr val="tx1"/>
          </a:solidFill>
          <a:latin typeface="+mn-lt"/>
          <a:ea typeface="+mn-ea"/>
          <a:cs typeface="+mn-cs"/>
        </a:defRPr>
      </a:lvl7pPr>
      <a:lvl8pPr marL="2514600" indent="-228600" algn="l" defTabSz="914400" rtl="0" eaLnBrk="1" latinLnBrk="0" hangingPunct="1">
        <a:lnSpc>
          <a:spcPct val="90000"/>
        </a:lnSpc>
        <a:spcBef>
          <a:spcPts val="800"/>
        </a:spcBef>
        <a:buFont typeface="Arial" panose="020B0604020202020204" pitchFamily="34" charset="0"/>
        <a:buChar char="•"/>
        <a:defRPr lang="vi-VN" sz="1400" kern="1200">
          <a:solidFill>
            <a:schemeClr val="tx1"/>
          </a:solidFill>
          <a:latin typeface="+mn-lt"/>
          <a:ea typeface="+mn-ea"/>
          <a:cs typeface="+mn-cs"/>
        </a:defRPr>
      </a:lvl8pPr>
      <a:lvl9pPr marL="2834640" indent="-228600" algn="l" defTabSz="914400" rtl="0" eaLnBrk="1" latinLnBrk="0" hangingPunct="1">
        <a:lnSpc>
          <a:spcPct val="90000"/>
        </a:lnSpc>
        <a:spcBef>
          <a:spcPts val="800"/>
        </a:spcBef>
        <a:buFont typeface="Arial" panose="020B0604020202020204" pitchFamily="34" charset="0"/>
        <a:buChar char="•"/>
        <a:defRPr lang="vi-VN" sz="1400" kern="1200">
          <a:solidFill>
            <a:schemeClr val="tx1"/>
          </a:solidFill>
          <a:latin typeface="+mn-lt"/>
          <a:ea typeface="+mn-ea"/>
          <a:cs typeface="+mn-cs"/>
        </a:defRPr>
      </a:lvl9pPr>
    </p:bodyStyle>
    <p:otherStyle>
      <a:defPPr>
        <a:defRPr lang="vi-VN"/>
      </a:defPPr>
      <a:lvl1pPr marL="0" algn="l" defTabSz="914400" rtl="0" eaLnBrk="1" latinLnBrk="0" hangingPunct="1">
        <a:defRPr lang="vi-VN" sz="1800" kern="1200">
          <a:solidFill>
            <a:schemeClr val="tx1"/>
          </a:solidFill>
          <a:latin typeface="+mn-lt"/>
          <a:ea typeface="+mn-ea"/>
          <a:cs typeface="+mn-cs"/>
        </a:defRPr>
      </a:lvl1pPr>
      <a:lvl2pPr marL="457200" algn="l" defTabSz="914400" rtl="0" eaLnBrk="1" latinLnBrk="0" hangingPunct="1">
        <a:defRPr lang="vi-VN" sz="1800" kern="1200">
          <a:solidFill>
            <a:schemeClr val="tx1"/>
          </a:solidFill>
          <a:latin typeface="+mn-lt"/>
          <a:ea typeface="+mn-ea"/>
          <a:cs typeface="+mn-cs"/>
        </a:defRPr>
      </a:lvl2pPr>
      <a:lvl3pPr marL="914400" algn="l" defTabSz="914400" rtl="0" eaLnBrk="1" latinLnBrk="0" hangingPunct="1">
        <a:defRPr lang="vi-VN" sz="1800" kern="1200">
          <a:solidFill>
            <a:schemeClr val="tx1"/>
          </a:solidFill>
          <a:latin typeface="+mn-lt"/>
          <a:ea typeface="+mn-ea"/>
          <a:cs typeface="+mn-cs"/>
        </a:defRPr>
      </a:lvl3pPr>
      <a:lvl4pPr marL="1371600" algn="l" defTabSz="914400" rtl="0" eaLnBrk="1" latinLnBrk="0" hangingPunct="1">
        <a:defRPr lang="vi-VN" sz="1800" kern="1200">
          <a:solidFill>
            <a:schemeClr val="tx1"/>
          </a:solidFill>
          <a:latin typeface="+mn-lt"/>
          <a:ea typeface="+mn-ea"/>
          <a:cs typeface="+mn-cs"/>
        </a:defRPr>
      </a:lvl4pPr>
      <a:lvl5pPr marL="1828800" algn="l" defTabSz="914400" rtl="0" eaLnBrk="1" latinLnBrk="0" hangingPunct="1">
        <a:defRPr lang="vi-VN" sz="1800" kern="1200">
          <a:solidFill>
            <a:schemeClr val="tx1"/>
          </a:solidFill>
          <a:latin typeface="+mn-lt"/>
          <a:ea typeface="+mn-ea"/>
          <a:cs typeface="+mn-cs"/>
        </a:defRPr>
      </a:lvl5pPr>
      <a:lvl6pPr marL="2286000" algn="l" defTabSz="914400" rtl="0" eaLnBrk="1" latinLnBrk="0" hangingPunct="1">
        <a:defRPr lang="vi-VN" sz="1800" kern="1200">
          <a:solidFill>
            <a:schemeClr val="tx1"/>
          </a:solidFill>
          <a:latin typeface="+mn-lt"/>
          <a:ea typeface="+mn-ea"/>
          <a:cs typeface="+mn-cs"/>
        </a:defRPr>
      </a:lvl6pPr>
      <a:lvl7pPr marL="2743200" algn="l" defTabSz="914400" rtl="0" eaLnBrk="1" latinLnBrk="0" hangingPunct="1">
        <a:defRPr lang="vi-VN" sz="1800" kern="1200">
          <a:solidFill>
            <a:schemeClr val="tx1"/>
          </a:solidFill>
          <a:latin typeface="+mn-lt"/>
          <a:ea typeface="+mn-ea"/>
          <a:cs typeface="+mn-cs"/>
        </a:defRPr>
      </a:lvl7pPr>
      <a:lvl8pPr marL="3200400" algn="l" defTabSz="914400" rtl="0" eaLnBrk="1" latinLnBrk="0" hangingPunct="1">
        <a:defRPr lang="vi-VN" sz="1800" kern="1200">
          <a:solidFill>
            <a:schemeClr val="tx1"/>
          </a:solidFill>
          <a:latin typeface="+mn-lt"/>
          <a:ea typeface="+mn-ea"/>
          <a:cs typeface="+mn-cs"/>
        </a:defRPr>
      </a:lvl8pPr>
      <a:lvl9pPr marL="3657600" algn="l" defTabSz="914400" rtl="0" eaLnBrk="1" latinLnBrk="0" hangingPunct="1">
        <a:defRPr lang="vi-VN"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3.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gi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0"/>
            <a:ext cx="9753600" cy="908720"/>
          </a:xfrm>
        </p:spPr>
        <p:txBody>
          <a:bodyPr>
            <a:normAutofit/>
          </a:bodyPr>
          <a:lstStyle/>
          <a:p>
            <a:pPr algn="ctr"/>
            <a:r>
              <a:rPr lang="en-US" sz="36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glow rad="63500">
                    <a:schemeClr val="accent2">
                      <a:satMod val="175000"/>
                      <a:alpha val="40000"/>
                    </a:schemeClr>
                  </a:glow>
                  <a:innerShdw blurRad="177800">
                    <a:schemeClr val="accent3">
                      <a:lumMod val="50000"/>
                    </a:schemeClr>
                  </a:innerShdw>
                  <a:reflection blurRad="6350" stA="55000" endA="300" endPos="45500" dir="5400000" sy="-100000" algn="bl" rotWithShape="0"/>
                </a:effectLst>
              </a:rPr>
              <a:t>PLAY WITH RECYCLER </a:t>
            </a: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glow rad="63500">
                    <a:schemeClr val="accent2">
                      <a:satMod val="175000"/>
                      <a:alpha val="40000"/>
                    </a:schemeClr>
                  </a:glow>
                  <a:innerShdw blurRad="177800">
                    <a:schemeClr val="accent3">
                      <a:lumMod val="50000"/>
                    </a:schemeClr>
                  </a:innerShdw>
                  <a:reflection blurRad="6350" stA="55000" endA="300" endPos="45500" dir="5400000" sy="-100000" algn="bl" rotWithShape="0"/>
                </a:effectLst>
              </a:rPr>
              <a:t>VIEW</a:t>
            </a:r>
            <a:endPar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glow rad="63500">
                  <a:schemeClr val="accent2">
                    <a:satMod val="175000"/>
                    <a:alpha val="40000"/>
                  </a:schemeClr>
                </a:glow>
                <a:innerShdw blurRad="177800">
                  <a:schemeClr val="accent3">
                    <a:lumMod val="50000"/>
                  </a:schemeClr>
                </a:innerShdw>
                <a:reflection blurRad="6350" stA="55000" endA="300" endPos="45500" dir="5400000" sy="-100000" algn="bl" rotWithShape="0"/>
              </a:effectLst>
            </a:endParaRPr>
          </a:p>
        </p:txBody>
      </p:sp>
      <p:sp>
        <p:nvSpPr>
          <p:cNvPr id="4" name="Oval 3"/>
          <p:cNvSpPr/>
          <p:nvPr/>
        </p:nvSpPr>
        <p:spPr>
          <a:xfrm>
            <a:off x="191344" y="130324"/>
            <a:ext cx="1512168" cy="9585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b="1" dirty="0"/>
              <a:t>Topic</a:t>
            </a:r>
            <a:endParaRPr lang="vi-VN" sz="1900" b="1" dirty="0">
              <a:latin typeface="+mj-lt"/>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0" y="408262"/>
            <a:ext cx="1127448" cy="392518"/>
          </a:xfrm>
          <a:prstGeom prst="rect">
            <a:avLst/>
          </a:prstGeom>
        </p:spPr>
      </p:pic>
      <p:graphicFrame>
        <p:nvGraphicFramePr>
          <p:cNvPr id="7" name="Diagram 6"/>
          <p:cNvGraphicFramePr/>
          <p:nvPr>
            <p:extLst>
              <p:ext uri="{D42A27DB-BD31-4B8C-83A1-F6EECF244321}">
                <p14:modId xmlns:p14="http://schemas.microsoft.com/office/powerpoint/2010/main" val="3892604635"/>
              </p:ext>
            </p:extLst>
          </p:nvPr>
        </p:nvGraphicFramePr>
        <p:xfrm>
          <a:off x="1983656" y="3645024"/>
          <a:ext cx="8576840" cy="24756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Picture 2" descr="Image result for android icon 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06888" y="604521"/>
            <a:ext cx="3662536" cy="3662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91236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q"/>
            </a:pPr>
            <a:r>
              <a:rPr lang="en-US" dirty="0"/>
              <a:t> Improve Performance</a:t>
            </a:r>
            <a:endParaRPr lang="vi-VN" dirty="0"/>
          </a:p>
        </p:txBody>
      </p:sp>
      <p:sp>
        <p:nvSpPr>
          <p:cNvPr id="3" name="Text Placeholder 2"/>
          <p:cNvSpPr>
            <a:spLocks noGrp="1"/>
          </p:cNvSpPr>
          <p:nvPr>
            <p:ph type="body" sz="half" idx="2"/>
          </p:nvPr>
        </p:nvSpPr>
        <p:spPr/>
        <p:txBody>
          <a:bodyPr>
            <a:normAutofit/>
          </a:bodyPr>
          <a:lstStyle/>
          <a:p>
            <a:pPr marL="457200" indent="-457200">
              <a:buFont typeface="Wingdings" panose="05000000000000000000" pitchFamily="2" charset="2"/>
              <a:buChar char="Ø"/>
            </a:pPr>
            <a:r>
              <a:rPr lang="en-US" b="1" dirty="0" smtClean="0">
                <a:solidFill>
                  <a:schemeClr val="accent1">
                    <a:lumMod val="75000"/>
                  </a:schemeClr>
                </a:solidFill>
              </a:rPr>
              <a:t>setItemViewCacheSize</a:t>
            </a:r>
            <a:endParaRPr lang="en-US" dirty="0" smtClean="0">
              <a:solidFill>
                <a:schemeClr val="accent1">
                  <a:lumMod val="75000"/>
                </a:schemeClr>
              </a:solidFill>
            </a:endParaRPr>
          </a:p>
          <a:p>
            <a:r>
              <a:rPr lang="vi-VN" i="1" dirty="0" smtClean="0"/>
              <a:t>recyclerView.setItemViewCacheSize(20)</a:t>
            </a:r>
            <a:r>
              <a:rPr lang="vi-VN" dirty="0" smtClean="0"/>
              <a:t>: tùy </a:t>
            </a:r>
            <a:r>
              <a:rPr lang="vi-VN" dirty="0"/>
              <a:t>chỉnh lại số lượng các ViewHolder sẽ được lưu lại trước khi chúng bị đưa vào nhóm ViewHolder có khả năng được tái sử dụng để gán data </a:t>
            </a:r>
            <a:r>
              <a:rPr lang="vi-VN" dirty="0" smtClean="0"/>
              <a:t>mới</a:t>
            </a:r>
            <a:r>
              <a:rPr lang="en-US" dirty="0" smtClean="0"/>
              <a:t>.</a:t>
            </a:r>
            <a:r>
              <a:rPr lang="vi-VN" dirty="0" smtClean="0"/>
              <a:t> </a:t>
            </a:r>
            <a:r>
              <a:rPr lang="vi-VN" dirty="0"/>
              <a:t>Thêm vào đó các ViewHolder này cũng nhận biết được có sự thay đổi về datasource cho phép </a:t>
            </a:r>
            <a:r>
              <a:rPr lang="vi-VN" dirty="0" smtClean="0"/>
              <a:t>Layoutmanager </a:t>
            </a:r>
            <a:r>
              <a:rPr lang="vi-VN" dirty="0"/>
              <a:t>sử dụng lại các ViewHolder không bị sửa đổi mà không cần phải tái sử dụng lại ViewHolder( Cụ thể là gán lại data cho chúng)</a:t>
            </a:r>
          </a:p>
          <a:p>
            <a:pPr marL="457200" indent="-457200">
              <a:buFont typeface="Wingdings" panose="05000000000000000000" pitchFamily="2" charset="2"/>
              <a:buChar char="Ø"/>
            </a:pPr>
            <a:endParaRPr lang="en-US" dirty="0" smtClean="0"/>
          </a:p>
        </p:txBody>
      </p:sp>
    </p:spTree>
    <p:extLst>
      <p:ext uri="{BB962C8B-B14F-4D97-AF65-F5344CB8AC3E}">
        <p14:creationId xmlns:p14="http://schemas.microsoft.com/office/powerpoint/2010/main" val="997719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q"/>
            </a:pPr>
            <a:r>
              <a:rPr lang="en-US" dirty="0"/>
              <a:t> Improve Performance</a:t>
            </a:r>
            <a:endParaRPr lang="vi-VN" dirty="0"/>
          </a:p>
        </p:txBody>
      </p:sp>
      <p:sp>
        <p:nvSpPr>
          <p:cNvPr id="3" name="Text Placeholder 2"/>
          <p:cNvSpPr>
            <a:spLocks noGrp="1"/>
          </p:cNvSpPr>
          <p:nvPr>
            <p:ph type="body" sz="half" idx="2"/>
          </p:nvPr>
        </p:nvSpPr>
        <p:spPr/>
        <p:txBody>
          <a:bodyPr>
            <a:normAutofit/>
          </a:bodyPr>
          <a:lstStyle/>
          <a:p>
            <a:pPr marL="457200" indent="-457200">
              <a:buFont typeface="Wingdings" panose="05000000000000000000" pitchFamily="2" charset="2"/>
              <a:buChar char="Ø"/>
            </a:pPr>
            <a:r>
              <a:rPr lang="en-US" b="1" dirty="0">
                <a:solidFill>
                  <a:schemeClr val="accent1">
                    <a:lumMod val="75000"/>
                  </a:schemeClr>
                </a:solidFill>
              </a:rPr>
              <a:t>Không lên sử dụng ConstraintLayout ở trong </a:t>
            </a:r>
            <a:r>
              <a:rPr lang="en-US" b="1" dirty="0" smtClean="0">
                <a:solidFill>
                  <a:schemeClr val="accent1">
                    <a:lumMod val="75000"/>
                  </a:schemeClr>
                </a:solidFill>
              </a:rPr>
              <a:t>RecyclerView phức tạp</a:t>
            </a:r>
            <a:endParaRPr lang="en-US" dirty="0" smtClean="0">
              <a:solidFill>
                <a:schemeClr val="accent1">
                  <a:lumMod val="75000"/>
                </a:schemeClr>
              </a:solidFill>
            </a:endParaRPr>
          </a:p>
          <a:p>
            <a:r>
              <a:rPr lang="en-US" dirty="0"/>
              <a:t>Nó rất nặng về việc inflate </a:t>
            </a:r>
            <a:r>
              <a:rPr lang="en-US" dirty="0" smtClean="0"/>
              <a:t/>
            </a:r>
            <a:br>
              <a:rPr lang="en-US" dirty="0" smtClean="0"/>
            </a:br>
            <a:r>
              <a:rPr lang="en-US" dirty="0" smtClean="0"/>
              <a:t>và </a:t>
            </a:r>
            <a:r>
              <a:rPr lang="en-US" dirty="0"/>
              <a:t>rằng buộc giữa các view </a:t>
            </a:r>
            <a:r>
              <a:rPr lang="en-US" dirty="0" smtClean="0"/>
              <a:t/>
            </a:r>
            <a:br>
              <a:rPr lang="en-US" dirty="0" smtClean="0"/>
            </a:br>
            <a:r>
              <a:rPr lang="en-US" dirty="0" smtClean="0"/>
              <a:t>ở </a:t>
            </a:r>
            <a:r>
              <a:rPr lang="en-US" dirty="0"/>
              <a:t>trong itemView.</a:t>
            </a:r>
          </a:p>
          <a:p>
            <a:pPr marL="457200" indent="-457200">
              <a:buFont typeface="Wingdings" panose="05000000000000000000" pitchFamily="2" charset="2"/>
              <a:buChar char="Ø"/>
            </a:pPr>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0376" y="2049209"/>
            <a:ext cx="2711624" cy="480879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9976" y="2046537"/>
            <a:ext cx="2705061" cy="4797152"/>
          </a:xfrm>
          <a:prstGeom prst="rect">
            <a:avLst/>
          </a:prstGeom>
        </p:spPr>
      </p:pic>
    </p:spTree>
    <p:extLst>
      <p:ext uri="{BB962C8B-B14F-4D97-AF65-F5344CB8AC3E}">
        <p14:creationId xmlns:p14="http://schemas.microsoft.com/office/powerpoint/2010/main" val="637595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q"/>
            </a:pPr>
            <a:r>
              <a:rPr lang="en-US" dirty="0"/>
              <a:t> Improve Performance</a:t>
            </a:r>
            <a:endParaRPr lang="vi-VN" dirty="0"/>
          </a:p>
        </p:txBody>
      </p:sp>
      <p:sp>
        <p:nvSpPr>
          <p:cNvPr id="3" name="Text Placeholder 2"/>
          <p:cNvSpPr>
            <a:spLocks noGrp="1"/>
          </p:cNvSpPr>
          <p:nvPr>
            <p:ph type="body" sz="half" idx="2"/>
          </p:nvPr>
        </p:nvSpPr>
        <p:spPr/>
        <p:txBody>
          <a:bodyPr>
            <a:normAutofit/>
          </a:bodyPr>
          <a:lstStyle/>
          <a:p>
            <a:pPr marL="457200" indent="-457200">
              <a:buFont typeface="Wingdings" panose="05000000000000000000" pitchFamily="2" charset="2"/>
              <a:buChar char="Ø"/>
            </a:pPr>
            <a:r>
              <a:rPr lang="en-US" b="1" dirty="0">
                <a:solidFill>
                  <a:schemeClr val="accent1">
                    <a:lumMod val="75000"/>
                  </a:schemeClr>
                </a:solidFill>
              </a:rPr>
              <a:t>Dùng </a:t>
            </a:r>
            <a:r>
              <a:rPr lang="en-US" b="1" dirty="0" smtClean="0">
                <a:solidFill>
                  <a:schemeClr val="accent1">
                    <a:lumMod val="75000"/>
                  </a:schemeClr>
                </a:solidFill>
              </a:rPr>
              <a:t>SnapHelper </a:t>
            </a:r>
            <a:r>
              <a:rPr lang="en-US" b="1" dirty="0">
                <a:solidFill>
                  <a:schemeClr val="accent1">
                    <a:lumMod val="75000"/>
                  </a:schemeClr>
                </a:solidFill>
              </a:rPr>
              <a:t>trong Recycler View thay cho </a:t>
            </a:r>
            <a:r>
              <a:rPr lang="en-US" b="1" dirty="0" smtClean="0">
                <a:solidFill>
                  <a:schemeClr val="accent1">
                    <a:lumMod val="75000"/>
                  </a:schemeClr>
                </a:solidFill>
              </a:rPr>
              <a:t>ViewPager</a:t>
            </a:r>
            <a:endParaRPr lang="en-US" dirty="0" smtClean="0">
              <a:solidFill>
                <a:schemeClr val="accent1">
                  <a:lumMod val="75000"/>
                </a:schemeClr>
              </a:solidFill>
            </a:endParaRPr>
          </a:p>
          <a:p>
            <a:pPr marL="457200" indent="-457200">
              <a:buFont typeface="Wingdings" panose="05000000000000000000" pitchFamily="2" charset="2"/>
              <a:buChar char="Ø"/>
            </a:pPr>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1236" y="2187711"/>
            <a:ext cx="4090764" cy="4670289"/>
          </a:xfrm>
          <a:prstGeom prst="rect">
            <a:avLst/>
          </a:prstGeom>
        </p:spPr>
      </p:pic>
    </p:spTree>
    <p:extLst>
      <p:ext uri="{BB962C8B-B14F-4D97-AF65-F5344CB8AC3E}">
        <p14:creationId xmlns:p14="http://schemas.microsoft.com/office/powerpoint/2010/main" val="335915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q"/>
            </a:pPr>
            <a:r>
              <a:rPr lang="en-US" dirty="0"/>
              <a:t> Improve Performance</a:t>
            </a:r>
            <a:endParaRPr lang="vi-VN" dirty="0"/>
          </a:p>
        </p:txBody>
      </p:sp>
      <p:sp>
        <p:nvSpPr>
          <p:cNvPr id="3" name="Text Placeholder 2"/>
          <p:cNvSpPr>
            <a:spLocks noGrp="1"/>
          </p:cNvSpPr>
          <p:nvPr>
            <p:ph type="body" sz="half" idx="2"/>
          </p:nvPr>
        </p:nvSpPr>
        <p:spPr>
          <a:xfrm>
            <a:off x="731404" y="1439278"/>
            <a:ext cx="10729192" cy="4798034"/>
          </a:xfrm>
        </p:spPr>
        <p:txBody>
          <a:bodyPr>
            <a:normAutofit/>
          </a:bodyPr>
          <a:lstStyle/>
          <a:p>
            <a:pPr marL="457200" indent="-457200">
              <a:buFont typeface="Wingdings" panose="05000000000000000000" pitchFamily="2" charset="2"/>
              <a:buChar char="Ø"/>
            </a:pPr>
            <a:r>
              <a:rPr lang="en-US" b="1" dirty="0">
                <a:solidFill>
                  <a:schemeClr val="accent1">
                    <a:lumMod val="75000"/>
                  </a:schemeClr>
                </a:solidFill>
              </a:rPr>
              <a:t>Cải thiện Nest Recycler View với </a:t>
            </a:r>
            <a:r>
              <a:rPr lang="en-US" b="1" dirty="0" smtClean="0">
                <a:solidFill>
                  <a:schemeClr val="accent1">
                    <a:lumMod val="75000"/>
                  </a:schemeClr>
                </a:solidFill>
              </a:rPr>
              <a:t>RecycledViewPool</a:t>
            </a:r>
            <a:endParaRPr lang="en-US" dirty="0" smtClean="0">
              <a:solidFill>
                <a:schemeClr val="accent1">
                  <a:lumMod val="75000"/>
                </a:schemeClr>
              </a:solidFill>
            </a:endParaRPr>
          </a:p>
        </p:txBody>
      </p:sp>
      <p:pic>
        <p:nvPicPr>
          <p:cNvPr id="3074" name="Picture 2" descr="Thá»§ thuáº­t tá»i Æ°u tá»c Äá» RecyclerView lá»ng nha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6300" y="2542280"/>
            <a:ext cx="2664296" cy="431572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a:off x="9156340" y="2420888"/>
            <a:ext cx="194421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11604612" y="3140968"/>
            <a:ext cx="0" cy="309634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775627" y="2051556"/>
            <a:ext cx="705642" cy="369332"/>
          </a:xfrm>
          <a:prstGeom prst="rect">
            <a:avLst/>
          </a:prstGeom>
          <a:noFill/>
        </p:spPr>
        <p:txBody>
          <a:bodyPr wrap="none" rtlCol="0">
            <a:spAutoFit/>
          </a:bodyPr>
          <a:lstStyle/>
          <a:p>
            <a:r>
              <a:rPr lang="en-US" dirty="0" smtClean="0"/>
              <a:t>Ngon</a:t>
            </a:r>
            <a:endParaRPr lang="en-US" dirty="0"/>
          </a:p>
        </p:txBody>
      </p:sp>
      <p:sp>
        <p:nvSpPr>
          <p:cNvPr id="9" name="TextBox 8"/>
          <p:cNvSpPr txBox="1"/>
          <p:nvPr/>
        </p:nvSpPr>
        <p:spPr>
          <a:xfrm>
            <a:off x="11676620" y="4869160"/>
            <a:ext cx="534121" cy="369332"/>
          </a:xfrm>
          <a:prstGeom prst="rect">
            <a:avLst/>
          </a:prstGeom>
          <a:noFill/>
        </p:spPr>
        <p:txBody>
          <a:bodyPr wrap="none" rtlCol="0">
            <a:spAutoFit/>
          </a:bodyPr>
          <a:lstStyle/>
          <a:p>
            <a:r>
              <a:rPr lang="en-US" dirty="0" smtClean="0"/>
              <a:t>Lag</a:t>
            </a:r>
            <a:endParaRPr lang="en-US" dirty="0"/>
          </a:p>
        </p:txBody>
      </p:sp>
      <p:pic>
        <p:nvPicPr>
          <p:cNvPr id="10" name="Picture 9"/>
          <p:cNvPicPr>
            <a:picLocks noChangeAspect="1"/>
          </p:cNvPicPr>
          <p:nvPr/>
        </p:nvPicPr>
        <p:blipFill>
          <a:blip r:embed="rId3"/>
          <a:stretch>
            <a:fillRect/>
          </a:stretch>
        </p:blipFill>
        <p:spPr>
          <a:xfrm>
            <a:off x="1271464" y="2542280"/>
            <a:ext cx="6228741" cy="2204864"/>
          </a:xfrm>
          <a:prstGeom prst="rect">
            <a:avLst/>
          </a:prstGeom>
        </p:spPr>
      </p:pic>
    </p:spTree>
    <p:extLst>
      <p:ext uri="{BB962C8B-B14F-4D97-AF65-F5344CB8AC3E}">
        <p14:creationId xmlns:p14="http://schemas.microsoft.com/office/powerpoint/2010/main" val="2875866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q"/>
            </a:pPr>
            <a:r>
              <a:rPr lang="en-US" dirty="0" smtClean="0"/>
              <a:t> </a:t>
            </a:r>
            <a:r>
              <a:rPr lang="en-US" dirty="0" smtClean="0"/>
              <a:t>Improve Performance</a:t>
            </a:r>
            <a:endParaRPr lang="vi-VN" dirty="0"/>
          </a:p>
        </p:txBody>
      </p:sp>
      <p:sp>
        <p:nvSpPr>
          <p:cNvPr id="3" name="Text Placeholder 2"/>
          <p:cNvSpPr>
            <a:spLocks noGrp="1"/>
          </p:cNvSpPr>
          <p:nvPr>
            <p:ph type="body" sz="half" idx="2"/>
          </p:nvPr>
        </p:nvSpPr>
        <p:spPr/>
        <p:txBody>
          <a:bodyPr/>
          <a:lstStyle/>
          <a:p>
            <a:pPr marL="457200" indent="-457200">
              <a:buFont typeface="Wingdings" panose="05000000000000000000" pitchFamily="2" charset="2"/>
              <a:buChar char="Ø"/>
            </a:pPr>
            <a:r>
              <a:rPr lang="en-US" b="1" dirty="0" smtClean="0">
                <a:solidFill>
                  <a:schemeClr val="accent1">
                    <a:lumMod val="75000"/>
                  </a:schemeClr>
                </a:solidFill>
              </a:rPr>
              <a:t>ListAdapter</a:t>
            </a:r>
            <a:endParaRPr lang="en-US" b="1" dirty="0" smtClean="0">
              <a:solidFill>
                <a:schemeClr val="accent1">
                  <a:lumMod val="75000"/>
                </a:schemeClr>
              </a:solidFill>
            </a:endParaRPr>
          </a:p>
        </p:txBody>
      </p:sp>
      <p:graphicFrame>
        <p:nvGraphicFramePr>
          <p:cNvPr id="6" name="Diagram 5"/>
          <p:cNvGraphicFramePr/>
          <p:nvPr>
            <p:extLst>
              <p:ext uri="{D42A27DB-BD31-4B8C-83A1-F6EECF244321}">
                <p14:modId xmlns:p14="http://schemas.microsoft.com/office/powerpoint/2010/main" val="967746683"/>
              </p:ext>
            </p:extLst>
          </p:nvPr>
        </p:nvGraphicFramePr>
        <p:xfrm>
          <a:off x="731404" y="2276872"/>
          <a:ext cx="9968656" cy="46990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4253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q"/>
            </a:pPr>
            <a:r>
              <a:rPr lang="en-US" dirty="0"/>
              <a:t> Improve Performance</a:t>
            </a:r>
            <a:endParaRPr lang="vi-VN" dirty="0"/>
          </a:p>
        </p:txBody>
      </p:sp>
      <p:sp>
        <p:nvSpPr>
          <p:cNvPr id="3" name="Text Placeholder 2"/>
          <p:cNvSpPr>
            <a:spLocks noGrp="1"/>
          </p:cNvSpPr>
          <p:nvPr>
            <p:ph type="body" sz="half" idx="2"/>
          </p:nvPr>
        </p:nvSpPr>
        <p:spPr/>
        <p:txBody>
          <a:bodyPr/>
          <a:lstStyle/>
          <a:p>
            <a:pPr marL="457200" indent="-457200">
              <a:buFont typeface="Wingdings" panose="05000000000000000000" pitchFamily="2" charset="2"/>
              <a:buChar char="Ø"/>
            </a:pPr>
            <a:r>
              <a:rPr lang="en-US" b="1" dirty="0" smtClean="0">
                <a:solidFill>
                  <a:schemeClr val="accent1">
                    <a:lumMod val="75000"/>
                  </a:schemeClr>
                </a:solidFill>
              </a:rPr>
              <a:t>ListAdapter/</a:t>
            </a:r>
            <a:r>
              <a:rPr lang="en-US" b="1" dirty="0" smtClean="0">
                <a:solidFill>
                  <a:schemeClr val="accent1">
                    <a:lumMod val="75000"/>
                  </a:schemeClr>
                </a:solidFill>
              </a:rPr>
              <a:t>DiffUtil</a:t>
            </a:r>
            <a:endParaRPr lang="en-US" dirty="0">
              <a:solidFill>
                <a:schemeClr val="accent1">
                  <a:lumMod val="75000"/>
                </a:schemeClr>
              </a:solidFill>
            </a:endParaRPr>
          </a:p>
          <a:p>
            <a:pPr marL="457200" indent="-457200">
              <a:buFont typeface="Courier New" panose="02070309020205020404" pitchFamily="49" charset="0"/>
              <a:buChar char="o"/>
            </a:pPr>
            <a:r>
              <a:rPr lang="vi-VN" dirty="0"/>
              <a:t>là 1 Class cung cấp các hàm tính toán sự khác biệt giữa 2 danh sách và đưa ra 1 danh sách sự thay đổi (thêm phần tử, xóa và chỉnh sửa phần tử) giữa 2 danh sách đó</a:t>
            </a:r>
          </a:p>
          <a:p>
            <a:pPr marL="457200" indent="-457200">
              <a:buFont typeface="Courier New" panose="02070309020205020404" pitchFamily="49" charset="0"/>
              <a:buChar char="o"/>
            </a:pPr>
            <a:r>
              <a:rPr lang="en-US" dirty="0" smtClean="0"/>
              <a:t>-&gt; </a:t>
            </a:r>
            <a:r>
              <a:rPr lang="vi-VN" dirty="0" smtClean="0"/>
              <a:t>DiffUtil </a:t>
            </a:r>
            <a:r>
              <a:rPr lang="vi-VN" dirty="0"/>
              <a:t>được sử dụng để tính toán sự khác biệt về dữ liệu của RecyclerView trong 2 lần cập </a:t>
            </a:r>
            <a:r>
              <a:rPr lang="vi-VN" dirty="0" smtClean="0"/>
              <a:t>nhật</a:t>
            </a:r>
            <a:endParaRPr lang="en-US" dirty="0" smtClean="0"/>
          </a:p>
          <a:p>
            <a:pPr marL="457200" indent="-457200">
              <a:buFont typeface="Courier New" panose="02070309020205020404" pitchFamily="49" charset="0"/>
              <a:buChar char="o"/>
            </a:pPr>
            <a:r>
              <a:rPr lang="en-US" dirty="0"/>
              <a:t>sử dụng thuật toán của Eugene W. Myers để tính số cập nhật tối thiểu</a:t>
            </a:r>
          </a:p>
          <a:p>
            <a:pPr marL="457200" indent="-457200">
              <a:buFont typeface="Wingdings" panose="05000000000000000000" pitchFamily="2" charset="2"/>
              <a:buChar char="Ø"/>
            </a:pPr>
            <a:endParaRPr lang="vi-VN" dirty="0"/>
          </a:p>
          <a:p>
            <a:pPr marL="457200" indent="-457200">
              <a:buFont typeface="Wingdings" panose="05000000000000000000" pitchFamily="2" charset="2"/>
              <a:buChar char="Ø"/>
            </a:pPr>
            <a:endParaRPr lang="en-US" dirty="0" smtClean="0"/>
          </a:p>
        </p:txBody>
      </p:sp>
    </p:spTree>
    <p:extLst>
      <p:ext uri="{BB962C8B-B14F-4D97-AF65-F5344CB8AC3E}">
        <p14:creationId xmlns:p14="http://schemas.microsoft.com/office/powerpoint/2010/main" val="1222378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q"/>
            </a:pPr>
            <a:r>
              <a:rPr lang="en-US" dirty="0"/>
              <a:t> Improve Performance</a:t>
            </a:r>
            <a:endParaRPr lang="vi-VN" dirty="0"/>
          </a:p>
        </p:txBody>
      </p:sp>
      <p:sp>
        <p:nvSpPr>
          <p:cNvPr id="3" name="Text Placeholder 2"/>
          <p:cNvSpPr>
            <a:spLocks noGrp="1"/>
          </p:cNvSpPr>
          <p:nvPr>
            <p:ph type="body" sz="half" idx="2"/>
          </p:nvPr>
        </p:nvSpPr>
        <p:spPr/>
        <p:txBody>
          <a:bodyPr/>
          <a:lstStyle/>
          <a:p>
            <a:pPr marL="457200" indent="-457200">
              <a:buFont typeface="Wingdings" panose="05000000000000000000" pitchFamily="2" charset="2"/>
              <a:buChar char="Ø"/>
            </a:pPr>
            <a:r>
              <a:rPr lang="en-US" b="1" dirty="0">
                <a:solidFill>
                  <a:schemeClr val="accent1">
                    <a:lumMod val="75000"/>
                  </a:schemeClr>
                </a:solidFill>
              </a:rPr>
              <a:t>ListAdapter/DiffUtil</a:t>
            </a:r>
            <a:endParaRPr lang="en-US" dirty="0">
              <a:solidFill>
                <a:schemeClr val="accent1">
                  <a:lumMod val="75000"/>
                </a:schemeClr>
              </a:solidFill>
            </a:endParaRPr>
          </a:p>
          <a:p>
            <a:pPr marL="457200" indent="-457200">
              <a:buFont typeface="Courier New" panose="02070309020205020404" pitchFamily="49" charset="0"/>
              <a:buChar char="o"/>
            </a:pPr>
            <a:r>
              <a:rPr lang="en-US" dirty="0" smtClean="0"/>
              <a:t>đ</a:t>
            </a:r>
            <a:r>
              <a:rPr lang="vi-VN" dirty="0" smtClean="0"/>
              <a:t>ể </a:t>
            </a:r>
            <a:r>
              <a:rPr lang="vi-VN" dirty="0"/>
              <a:t>implement </a:t>
            </a:r>
            <a:r>
              <a:rPr lang="en-US" dirty="0" smtClean="0"/>
              <a:t>DiffUtil</a:t>
            </a:r>
            <a:r>
              <a:rPr lang="vi-VN" dirty="0" smtClean="0"/>
              <a:t> </a:t>
            </a:r>
            <a:r>
              <a:rPr lang="vi-VN" dirty="0"/>
              <a:t>thì </a:t>
            </a:r>
            <a:r>
              <a:rPr lang="en-US" dirty="0" smtClean="0"/>
              <a:t>phải override </a:t>
            </a:r>
            <a:r>
              <a:rPr lang="vi-VN" dirty="0" smtClean="0"/>
              <a:t>vài </a:t>
            </a:r>
            <a:r>
              <a:rPr lang="vi-VN" dirty="0"/>
              <a:t>hàm khá mệt, nhưng </a:t>
            </a:r>
            <a:r>
              <a:rPr lang="en-US" dirty="0" smtClean="0"/>
              <a:t>nhờ </a:t>
            </a:r>
            <a:r>
              <a:rPr lang="vi-VN" dirty="0" smtClean="0"/>
              <a:t>có </a:t>
            </a:r>
            <a:r>
              <a:rPr lang="en-US" dirty="0"/>
              <a:t>L</a:t>
            </a:r>
            <a:r>
              <a:rPr lang="vi-VN" dirty="0" smtClean="0"/>
              <a:t>istAdapter</a:t>
            </a:r>
            <a:r>
              <a:rPr lang="en-US" dirty="0" smtClean="0"/>
              <a:t> thì chúng ta chỉ cần </a:t>
            </a:r>
            <a:r>
              <a:rPr lang="en-US" i="1" dirty="0" smtClean="0"/>
              <a:t>DiffUtil.ItemCallback</a:t>
            </a:r>
            <a:r>
              <a:rPr lang="en-US" dirty="0" smtClean="0"/>
              <a:t>:</a:t>
            </a:r>
          </a:p>
          <a:p>
            <a:pPr marL="457200" indent="-457200">
              <a:buFont typeface="Courier New" panose="02070309020205020404" pitchFamily="49" charset="0"/>
              <a:buChar char="o"/>
            </a:pPr>
            <a:endParaRPr lang="vi-VN" dirty="0"/>
          </a:p>
          <a:p>
            <a:pPr marL="457200" indent="-457200">
              <a:buFont typeface="Wingdings" panose="05000000000000000000" pitchFamily="2" charset="2"/>
              <a:buChar char="Ø"/>
            </a:pPr>
            <a:endParaRPr lang="vi-VN" dirty="0"/>
          </a:p>
          <a:p>
            <a:pPr marL="457200" indent="-457200">
              <a:buFont typeface="Wingdings" panose="05000000000000000000" pitchFamily="2" charset="2"/>
              <a:buChar char="Ø"/>
            </a:pPr>
            <a:endParaRPr lang="en-US" dirty="0" smtClean="0"/>
          </a:p>
        </p:txBody>
      </p:sp>
      <p:pic>
        <p:nvPicPr>
          <p:cNvPr id="4" name="Picture 3"/>
          <p:cNvPicPr>
            <a:picLocks noChangeAspect="1"/>
          </p:cNvPicPr>
          <p:nvPr/>
        </p:nvPicPr>
        <p:blipFill>
          <a:blip r:embed="rId2"/>
          <a:stretch>
            <a:fillRect/>
          </a:stretch>
        </p:blipFill>
        <p:spPr>
          <a:xfrm>
            <a:off x="1877642" y="4535017"/>
            <a:ext cx="10310566" cy="2322983"/>
          </a:xfrm>
          <a:prstGeom prst="rect">
            <a:avLst/>
          </a:prstGeom>
        </p:spPr>
      </p:pic>
    </p:spTree>
    <p:extLst>
      <p:ext uri="{BB962C8B-B14F-4D97-AF65-F5344CB8AC3E}">
        <p14:creationId xmlns:p14="http://schemas.microsoft.com/office/powerpoint/2010/main" val="1268858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q"/>
            </a:pPr>
            <a:r>
              <a:rPr lang="en-US" dirty="0"/>
              <a:t> Improve Performance</a:t>
            </a:r>
            <a:endParaRPr lang="vi-VN" dirty="0"/>
          </a:p>
        </p:txBody>
      </p:sp>
      <p:sp>
        <p:nvSpPr>
          <p:cNvPr id="3" name="Text Placeholder 2"/>
          <p:cNvSpPr>
            <a:spLocks noGrp="1"/>
          </p:cNvSpPr>
          <p:nvPr>
            <p:ph type="body" sz="half" idx="2"/>
          </p:nvPr>
        </p:nvSpPr>
        <p:spPr/>
        <p:txBody>
          <a:bodyPr>
            <a:normAutofit/>
          </a:bodyPr>
          <a:lstStyle/>
          <a:p>
            <a:pPr marL="457200" indent="-457200">
              <a:buFont typeface="Wingdings" panose="05000000000000000000" pitchFamily="2" charset="2"/>
              <a:buChar char="Ø"/>
            </a:pPr>
            <a:r>
              <a:rPr lang="en-US" b="1" dirty="0">
                <a:solidFill>
                  <a:schemeClr val="accent1">
                    <a:lumMod val="75000"/>
                  </a:schemeClr>
                </a:solidFill>
              </a:rPr>
              <a:t>ListAdapter/DiffUtil</a:t>
            </a:r>
            <a:endParaRPr lang="en-US" dirty="0">
              <a:solidFill>
                <a:schemeClr val="accent1">
                  <a:lumMod val="75000"/>
                </a:schemeClr>
              </a:solidFill>
            </a:endParaRPr>
          </a:p>
          <a:p>
            <a:r>
              <a:rPr lang="vi-VN" dirty="0"/>
              <a:t>- </a:t>
            </a:r>
            <a:r>
              <a:rPr lang="vi-VN" i="1" dirty="0" smtClean="0"/>
              <a:t>areItemsTheSame</a:t>
            </a:r>
            <a:r>
              <a:rPr lang="en-US" i="1" dirty="0" smtClean="0"/>
              <a:t>:</a:t>
            </a:r>
            <a:r>
              <a:rPr lang="en-US" dirty="0"/>
              <a:t> </a:t>
            </a:r>
            <a:r>
              <a:rPr lang="vi-VN" dirty="0" smtClean="0"/>
              <a:t>kiểm </a:t>
            </a:r>
            <a:r>
              <a:rPr lang="vi-VN" dirty="0"/>
              <a:t>tra xem 2 Object có khác nhau hay không, thường </a:t>
            </a:r>
            <a:r>
              <a:rPr lang="vi-VN" dirty="0" smtClean="0"/>
              <a:t>so </a:t>
            </a:r>
            <a:r>
              <a:rPr lang="vi-VN" dirty="0"/>
              <a:t>sánh 2 khóa chính </a:t>
            </a:r>
            <a:r>
              <a:rPr lang="vi-VN" dirty="0" smtClean="0"/>
              <a:t>của </a:t>
            </a:r>
            <a:r>
              <a:rPr lang="vi-VN" dirty="0"/>
              <a:t>2 object</a:t>
            </a:r>
          </a:p>
          <a:p>
            <a:r>
              <a:rPr lang="vi-VN" dirty="0"/>
              <a:t>- </a:t>
            </a:r>
            <a:r>
              <a:rPr lang="vi-VN" i="1" dirty="0" smtClean="0"/>
              <a:t>areContentsTheSame</a:t>
            </a:r>
            <a:r>
              <a:rPr lang="en-US" dirty="0" smtClean="0"/>
              <a:t>: </a:t>
            </a:r>
            <a:r>
              <a:rPr lang="vi-VN" dirty="0" smtClean="0"/>
              <a:t>kiểm </a:t>
            </a:r>
            <a:r>
              <a:rPr lang="vi-VN" dirty="0"/>
              <a:t>tra sự khác biệt </a:t>
            </a:r>
            <a:r>
              <a:rPr lang="vi-VN" dirty="0" smtClean="0"/>
              <a:t>giữa </a:t>
            </a:r>
            <a:r>
              <a:rPr lang="vi-VN" dirty="0"/>
              <a:t>2 Object có cùng khóa chính. </a:t>
            </a:r>
            <a:r>
              <a:rPr lang="en-US" dirty="0" smtClean="0"/>
              <a:t>Với data class </a:t>
            </a:r>
            <a:r>
              <a:rPr lang="vi-VN" dirty="0" smtClean="0"/>
              <a:t>viết </a:t>
            </a:r>
            <a:r>
              <a:rPr lang="vi-VN" dirty="0"/>
              <a:t>return oldItem == </a:t>
            </a:r>
            <a:r>
              <a:rPr lang="vi-VN" dirty="0" smtClean="0"/>
              <a:t>newItem</a:t>
            </a:r>
            <a:r>
              <a:rPr lang="en-US" dirty="0" smtClean="0"/>
              <a:t>, </a:t>
            </a:r>
            <a:r>
              <a:rPr lang="vi-VN" dirty="0" smtClean="0"/>
              <a:t>so </a:t>
            </a:r>
            <a:r>
              <a:rPr lang="vi-VN" dirty="0"/>
              <a:t>sánh các trường nằm trong class. </a:t>
            </a:r>
          </a:p>
          <a:p>
            <a:pPr marL="457200" indent="-457200">
              <a:buFont typeface="Wingdings" panose="05000000000000000000" pitchFamily="2" charset="2"/>
              <a:buChar char="Ø"/>
            </a:pPr>
            <a:endParaRPr lang="vi-VN" dirty="0"/>
          </a:p>
          <a:p>
            <a:pPr marL="457200" indent="-457200">
              <a:buFont typeface="Wingdings" panose="05000000000000000000" pitchFamily="2" charset="2"/>
              <a:buChar char="Ø"/>
            </a:pPr>
            <a:endParaRPr lang="en-US" dirty="0" smtClean="0"/>
          </a:p>
        </p:txBody>
      </p:sp>
      <p:pic>
        <p:nvPicPr>
          <p:cNvPr id="4" name="Picture 3"/>
          <p:cNvPicPr>
            <a:picLocks noChangeAspect="1"/>
          </p:cNvPicPr>
          <p:nvPr/>
        </p:nvPicPr>
        <p:blipFill>
          <a:blip r:embed="rId2"/>
          <a:stretch>
            <a:fillRect/>
          </a:stretch>
        </p:blipFill>
        <p:spPr>
          <a:xfrm>
            <a:off x="1860482" y="4535017"/>
            <a:ext cx="10310566" cy="2322983"/>
          </a:xfrm>
          <a:prstGeom prst="rect">
            <a:avLst/>
          </a:prstGeom>
        </p:spPr>
      </p:pic>
    </p:spTree>
    <p:extLst>
      <p:ext uri="{BB962C8B-B14F-4D97-AF65-F5344CB8AC3E}">
        <p14:creationId xmlns:p14="http://schemas.microsoft.com/office/powerpoint/2010/main" val="22925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q"/>
            </a:pPr>
            <a:r>
              <a:rPr lang="en-US" dirty="0"/>
              <a:t> Improve Performance</a:t>
            </a:r>
            <a:endParaRPr lang="vi-VN" dirty="0"/>
          </a:p>
        </p:txBody>
      </p:sp>
      <p:sp>
        <p:nvSpPr>
          <p:cNvPr id="3" name="Text Placeholder 2"/>
          <p:cNvSpPr>
            <a:spLocks noGrp="1"/>
          </p:cNvSpPr>
          <p:nvPr>
            <p:ph type="body" sz="half" idx="2"/>
          </p:nvPr>
        </p:nvSpPr>
        <p:spPr/>
        <p:txBody>
          <a:bodyPr/>
          <a:lstStyle/>
          <a:p>
            <a:pPr marL="457200" indent="-457200">
              <a:buFont typeface="Wingdings" panose="05000000000000000000" pitchFamily="2" charset="2"/>
              <a:buChar char="Ø"/>
            </a:pPr>
            <a:r>
              <a:rPr lang="en-US" b="1" dirty="0" smtClean="0">
                <a:solidFill>
                  <a:schemeClr val="accent1">
                    <a:lumMod val="75000"/>
                  </a:schemeClr>
                </a:solidFill>
              </a:rPr>
              <a:t>ListAdapter</a:t>
            </a:r>
            <a:endParaRPr lang="en-US" dirty="0">
              <a:solidFill>
                <a:schemeClr val="accent1">
                  <a:lumMod val="75000"/>
                </a:schemeClr>
              </a:solidFill>
            </a:endParaRPr>
          </a:p>
          <a:p>
            <a:pPr marL="457200" indent="-457200">
              <a:buFont typeface="Courier New" panose="02070309020205020404" pitchFamily="49" charset="0"/>
              <a:buChar char="o"/>
            </a:pPr>
            <a:r>
              <a:rPr lang="en-US" dirty="0"/>
              <a:t>T</a:t>
            </a:r>
            <a:r>
              <a:rPr lang="en-US" dirty="0" smtClean="0"/>
              <a:t>hực </a:t>
            </a:r>
            <a:r>
              <a:rPr lang="en-US" dirty="0"/>
              <a:t>chất là 1 Wraper của </a:t>
            </a:r>
            <a:r>
              <a:rPr lang="en-US" i="1" dirty="0" smtClean="0"/>
              <a:t>RecyclerView.Adapter</a:t>
            </a:r>
            <a:r>
              <a:rPr lang="en-US" dirty="0" smtClean="0"/>
              <a:t> </a:t>
            </a:r>
            <a:r>
              <a:rPr lang="en-US" dirty="0"/>
              <a:t>và cung cấp thêm cho chúng ta các sự kiện, các hàm để hỗ trợ </a:t>
            </a:r>
            <a:r>
              <a:rPr lang="en-US" dirty="0" smtClean="0"/>
              <a:t>DiffUtil</a:t>
            </a:r>
          </a:p>
          <a:p>
            <a:pPr marL="457200" indent="-457200">
              <a:buFont typeface="Courier New" panose="02070309020205020404" pitchFamily="49" charset="0"/>
              <a:buChar char="o"/>
            </a:pPr>
            <a:r>
              <a:rPr lang="en-US" dirty="0" smtClean="0"/>
              <a:t>Implement chỉ việc extend từ ListAdapter và override lại </a:t>
            </a:r>
            <a:r>
              <a:rPr lang="en-US" i="1" dirty="0" smtClean="0"/>
              <a:t>onCreateViewHolder()</a:t>
            </a:r>
            <a:r>
              <a:rPr lang="en-US" dirty="0" smtClean="0"/>
              <a:t> và </a:t>
            </a:r>
            <a:r>
              <a:rPr lang="en-US" i="1" dirty="0" smtClean="0"/>
              <a:t>onBindViewHolder()</a:t>
            </a:r>
          </a:p>
          <a:p>
            <a:endParaRPr lang="en-US" dirty="0" smtClean="0"/>
          </a:p>
        </p:txBody>
      </p:sp>
      <p:pic>
        <p:nvPicPr>
          <p:cNvPr id="5" name="Picture 4"/>
          <p:cNvPicPr>
            <a:picLocks noChangeAspect="1"/>
          </p:cNvPicPr>
          <p:nvPr/>
        </p:nvPicPr>
        <p:blipFill>
          <a:blip r:embed="rId2"/>
          <a:stretch>
            <a:fillRect/>
          </a:stretch>
        </p:blipFill>
        <p:spPr>
          <a:xfrm>
            <a:off x="4727848" y="3968015"/>
            <a:ext cx="7484320" cy="2889985"/>
          </a:xfrm>
          <a:prstGeom prst="rect">
            <a:avLst/>
          </a:prstGeom>
        </p:spPr>
      </p:pic>
    </p:spTree>
    <p:extLst>
      <p:ext uri="{BB962C8B-B14F-4D97-AF65-F5344CB8AC3E}">
        <p14:creationId xmlns:p14="http://schemas.microsoft.com/office/powerpoint/2010/main" val="956222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q"/>
            </a:pPr>
            <a:r>
              <a:rPr lang="en-US" dirty="0"/>
              <a:t> Improve Performance</a:t>
            </a:r>
            <a:endParaRPr lang="vi-VN" dirty="0"/>
          </a:p>
        </p:txBody>
      </p:sp>
      <p:sp>
        <p:nvSpPr>
          <p:cNvPr id="3" name="Text Placeholder 2"/>
          <p:cNvSpPr>
            <a:spLocks noGrp="1"/>
          </p:cNvSpPr>
          <p:nvPr>
            <p:ph type="body" sz="half" idx="2"/>
          </p:nvPr>
        </p:nvSpPr>
        <p:spPr/>
        <p:txBody>
          <a:bodyPr/>
          <a:lstStyle/>
          <a:p>
            <a:pPr marL="457200" indent="-457200">
              <a:buFont typeface="Wingdings" panose="05000000000000000000" pitchFamily="2" charset="2"/>
              <a:buChar char="Ø"/>
            </a:pPr>
            <a:r>
              <a:rPr lang="en-US" b="1" dirty="0" smtClean="0">
                <a:solidFill>
                  <a:schemeClr val="accent1">
                    <a:lumMod val="75000"/>
                  </a:schemeClr>
                </a:solidFill>
              </a:rPr>
              <a:t>ListAdapter</a:t>
            </a:r>
            <a:endParaRPr lang="en-US" dirty="0">
              <a:solidFill>
                <a:schemeClr val="accent1">
                  <a:lumMod val="75000"/>
                </a:schemeClr>
              </a:solidFill>
            </a:endParaRPr>
          </a:p>
          <a:p>
            <a:pPr marL="457200" indent="-457200">
              <a:buFont typeface="Courier New" panose="02070309020205020404" pitchFamily="49" charset="0"/>
              <a:buChar char="o"/>
            </a:pPr>
            <a:r>
              <a:rPr lang="en-US" i="1" dirty="0" smtClean="0"/>
              <a:t>summitList():</a:t>
            </a:r>
            <a:r>
              <a:rPr lang="en-US" dirty="0" smtClean="0"/>
              <a:t> set list hay update list</a:t>
            </a:r>
            <a:endParaRPr lang="en-US" i="1" dirty="0" smtClean="0"/>
          </a:p>
          <a:p>
            <a:pPr marL="457200" indent="-457200">
              <a:buFont typeface="Courier New" panose="02070309020205020404" pitchFamily="49" charset="0"/>
              <a:buChar char="o"/>
            </a:pPr>
            <a:r>
              <a:rPr lang="en-US" i="1" dirty="0" smtClean="0"/>
              <a:t>getItem(): </a:t>
            </a:r>
            <a:r>
              <a:rPr lang="en-US" dirty="0" smtClean="0"/>
              <a:t>get Item tại vị trí</a:t>
            </a:r>
            <a:endParaRPr lang="en-US" i="1" dirty="0" smtClean="0"/>
          </a:p>
          <a:p>
            <a:pPr marL="457200" indent="-457200">
              <a:buFont typeface="Courier New" panose="02070309020205020404" pitchFamily="49" charset="0"/>
              <a:buChar char="o"/>
            </a:pPr>
            <a:r>
              <a:rPr lang="en-US" i="1" dirty="0" smtClean="0"/>
              <a:t>currentList:</a:t>
            </a:r>
            <a:r>
              <a:rPr lang="en-US" dirty="0" smtClean="0"/>
              <a:t> get List data</a:t>
            </a:r>
          </a:p>
          <a:p>
            <a:pPr marL="457200" indent="-457200">
              <a:buFont typeface="Courier New" panose="02070309020205020404" pitchFamily="49" charset="0"/>
              <a:buChar char="o"/>
            </a:pPr>
            <a:r>
              <a:rPr lang="en-US" i="1" dirty="0" smtClean="0"/>
              <a:t>...</a:t>
            </a:r>
          </a:p>
          <a:p>
            <a:pPr marL="457200" indent="-457200">
              <a:buFont typeface="Courier New" panose="02070309020205020404" pitchFamily="49" charset="0"/>
              <a:buChar char="o"/>
            </a:pPr>
            <a:endParaRPr lang="vi-VN" dirty="0"/>
          </a:p>
          <a:p>
            <a:pPr marL="457200" indent="-457200">
              <a:buFont typeface="Wingdings" panose="05000000000000000000" pitchFamily="2" charset="2"/>
              <a:buChar char="Ø"/>
            </a:pPr>
            <a:endParaRPr lang="en-US" dirty="0" smtClean="0"/>
          </a:p>
        </p:txBody>
      </p:sp>
      <p:pic>
        <p:nvPicPr>
          <p:cNvPr id="5" name="Picture 4"/>
          <p:cNvPicPr>
            <a:picLocks noChangeAspect="1"/>
          </p:cNvPicPr>
          <p:nvPr/>
        </p:nvPicPr>
        <p:blipFill>
          <a:blip r:embed="rId2"/>
          <a:stretch>
            <a:fillRect/>
          </a:stretch>
        </p:blipFill>
        <p:spPr>
          <a:xfrm>
            <a:off x="4727848" y="3968015"/>
            <a:ext cx="7484320" cy="2889985"/>
          </a:xfrm>
          <a:prstGeom prst="rect">
            <a:avLst/>
          </a:prstGeom>
        </p:spPr>
      </p:pic>
    </p:spTree>
    <p:extLst>
      <p:ext uri="{BB962C8B-B14F-4D97-AF65-F5344CB8AC3E}">
        <p14:creationId xmlns:p14="http://schemas.microsoft.com/office/powerpoint/2010/main" val="27873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91344" y="130324"/>
            <a:ext cx="1512168" cy="9585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b="1" dirty="0" smtClean="0">
                <a:latin typeface="+mj-lt"/>
              </a:rPr>
              <a:t>Topic</a:t>
            </a:r>
            <a:endParaRPr lang="vi-VN" sz="1900" b="1" dirty="0">
              <a:latin typeface="+mj-lt"/>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0" y="408262"/>
            <a:ext cx="1127448" cy="39251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6440" y="4048192"/>
            <a:ext cx="2351585" cy="2351585"/>
          </a:xfrm>
          <a:prstGeom prst="rect">
            <a:avLst/>
          </a:prstGeom>
        </p:spPr>
      </p:pic>
      <p:sp>
        <p:nvSpPr>
          <p:cNvPr id="10" name="Text Placeholder 2"/>
          <p:cNvSpPr txBox="1">
            <a:spLocks/>
          </p:cNvSpPr>
          <p:nvPr/>
        </p:nvSpPr>
        <p:spPr>
          <a:xfrm>
            <a:off x="1703512" y="2144142"/>
            <a:ext cx="10241396" cy="4024395"/>
          </a:xfrm>
          <a:prstGeom prst="rect">
            <a:avLst/>
          </a:prstGeom>
        </p:spPr>
        <p:txBody>
          <a:bodyPr/>
          <a:lstStyle>
            <a:lvl1pPr marL="274320" indent="-228600" algn="l" defTabSz="914400" rtl="0" eaLnBrk="1" latinLnBrk="0" hangingPunct="1">
              <a:lnSpc>
                <a:spcPct val="90000"/>
              </a:lnSpc>
              <a:spcBef>
                <a:spcPts val="1800"/>
              </a:spcBef>
              <a:buFont typeface="Arial" panose="020B0604020202020204" pitchFamily="34" charset="0"/>
              <a:buChar char="•"/>
              <a:defRPr lang="vi-VN"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Font typeface="Arial" panose="020B0604020202020204" pitchFamily="34" charset="0"/>
              <a:buChar char="•"/>
              <a:defRPr lang="vi-VN"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Font typeface="Arial" panose="020B0604020202020204" pitchFamily="34" charset="0"/>
              <a:buChar char="•"/>
              <a:defRPr lang="vi-VN"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Font typeface="Arial" panose="020B0604020202020204" pitchFamily="34" charset="0"/>
              <a:buChar char="•"/>
              <a:defRPr lang="vi-VN"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Font typeface="Arial" panose="020B0604020202020204" pitchFamily="34" charset="0"/>
              <a:buChar char="•"/>
              <a:defRPr lang="vi-VN"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Font typeface="Arial" panose="020B0604020202020204" pitchFamily="34" charset="0"/>
              <a:buChar char="•"/>
              <a:defRPr lang="vi-VN"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Font typeface="Arial" panose="020B0604020202020204" pitchFamily="34" charset="0"/>
              <a:buChar char="•"/>
              <a:defRPr lang="vi-VN" sz="1400" kern="1200">
                <a:solidFill>
                  <a:schemeClr val="tx1"/>
                </a:solidFill>
                <a:latin typeface="+mn-lt"/>
                <a:ea typeface="+mn-ea"/>
                <a:cs typeface="+mn-cs"/>
              </a:defRPr>
            </a:lvl7pPr>
            <a:lvl8pPr marL="2514600" indent="-228600" algn="l" defTabSz="914400" rtl="0" eaLnBrk="1" latinLnBrk="0" hangingPunct="1">
              <a:lnSpc>
                <a:spcPct val="90000"/>
              </a:lnSpc>
              <a:spcBef>
                <a:spcPts val="800"/>
              </a:spcBef>
              <a:buFont typeface="Arial" panose="020B0604020202020204" pitchFamily="34" charset="0"/>
              <a:buChar char="•"/>
              <a:defRPr lang="vi-VN" sz="1400" kern="1200">
                <a:solidFill>
                  <a:schemeClr val="tx1"/>
                </a:solidFill>
                <a:latin typeface="+mn-lt"/>
                <a:ea typeface="+mn-ea"/>
                <a:cs typeface="+mn-cs"/>
              </a:defRPr>
            </a:lvl8pPr>
            <a:lvl9pPr marL="2834640" indent="-228600" algn="l" defTabSz="914400" rtl="0" eaLnBrk="1" latinLnBrk="0" hangingPunct="1">
              <a:lnSpc>
                <a:spcPct val="90000"/>
              </a:lnSpc>
              <a:spcBef>
                <a:spcPts val="800"/>
              </a:spcBef>
              <a:buFont typeface="Arial" panose="020B0604020202020204" pitchFamily="34" charset="0"/>
              <a:buChar char="•"/>
              <a:defRPr lang="vi-VN" sz="1400" kern="1200">
                <a:solidFill>
                  <a:schemeClr val="tx1"/>
                </a:solidFill>
                <a:latin typeface="+mn-lt"/>
                <a:ea typeface="+mn-ea"/>
                <a:cs typeface="+mn-cs"/>
              </a:defRPr>
            </a:lvl9pPr>
          </a:lstStyle>
          <a:p>
            <a:pPr marL="457200" indent="-457200">
              <a:buFont typeface="Wingdings" panose="05000000000000000000" pitchFamily="2" charset="2"/>
              <a:buChar char="ü"/>
            </a:pPr>
            <a:r>
              <a:rPr lang="en-US" sz="3200" b="1" dirty="0" smtClean="0">
                <a:solidFill>
                  <a:schemeClr val="accent1">
                    <a:lumMod val="75000"/>
                  </a:schemeClr>
                </a:solidFill>
                <a:latin typeface="Times New Roman" panose="02020603050405020304" pitchFamily="18" charset="0"/>
                <a:cs typeface="Times New Roman" panose="02020603050405020304" pitchFamily="18" charset="0"/>
              </a:rPr>
              <a:t>Recycler View?</a:t>
            </a:r>
          </a:p>
          <a:p>
            <a:pPr marL="457200" indent="-457200">
              <a:buFont typeface="Wingdings" panose="05000000000000000000" pitchFamily="2" charset="2"/>
              <a:buChar char="ü"/>
            </a:pPr>
            <a:r>
              <a:rPr lang="en-US" sz="3200" b="1" dirty="0" smtClean="0">
                <a:solidFill>
                  <a:schemeClr val="accent1">
                    <a:lumMod val="75000"/>
                  </a:schemeClr>
                </a:solidFill>
                <a:latin typeface="Times New Roman" panose="02020603050405020304" pitchFamily="18" charset="0"/>
                <a:cs typeface="Times New Roman" panose="02020603050405020304" pitchFamily="18" charset="0"/>
              </a:rPr>
              <a:t>Improve Recycler View Performance?</a:t>
            </a:r>
            <a:endParaRPr lang="en-US" sz="3200" b="1" dirty="0" smtClean="0">
              <a:solidFill>
                <a:schemeClr val="accent1">
                  <a:lumMod val="75000"/>
                </a:schemeClr>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ü"/>
            </a:pPr>
            <a:r>
              <a:rPr lang="en-US" sz="3200" b="1" dirty="0" smtClean="0">
                <a:solidFill>
                  <a:schemeClr val="accent1">
                    <a:lumMod val="75000"/>
                  </a:schemeClr>
                </a:solidFill>
                <a:latin typeface="Times New Roman" panose="02020603050405020304" pitchFamily="18" charset="0"/>
                <a:cs typeface="Times New Roman" panose="02020603050405020304" pitchFamily="18" charset="0"/>
              </a:rPr>
              <a:t>BaseAdapter?</a:t>
            </a:r>
          </a:p>
          <a:p>
            <a:pPr marL="457200" indent="-457200">
              <a:buFont typeface="Wingdings" panose="05000000000000000000" pitchFamily="2" charset="2"/>
              <a:buChar char="ü"/>
            </a:pPr>
            <a:endParaRPr lang="en-US" sz="3200" b="1" dirty="0" smtClean="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9" name="Title 1"/>
          <p:cNvSpPr txBox="1">
            <a:spLocks/>
          </p:cNvSpPr>
          <p:nvPr/>
        </p:nvSpPr>
        <p:spPr>
          <a:xfrm>
            <a:off x="1219200" y="0"/>
            <a:ext cx="9753600" cy="90872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vi-VN" sz="3400" kern="1200">
                <a:solidFill>
                  <a:schemeClr val="tx1"/>
                </a:solidFill>
                <a:latin typeface="Times New Roman" panose="02020603050405020304" pitchFamily="18" charset="0"/>
                <a:ea typeface="+mj-ea"/>
                <a:cs typeface="Times New Roman" panose="02020603050405020304" pitchFamily="18" charset="0"/>
              </a:defRPr>
            </a:lvl1pPr>
          </a:lstStyle>
          <a:p>
            <a:pPr algn="ctr"/>
            <a:r>
              <a:rPr lang="en-US" sz="3600" b="1" smtClean="0">
                <a:ln w="12700">
                  <a:solidFill>
                    <a:schemeClr val="accent3">
                      <a:lumMod val="50000"/>
                    </a:schemeClr>
                  </a:solidFill>
                  <a:prstDash val="solid"/>
                </a:ln>
                <a:pattFill prst="narHorz">
                  <a:fgClr>
                    <a:schemeClr val="accent3"/>
                  </a:fgClr>
                  <a:bgClr>
                    <a:schemeClr val="accent3">
                      <a:lumMod val="40000"/>
                      <a:lumOff val="60000"/>
                    </a:schemeClr>
                  </a:bgClr>
                </a:pattFill>
                <a:effectLst>
                  <a:glow rad="63500">
                    <a:schemeClr val="accent2">
                      <a:satMod val="175000"/>
                      <a:alpha val="40000"/>
                    </a:schemeClr>
                  </a:glow>
                  <a:innerShdw blurRad="177800">
                    <a:schemeClr val="accent3">
                      <a:lumMod val="50000"/>
                    </a:schemeClr>
                  </a:innerShdw>
                  <a:reflection blurRad="6350" stA="55000" endA="300" endPos="45500" dir="5400000" sy="-100000" algn="bl" rotWithShape="0"/>
                </a:effectLst>
              </a:rPr>
              <a:t>PLAY WITH RECYCLER VIEW</a:t>
            </a:r>
            <a:endPar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glow rad="63500">
                  <a:schemeClr val="accent2">
                    <a:satMod val="175000"/>
                    <a:alpha val="40000"/>
                  </a:schemeClr>
                </a:glow>
                <a:innerShdw blurRad="177800">
                  <a:schemeClr val="accent3">
                    <a:lumMod val="50000"/>
                  </a:schemeClr>
                </a:innerShdw>
                <a:reflection blurRad="6350" stA="55000" endA="300" endPos="45500" dir="5400000" sy="-100000" algn="bl" rotWithShape="0"/>
              </a:effectLst>
            </a:endParaRPr>
          </a:p>
        </p:txBody>
      </p:sp>
    </p:spTree>
    <p:extLst>
      <p:ext uri="{BB962C8B-B14F-4D97-AF65-F5344CB8AC3E}">
        <p14:creationId xmlns:p14="http://schemas.microsoft.com/office/powerpoint/2010/main" val="19412339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q"/>
            </a:pPr>
            <a:r>
              <a:rPr lang="en-US" dirty="0" smtClean="0"/>
              <a:t> BaseAdapter</a:t>
            </a:r>
            <a:endParaRPr lang="vi-VN" dirty="0"/>
          </a:p>
        </p:txBody>
      </p:sp>
      <p:sp>
        <p:nvSpPr>
          <p:cNvPr id="3" name="Text Placeholder 2"/>
          <p:cNvSpPr>
            <a:spLocks noGrp="1"/>
          </p:cNvSpPr>
          <p:nvPr>
            <p:ph type="body" sz="half" idx="2"/>
          </p:nvPr>
        </p:nvSpPr>
        <p:spPr/>
        <p:txBody>
          <a:bodyPr>
            <a:normAutofit/>
          </a:bodyPr>
          <a:lstStyle/>
          <a:p>
            <a:pPr marL="457200" indent="-457200">
              <a:buFont typeface="Wingdings" panose="05000000000000000000" pitchFamily="2" charset="2"/>
              <a:buChar char="Ø"/>
            </a:pPr>
            <a:r>
              <a:rPr lang="en-US" dirty="0" smtClean="0"/>
              <a:t>Nếu bạn nào lười giống mình, không muốn code nhiều và code lại những cái mẫu mà lúc nào tạo adapter cũng code thì có 2 cách.</a:t>
            </a:r>
          </a:p>
          <a:p>
            <a:pPr marL="457200" indent="-457200">
              <a:buFont typeface="Wingdings" panose="05000000000000000000" pitchFamily="2" charset="2"/>
              <a:buChar char="Ø"/>
            </a:pPr>
            <a:r>
              <a:rPr lang="en-US" dirty="0" smtClean="0"/>
              <a:t>1 là tự tạo template trong Android studio, chỉ 1 click :v</a:t>
            </a:r>
          </a:p>
          <a:p>
            <a:pPr marL="457200" indent="-457200">
              <a:buFont typeface="Wingdings" panose="05000000000000000000" pitchFamily="2" charset="2"/>
              <a:buChar char="Ø"/>
            </a:pPr>
            <a:r>
              <a:rPr lang="en-US" dirty="0" smtClean="0"/>
              <a:t>2 là tạo 1 cái BaseAdapter để all adapter kế thừa nó</a:t>
            </a:r>
            <a:endParaRPr lang="en-US" dirty="0"/>
          </a:p>
        </p:txBody>
      </p:sp>
    </p:spTree>
    <p:extLst>
      <p:ext uri="{BB962C8B-B14F-4D97-AF65-F5344CB8AC3E}">
        <p14:creationId xmlns:p14="http://schemas.microsoft.com/office/powerpoint/2010/main" val="296662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q"/>
            </a:pPr>
            <a:r>
              <a:rPr lang="en-US" dirty="0" smtClean="0"/>
              <a:t> </a:t>
            </a:r>
            <a:r>
              <a:rPr lang="en-US" dirty="0"/>
              <a:t>BaseAdapter</a:t>
            </a:r>
            <a:endParaRPr lang="vi-VN" dirty="0"/>
          </a:p>
        </p:txBody>
      </p:sp>
      <p:sp>
        <p:nvSpPr>
          <p:cNvPr id="3" name="Text Placeholder 2"/>
          <p:cNvSpPr>
            <a:spLocks noGrp="1"/>
          </p:cNvSpPr>
          <p:nvPr>
            <p:ph type="body" sz="half" idx="2"/>
          </p:nvPr>
        </p:nvSpPr>
        <p:spPr>
          <a:xfrm>
            <a:off x="731404" y="1439278"/>
            <a:ext cx="10729192" cy="5014058"/>
          </a:xfrm>
        </p:spPr>
        <p:txBody>
          <a:bodyPr>
            <a:normAutofit/>
          </a:bodyPr>
          <a:lstStyle/>
          <a:p>
            <a:pPr marL="457200" indent="-457200">
              <a:buFont typeface="Wingdings" panose="05000000000000000000" pitchFamily="2" charset="2"/>
              <a:buChar char="Ø"/>
            </a:pPr>
            <a:r>
              <a:rPr lang="en-US" b="1" dirty="0" smtClean="0">
                <a:solidFill>
                  <a:schemeClr val="accent1">
                    <a:lumMod val="75000"/>
                  </a:schemeClr>
                </a:solidFill>
              </a:rPr>
              <a:t>Databinding?</a:t>
            </a:r>
          </a:p>
          <a:p>
            <a:pPr marL="457200" indent="-457200">
              <a:buFont typeface="Wingdings" panose="05000000000000000000" pitchFamily="2" charset="2"/>
              <a:buChar char="Ø"/>
            </a:pPr>
            <a:r>
              <a:rPr lang="en-US" dirty="0" smtClean="0"/>
              <a:t>nhồi </a:t>
            </a:r>
            <a:r>
              <a:rPr lang="en-US" dirty="0"/>
              <a:t>1 thằng object vô file layout, rồi lấy các thuộc tính của object đó set trực </a:t>
            </a:r>
            <a:r>
              <a:rPr lang="en-US" dirty="0" smtClean="0"/>
              <a:t/>
            </a:r>
            <a:br>
              <a:rPr lang="en-US" dirty="0" smtClean="0"/>
            </a:br>
            <a:r>
              <a:rPr lang="en-US" dirty="0" smtClean="0"/>
              <a:t>tiếp </a:t>
            </a:r>
            <a:r>
              <a:rPr lang="en-US" dirty="0"/>
              <a:t>vô View trong </a:t>
            </a:r>
            <a:r>
              <a:rPr lang="en-US" dirty="0" smtClean="0"/>
              <a:t/>
            </a:r>
            <a:br>
              <a:rPr lang="en-US" dirty="0" smtClean="0"/>
            </a:br>
            <a:r>
              <a:rPr lang="en-US" dirty="0" smtClean="0"/>
              <a:t>layout</a:t>
            </a:r>
            <a:r>
              <a:rPr lang="en-US" dirty="0"/>
              <a:t>. </a:t>
            </a:r>
            <a:r>
              <a:rPr lang="en-US" dirty="0" smtClean="0"/>
              <a:t/>
            </a:r>
            <a:br>
              <a:rPr lang="en-US" dirty="0" smtClean="0"/>
            </a:br>
            <a:r>
              <a:rPr lang="en-US" dirty="0" smtClean="0"/>
              <a:t>Trông </a:t>
            </a:r>
            <a:r>
              <a:rPr lang="en-US" dirty="0"/>
              <a:t>nó </a:t>
            </a:r>
            <a:r>
              <a:rPr lang="en-US" dirty="0" smtClean="0"/>
              <a:t>ntn</a:t>
            </a:r>
            <a:r>
              <a:rPr lang="en-US" dirty="0" smtClean="0"/>
              <a:t>:</a:t>
            </a:r>
          </a:p>
          <a:p>
            <a:pPr marL="457200" indent="-457200">
              <a:buFont typeface="Wingdings" panose="05000000000000000000" pitchFamily="2" charset="2"/>
              <a:buChar char="Ø"/>
            </a:pPr>
            <a:r>
              <a:rPr lang="en-US" dirty="0"/>
              <a:t>rồi trong java code </a:t>
            </a:r>
            <a:r>
              <a:rPr lang="en-US" dirty="0" smtClean="0"/>
              <a:t/>
            </a:r>
            <a:br>
              <a:rPr lang="en-US" dirty="0" smtClean="0"/>
            </a:br>
            <a:r>
              <a:rPr lang="en-US" dirty="0" smtClean="0"/>
              <a:t>set </a:t>
            </a:r>
            <a:r>
              <a:rPr lang="en-US" dirty="0"/>
              <a:t>cho cái object </a:t>
            </a:r>
            <a:r>
              <a:rPr lang="en-US" dirty="0" smtClean="0"/>
              <a:t/>
            </a:r>
            <a:br>
              <a:rPr lang="en-US" dirty="0" smtClean="0"/>
            </a:br>
            <a:r>
              <a:rPr lang="en-US" dirty="0" smtClean="0"/>
              <a:t>đã </a:t>
            </a:r>
            <a:r>
              <a:rPr lang="en-US" dirty="0"/>
              <a:t>gắn vào </a:t>
            </a:r>
            <a:r>
              <a:rPr lang="en-US" dirty="0" smtClean="0"/>
              <a:t>layout</a:t>
            </a:r>
            <a:br>
              <a:rPr lang="en-US" dirty="0" smtClean="0"/>
            </a:br>
            <a:r>
              <a:rPr lang="en-US" dirty="0" smtClean="0"/>
              <a:t>đó </a:t>
            </a:r>
            <a:r>
              <a:rPr lang="en-US" dirty="0"/>
              <a:t>là done.</a:t>
            </a:r>
          </a:p>
          <a:p>
            <a:pPr marL="457200" indent="-457200">
              <a:buFont typeface="Wingdings" panose="05000000000000000000" pitchFamily="2" charset="2"/>
              <a:buChar char="Ø"/>
            </a:pPr>
            <a:endParaRPr lang="en-US" dirty="0" smtClean="0"/>
          </a:p>
        </p:txBody>
      </p:sp>
      <p:pic>
        <p:nvPicPr>
          <p:cNvPr id="4" name="Picture 3"/>
          <p:cNvPicPr>
            <a:picLocks noChangeAspect="1"/>
          </p:cNvPicPr>
          <p:nvPr/>
        </p:nvPicPr>
        <p:blipFill>
          <a:blip r:embed="rId2"/>
          <a:stretch>
            <a:fillRect/>
          </a:stretch>
        </p:blipFill>
        <p:spPr>
          <a:xfrm>
            <a:off x="4511824" y="2492897"/>
            <a:ext cx="7680176" cy="4365104"/>
          </a:xfrm>
          <a:prstGeom prst="rect">
            <a:avLst/>
          </a:prstGeom>
        </p:spPr>
      </p:pic>
    </p:spTree>
    <p:extLst>
      <p:ext uri="{BB962C8B-B14F-4D97-AF65-F5344CB8AC3E}">
        <p14:creationId xmlns:p14="http://schemas.microsoft.com/office/powerpoint/2010/main" val="47353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q"/>
            </a:pPr>
            <a:r>
              <a:rPr lang="en-US" dirty="0" smtClean="0"/>
              <a:t> BaseAdapter</a:t>
            </a:r>
            <a:endParaRPr lang="vi-VN" dirty="0"/>
          </a:p>
        </p:txBody>
      </p:sp>
      <p:sp>
        <p:nvSpPr>
          <p:cNvPr id="3" name="Text Placeholder 2"/>
          <p:cNvSpPr>
            <a:spLocks noGrp="1"/>
          </p:cNvSpPr>
          <p:nvPr>
            <p:ph type="body" sz="half" idx="2"/>
          </p:nvPr>
        </p:nvSpPr>
        <p:spPr/>
        <p:txBody>
          <a:bodyPr>
            <a:normAutofit/>
          </a:bodyPr>
          <a:lstStyle/>
          <a:p>
            <a:pPr marL="457200" indent="-457200">
              <a:buFont typeface="Wingdings" panose="05000000000000000000" pitchFamily="2" charset="2"/>
              <a:buChar char="Ø"/>
            </a:pPr>
            <a:r>
              <a:rPr lang="en-US" sz="2800" b="1" dirty="0" smtClean="0">
                <a:solidFill>
                  <a:schemeClr val="accent1">
                    <a:lumMod val="75000"/>
                  </a:schemeClr>
                </a:solidFill>
              </a:rPr>
              <a:t>ListAdapter + Databinding -&gt; BaseAdapter</a:t>
            </a:r>
          </a:p>
          <a:p>
            <a:pPr marL="457200" indent="-457200">
              <a:buFont typeface="Wingdings" panose="05000000000000000000" pitchFamily="2" charset="2"/>
              <a:buChar char="Ø"/>
            </a:pPr>
            <a:r>
              <a:rPr lang="en-US" sz="2800" dirty="0" smtClean="0"/>
              <a:t>Và đây là kết quả của 1 adapter thường. Từ 100-150 dòng code về 3 dòng code =))))))</a:t>
            </a:r>
          </a:p>
          <a:p>
            <a:pPr marL="457200" indent="-457200">
              <a:buFont typeface="Wingdings" panose="05000000000000000000" pitchFamily="2" charset="2"/>
              <a:buChar char="Ø"/>
            </a:pPr>
            <a:endParaRPr lang="en-US" sz="2800" dirty="0"/>
          </a:p>
          <a:p>
            <a:pPr marL="457200" indent="-457200">
              <a:buFont typeface="Wingdings" panose="05000000000000000000" pitchFamily="2" charset="2"/>
              <a:buChar char="Ø"/>
            </a:pPr>
            <a:endParaRPr lang="en-US" sz="2800" dirty="0" smtClean="0"/>
          </a:p>
          <a:p>
            <a:pPr marL="457200" indent="-457200">
              <a:buFont typeface="Wingdings" panose="05000000000000000000" pitchFamily="2" charset="2"/>
              <a:buChar char="Ø"/>
            </a:pPr>
            <a:r>
              <a:rPr lang="en-US" sz="2800" dirty="0" smtClean="0"/>
              <a:t>Thêm loadmore và listener xem sao -&gt; thêm dăm ba dòng nữa =)))</a:t>
            </a:r>
            <a:endParaRPr lang="en-US" sz="2800" dirty="0"/>
          </a:p>
        </p:txBody>
      </p:sp>
      <p:pic>
        <p:nvPicPr>
          <p:cNvPr id="6" name="Picture 5"/>
          <p:cNvPicPr>
            <a:picLocks noChangeAspect="1"/>
          </p:cNvPicPr>
          <p:nvPr/>
        </p:nvPicPr>
        <p:blipFill>
          <a:blip r:embed="rId2"/>
          <a:stretch>
            <a:fillRect/>
          </a:stretch>
        </p:blipFill>
        <p:spPr>
          <a:xfrm>
            <a:off x="1271464" y="2929640"/>
            <a:ext cx="7524258" cy="900137"/>
          </a:xfrm>
          <a:prstGeom prst="rect">
            <a:avLst/>
          </a:prstGeom>
        </p:spPr>
      </p:pic>
      <p:pic>
        <p:nvPicPr>
          <p:cNvPr id="7" name="Picture 6"/>
          <p:cNvPicPr>
            <a:picLocks noChangeAspect="1"/>
          </p:cNvPicPr>
          <p:nvPr/>
        </p:nvPicPr>
        <p:blipFill>
          <a:blip r:embed="rId3"/>
          <a:stretch>
            <a:fillRect/>
          </a:stretch>
        </p:blipFill>
        <p:spPr>
          <a:xfrm>
            <a:off x="1282552" y="4437112"/>
            <a:ext cx="7524258" cy="2420888"/>
          </a:xfrm>
          <a:prstGeom prst="rect">
            <a:avLst/>
          </a:prstGeom>
        </p:spPr>
      </p:pic>
    </p:spTree>
    <p:extLst>
      <p:ext uri="{BB962C8B-B14F-4D97-AF65-F5344CB8AC3E}">
        <p14:creationId xmlns:p14="http://schemas.microsoft.com/office/powerpoint/2010/main" val="1907633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q"/>
            </a:pPr>
            <a:r>
              <a:rPr lang="en-US" dirty="0" smtClean="0"/>
              <a:t> BaseAdapter</a:t>
            </a:r>
            <a:endParaRPr lang="vi-VN" dirty="0"/>
          </a:p>
        </p:txBody>
      </p:sp>
      <p:sp>
        <p:nvSpPr>
          <p:cNvPr id="3" name="Text Placeholder 2"/>
          <p:cNvSpPr>
            <a:spLocks noGrp="1"/>
          </p:cNvSpPr>
          <p:nvPr>
            <p:ph type="body" sz="half" idx="2"/>
          </p:nvPr>
        </p:nvSpPr>
        <p:spPr/>
        <p:txBody>
          <a:bodyPr>
            <a:normAutofit/>
          </a:bodyPr>
          <a:lstStyle/>
          <a:p>
            <a:pPr marL="457200" indent="-457200">
              <a:buFont typeface="Wingdings" panose="05000000000000000000" pitchFamily="2" charset="2"/>
              <a:buChar char="Ø"/>
            </a:pPr>
            <a:r>
              <a:rPr lang="en-US" sz="2800" dirty="0" smtClean="0"/>
              <a:t>Thêm Nested RecyclerView thì thao, thôi thêm dăm ba dòng nứa nứa</a:t>
            </a:r>
            <a:endParaRPr lang="en-US" sz="2800" dirty="0"/>
          </a:p>
        </p:txBody>
      </p:sp>
      <p:pic>
        <p:nvPicPr>
          <p:cNvPr id="8" name="Picture 7"/>
          <p:cNvPicPr>
            <a:picLocks noChangeAspect="1"/>
          </p:cNvPicPr>
          <p:nvPr/>
        </p:nvPicPr>
        <p:blipFill>
          <a:blip r:embed="rId2"/>
          <a:stretch>
            <a:fillRect/>
          </a:stretch>
        </p:blipFill>
        <p:spPr>
          <a:xfrm>
            <a:off x="1270959" y="2263784"/>
            <a:ext cx="10189637" cy="2996952"/>
          </a:xfrm>
          <a:prstGeom prst="rect">
            <a:avLst/>
          </a:prstGeom>
        </p:spPr>
      </p:pic>
    </p:spTree>
    <p:extLst>
      <p:ext uri="{BB962C8B-B14F-4D97-AF65-F5344CB8AC3E}">
        <p14:creationId xmlns:p14="http://schemas.microsoft.com/office/powerpoint/2010/main" val="66011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q"/>
            </a:pPr>
            <a:r>
              <a:rPr lang="en-US" dirty="0" smtClean="0"/>
              <a:t> BaseAdapter</a:t>
            </a:r>
            <a:endParaRPr lang="vi-VN" dirty="0"/>
          </a:p>
        </p:txBody>
      </p:sp>
      <p:sp>
        <p:nvSpPr>
          <p:cNvPr id="3" name="Text Placeholder 2"/>
          <p:cNvSpPr>
            <a:spLocks noGrp="1"/>
          </p:cNvSpPr>
          <p:nvPr>
            <p:ph type="body" sz="half" idx="2"/>
          </p:nvPr>
        </p:nvSpPr>
        <p:spPr/>
        <p:txBody>
          <a:bodyPr>
            <a:normAutofit/>
          </a:bodyPr>
          <a:lstStyle/>
          <a:p>
            <a:pPr marL="457200" indent="-457200">
              <a:buFont typeface="Wingdings" panose="05000000000000000000" pitchFamily="2" charset="2"/>
              <a:buChar char="Ø"/>
            </a:pPr>
            <a:r>
              <a:rPr lang="en-US" sz="2800" dirty="0" smtClean="0"/>
              <a:t>Và đây là 1 cách mọi người có thể tham khảo:</a:t>
            </a:r>
          </a:p>
          <a:p>
            <a:pPr marL="457200" indent="-457200">
              <a:buFont typeface="Wingdings" panose="05000000000000000000" pitchFamily="2" charset="2"/>
              <a:buChar char="Ø"/>
            </a:pPr>
            <a:r>
              <a:rPr lang="en-US" sz="2800" i="1" dirty="0" smtClean="0"/>
              <a:t>BaseViewHolder</a:t>
            </a:r>
            <a:r>
              <a:rPr lang="en-US" sz="2800" dirty="0" smtClean="0"/>
              <a:t> cho all TH ViewHolder mà không cần tạo 1 cái khác </a:t>
            </a:r>
            <a:endParaRPr lang="en-US" sz="2800" dirty="0"/>
          </a:p>
        </p:txBody>
      </p:sp>
      <p:pic>
        <p:nvPicPr>
          <p:cNvPr id="4" name="Picture 3"/>
          <p:cNvPicPr>
            <a:picLocks noChangeAspect="1"/>
          </p:cNvPicPr>
          <p:nvPr/>
        </p:nvPicPr>
        <p:blipFill>
          <a:blip r:embed="rId2"/>
          <a:stretch>
            <a:fillRect/>
          </a:stretch>
        </p:blipFill>
        <p:spPr>
          <a:xfrm>
            <a:off x="1631504" y="2780928"/>
            <a:ext cx="8802516" cy="3642849"/>
          </a:xfrm>
          <a:prstGeom prst="rect">
            <a:avLst/>
          </a:prstGeom>
        </p:spPr>
      </p:pic>
    </p:spTree>
    <p:extLst>
      <p:ext uri="{BB962C8B-B14F-4D97-AF65-F5344CB8AC3E}">
        <p14:creationId xmlns:p14="http://schemas.microsoft.com/office/powerpoint/2010/main" val="1964604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q"/>
            </a:pPr>
            <a:r>
              <a:rPr lang="en-US" dirty="0" smtClean="0"/>
              <a:t> BaseAdapter</a:t>
            </a:r>
            <a:endParaRPr lang="vi-VN" dirty="0"/>
          </a:p>
        </p:txBody>
      </p:sp>
      <p:sp>
        <p:nvSpPr>
          <p:cNvPr id="3" name="Text Placeholder 2"/>
          <p:cNvSpPr>
            <a:spLocks noGrp="1"/>
          </p:cNvSpPr>
          <p:nvPr>
            <p:ph type="body" sz="half" idx="2"/>
          </p:nvPr>
        </p:nvSpPr>
        <p:spPr/>
        <p:txBody>
          <a:bodyPr>
            <a:normAutofit/>
          </a:bodyPr>
          <a:lstStyle/>
          <a:p>
            <a:pPr marL="457200" indent="-457200">
              <a:buFont typeface="Wingdings" panose="05000000000000000000" pitchFamily="2" charset="2"/>
              <a:buChar char="Ø"/>
            </a:pPr>
            <a:r>
              <a:rPr lang="en-US" sz="2800" i="1" dirty="0" smtClean="0"/>
              <a:t>BaseAdapter</a:t>
            </a:r>
            <a:endParaRPr lang="en-US" sz="2800" dirty="0"/>
          </a:p>
        </p:txBody>
      </p:sp>
      <p:pic>
        <p:nvPicPr>
          <p:cNvPr id="5" name="Picture 4"/>
          <p:cNvPicPr>
            <a:picLocks noChangeAspect="1"/>
          </p:cNvPicPr>
          <p:nvPr/>
        </p:nvPicPr>
        <p:blipFill>
          <a:blip r:embed="rId2"/>
          <a:stretch>
            <a:fillRect/>
          </a:stretch>
        </p:blipFill>
        <p:spPr>
          <a:xfrm>
            <a:off x="839416" y="2047875"/>
            <a:ext cx="9793088" cy="4810125"/>
          </a:xfrm>
          <a:prstGeom prst="rect">
            <a:avLst/>
          </a:prstGeom>
        </p:spPr>
      </p:pic>
    </p:spTree>
    <p:extLst>
      <p:ext uri="{BB962C8B-B14F-4D97-AF65-F5344CB8AC3E}">
        <p14:creationId xmlns:p14="http://schemas.microsoft.com/office/powerpoint/2010/main" val="360767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q"/>
            </a:pPr>
            <a:r>
              <a:rPr lang="en-US" dirty="0" smtClean="0"/>
              <a:t> BaseAdapter</a:t>
            </a:r>
            <a:endParaRPr lang="vi-VN" dirty="0"/>
          </a:p>
        </p:txBody>
      </p:sp>
      <p:sp>
        <p:nvSpPr>
          <p:cNvPr id="3" name="Text Placeholder 2"/>
          <p:cNvSpPr>
            <a:spLocks noGrp="1"/>
          </p:cNvSpPr>
          <p:nvPr>
            <p:ph type="body" sz="half" idx="2"/>
          </p:nvPr>
        </p:nvSpPr>
        <p:spPr/>
        <p:txBody>
          <a:bodyPr>
            <a:normAutofit/>
          </a:bodyPr>
          <a:lstStyle/>
          <a:p>
            <a:pPr marL="457200" indent="-457200">
              <a:buFont typeface="Wingdings" panose="05000000000000000000" pitchFamily="2" charset="2"/>
              <a:buChar char="Ø"/>
            </a:pPr>
            <a:r>
              <a:rPr lang="en-US" sz="2800" i="1" dirty="0" smtClean="0"/>
              <a:t>BaseAdapter</a:t>
            </a:r>
            <a:endParaRPr lang="en-US" sz="2800" dirty="0"/>
          </a:p>
        </p:txBody>
      </p:sp>
      <p:pic>
        <p:nvPicPr>
          <p:cNvPr id="4" name="Picture 3"/>
          <p:cNvPicPr>
            <a:picLocks noChangeAspect="1"/>
          </p:cNvPicPr>
          <p:nvPr/>
        </p:nvPicPr>
        <p:blipFill>
          <a:blip r:embed="rId2"/>
          <a:stretch>
            <a:fillRect/>
          </a:stretch>
        </p:blipFill>
        <p:spPr>
          <a:xfrm>
            <a:off x="731404" y="2123023"/>
            <a:ext cx="9073008" cy="3954580"/>
          </a:xfrm>
          <a:prstGeom prst="rect">
            <a:avLst/>
          </a:prstGeom>
        </p:spPr>
      </p:pic>
    </p:spTree>
    <p:extLst>
      <p:ext uri="{BB962C8B-B14F-4D97-AF65-F5344CB8AC3E}">
        <p14:creationId xmlns:p14="http://schemas.microsoft.com/office/powerpoint/2010/main" val="298178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6896" b="6896"/>
          <a:stretch>
            <a:fillRect/>
          </a:stretch>
        </p:blipFill>
        <p:spPr/>
      </p:pic>
      <p:sp>
        <p:nvSpPr>
          <p:cNvPr id="3" name="Title 2"/>
          <p:cNvSpPr>
            <a:spLocks noGrp="1"/>
          </p:cNvSpPr>
          <p:nvPr>
            <p:ph type="ctrTitle"/>
          </p:nvPr>
        </p:nvSpPr>
        <p:spPr/>
        <p:txBody>
          <a:bodyPr/>
          <a:lstStyle/>
          <a:p>
            <a:pPr algn="ctr"/>
            <a:r>
              <a:rPr lang="en-US" b="1" dirty="0" smtClean="0">
                <a:solidFill>
                  <a:schemeClr val="accent1">
                    <a:lumMod val="75000"/>
                  </a:schemeClr>
                </a:solidFill>
                <a:effectLst>
                  <a:outerShdw blurRad="38100" dist="38100" dir="2700000" algn="tl">
                    <a:srgbClr val="000000">
                      <a:alpha val="43137"/>
                    </a:srgbClr>
                  </a:outerShdw>
                </a:effectLst>
              </a:rPr>
              <a:t>Q&amp;A</a:t>
            </a:r>
            <a:endParaRPr lang="en-US" b="1" dirty="0">
              <a:solidFill>
                <a:schemeClr val="accent1">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900659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q"/>
            </a:pPr>
            <a:r>
              <a:rPr lang="en-US" dirty="0" smtClean="0"/>
              <a:t> Recycler View</a:t>
            </a:r>
            <a:endParaRPr lang="vi-VN" dirty="0"/>
          </a:p>
        </p:txBody>
      </p:sp>
      <p:sp>
        <p:nvSpPr>
          <p:cNvPr id="3" name="Text Placeholder 2"/>
          <p:cNvSpPr>
            <a:spLocks noGrp="1"/>
          </p:cNvSpPr>
          <p:nvPr>
            <p:ph type="body" sz="half" idx="2"/>
          </p:nvPr>
        </p:nvSpPr>
        <p:spPr/>
        <p:txBody>
          <a:bodyPr/>
          <a:lstStyle/>
          <a:p>
            <a:pPr marL="457200" indent="-457200">
              <a:buFont typeface="Wingdings" panose="05000000000000000000" pitchFamily="2" charset="2"/>
              <a:buChar char="Ø"/>
            </a:pPr>
            <a:r>
              <a:rPr lang="en-US" b="1" dirty="0" smtClean="0">
                <a:solidFill>
                  <a:schemeClr val="accent1">
                    <a:lumMod val="75000"/>
                  </a:schemeClr>
                </a:solidFill>
              </a:rPr>
              <a:t>Cách hoạt động</a:t>
            </a:r>
            <a:endParaRPr lang="en-US" b="1" dirty="0" smtClean="0">
              <a:solidFill>
                <a:schemeClr val="accent1">
                  <a:lumMod val="75000"/>
                </a:schemeClr>
              </a:solidFill>
            </a:endParaRPr>
          </a:p>
          <a:p>
            <a:pPr marL="457200" indent="-457200">
              <a:buFont typeface="Wingdings" panose="05000000000000000000" pitchFamily="2" charset="2"/>
              <a:buChar char="Ø"/>
            </a:pPr>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752" y="2172584"/>
            <a:ext cx="8328248" cy="46846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83538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q"/>
            </a:pPr>
            <a:r>
              <a:rPr lang="en-US" dirty="0" smtClean="0"/>
              <a:t> Recycler View</a:t>
            </a:r>
            <a:endParaRPr lang="vi-VN" dirty="0"/>
          </a:p>
        </p:txBody>
      </p:sp>
      <p:sp>
        <p:nvSpPr>
          <p:cNvPr id="3" name="Text Placeholder 2"/>
          <p:cNvSpPr>
            <a:spLocks noGrp="1"/>
          </p:cNvSpPr>
          <p:nvPr>
            <p:ph type="body" sz="half" idx="2"/>
          </p:nvPr>
        </p:nvSpPr>
        <p:spPr>
          <a:xfrm>
            <a:off x="731404" y="1439278"/>
            <a:ext cx="10729192" cy="5158074"/>
          </a:xfrm>
        </p:spPr>
        <p:txBody>
          <a:bodyPr>
            <a:normAutofit/>
          </a:bodyPr>
          <a:lstStyle/>
          <a:p>
            <a:pPr marL="457200" indent="-457200">
              <a:buFont typeface="Wingdings" panose="05000000000000000000" pitchFamily="2" charset="2"/>
              <a:buChar char="Ø"/>
            </a:pPr>
            <a:r>
              <a:rPr lang="en-US" b="1" dirty="0" smtClean="0">
                <a:solidFill>
                  <a:schemeClr val="accent1">
                    <a:lumMod val="75000"/>
                  </a:schemeClr>
                </a:solidFill>
              </a:rPr>
              <a:t>Các thành phần</a:t>
            </a:r>
            <a:endParaRPr lang="en-US" b="1" dirty="0" smtClean="0">
              <a:solidFill>
                <a:schemeClr val="accent1">
                  <a:lumMod val="75000"/>
                </a:schemeClr>
              </a:solidFill>
            </a:endParaRPr>
          </a:p>
          <a:p>
            <a:pPr marL="457200" indent="-457200">
              <a:buFont typeface="Wingdings" panose="05000000000000000000" pitchFamily="2" charset="2"/>
              <a:buChar char="Ø"/>
            </a:pPr>
            <a:r>
              <a:rPr lang="en-US" b="1" dirty="0" smtClean="0"/>
              <a:t>RecyclerView.Adapter:</a:t>
            </a:r>
          </a:p>
          <a:p>
            <a:r>
              <a:rPr lang="vi-VN" dirty="0" smtClean="0"/>
              <a:t>như </a:t>
            </a:r>
            <a:r>
              <a:rPr lang="vi-VN" dirty="0"/>
              <a:t>1 bộ chuyển đổi, lấy dữ liệu từ Datasource + kết hợp với Viewholder để pass sang LayoutManager hiển thị lên Rcv. Để implement nó cần override 3 hàm: </a:t>
            </a:r>
          </a:p>
          <a:p>
            <a:r>
              <a:rPr lang="vi-VN" dirty="0"/>
              <a:t>- </a:t>
            </a:r>
            <a:r>
              <a:rPr lang="vi-VN" i="1" dirty="0" smtClean="0"/>
              <a:t>getItemCount()</a:t>
            </a:r>
            <a:r>
              <a:rPr lang="vi-VN" dirty="0" smtClean="0"/>
              <a:t>: </a:t>
            </a:r>
            <a:r>
              <a:rPr lang="vi-VN" dirty="0"/>
              <a:t>cho biết số phần tử của dữ liệu</a:t>
            </a:r>
          </a:p>
          <a:p>
            <a:r>
              <a:rPr lang="vi-VN" dirty="0"/>
              <a:t>- </a:t>
            </a:r>
            <a:r>
              <a:rPr lang="vi-VN" i="1" dirty="0" smtClean="0"/>
              <a:t>onCreateViewHolder</a:t>
            </a:r>
            <a:r>
              <a:rPr lang="en-US" i="1" dirty="0" smtClean="0"/>
              <a:t>()</a:t>
            </a:r>
            <a:r>
              <a:rPr lang="vi-VN" dirty="0" smtClean="0"/>
              <a:t>: </a:t>
            </a:r>
            <a:r>
              <a:rPr lang="vi-VN" dirty="0"/>
              <a:t>tạo ra đối tượng ViewHolder, trong nó chứa View hiện thị dữ liệu</a:t>
            </a:r>
          </a:p>
          <a:p>
            <a:r>
              <a:rPr lang="vi-VN" dirty="0"/>
              <a:t>- </a:t>
            </a:r>
            <a:r>
              <a:rPr lang="vi-VN" i="1" dirty="0" smtClean="0"/>
              <a:t>onBindViewHolder</a:t>
            </a:r>
            <a:r>
              <a:rPr lang="en-US" i="1" dirty="0" smtClean="0"/>
              <a:t>()</a:t>
            </a:r>
            <a:r>
              <a:rPr lang="vi-VN" dirty="0" smtClean="0"/>
              <a:t>: </a:t>
            </a:r>
            <a:r>
              <a:rPr lang="vi-VN" dirty="0"/>
              <a:t>chuyển dữ liệu phần tử vào ViewHolder</a:t>
            </a:r>
          </a:p>
          <a:p>
            <a:pPr marL="457200" indent="-457200">
              <a:buFont typeface="Wingdings" panose="05000000000000000000" pitchFamily="2" charset="2"/>
              <a:buChar char="Ø"/>
            </a:pPr>
            <a:endParaRPr lang="en-US" dirty="0" smtClean="0"/>
          </a:p>
        </p:txBody>
      </p:sp>
    </p:spTree>
    <p:extLst>
      <p:ext uri="{BB962C8B-B14F-4D97-AF65-F5344CB8AC3E}">
        <p14:creationId xmlns:p14="http://schemas.microsoft.com/office/powerpoint/2010/main" val="3629234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q"/>
            </a:pPr>
            <a:r>
              <a:rPr lang="en-US" dirty="0" smtClean="0"/>
              <a:t> Recycler View</a:t>
            </a:r>
            <a:endParaRPr lang="vi-VN" dirty="0"/>
          </a:p>
        </p:txBody>
      </p:sp>
      <p:sp>
        <p:nvSpPr>
          <p:cNvPr id="3" name="Text Placeholder 2"/>
          <p:cNvSpPr>
            <a:spLocks noGrp="1"/>
          </p:cNvSpPr>
          <p:nvPr>
            <p:ph type="body" sz="half" idx="2"/>
          </p:nvPr>
        </p:nvSpPr>
        <p:spPr>
          <a:xfrm>
            <a:off x="731404" y="1439278"/>
            <a:ext cx="10729192" cy="5158074"/>
          </a:xfrm>
        </p:spPr>
        <p:txBody>
          <a:bodyPr>
            <a:normAutofit/>
          </a:bodyPr>
          <a:lstStyle/>
          <a:p>
            <a:pPr marL="457200" indent="-457200">
              <a:buFont typeface="Wingdings" panose="05000000000000000000" pitchFamily="2" charset="2"/>
              <a:buChar char="Ø"/>
            </a:pPr>
            <a:r>
              <a:rPr lang="en-US" b="1" dirty="0" smtClean="0">
                <a:solidFill>
                  <a:schemeClr val="accent1">
                    <a:lumMod val="75000"/>
                  </a:schemeClr>
                </a:solidFill>
              </a:rPr>
              <a:t>Các thành phần</a:t>
            </a:r>
            <a:endParaRPr lang="en-US" b="1" dirty="0" smtClean="0">
              <a:solidFill>
                <a:schemeClr val="accent1">
                  <a:lumMod val="75000"/>
                </a:schemeClr>
              </a:solidFill>
            </a:endParaRPr>
          </a:p>
          <a:p>
            <a:pPr marL="457200" indent="-457200">
              <a:buFont typeface="Wingdings" panose="05000000000000000000" pitchFamily="2" charset="2"/>
              <a:buChar char="Ø"/>
            </a:pPr>
            <a:r>
              <a:rPr lang="en-US" b="1" dirty="0" smtClean="0"/>
              <a:t>RecyclerView.ViewHolder</a:t>
            </a:r>
            <a:r>
              <a:rPr lang="en-US" b="1" dirty="0" smtClean="0"/>
              <a:t>:</a:t>
            </a:r>
          </a:p>
          <a:p>
            <a:r>
              <a:rPr lang="vi-VN" dirty="0"/>
              <a:t>Là cái hồn của RecyclerView, sự khác biệt chính so với ListView hay GridView. Nó dùng để cache View trong bộ nhớ Heap. Mỗi 1 ViewHolder object tượng trưng cho 1 hàng item hiển thị trên mà hình. </a:t>
            </a:r>
            <a:r>
              <a:rPr lang="en-US" dirty="0" smtClean="0"/>
              <a:t>K</a:t>
            </a:r>
            <a:r>
              <a:rPr lang="vi-VN" dirty="0" smtClean="0"/>
              <a:t>user </a:t>
            </a:r>
            <a:r>
              <a:rPr lang="vi-VN" dirty="0"/>
              <a:t>cuộn xuống, các object này sẽ được tái chế lại view để bind dữ liệu lên</a:t>
            </a:r>
          </a:p>
        </p:txBody>
      </p:sp>
    </p:spTree>
    <p:extLst>
      <p:ext uri="{BB962C8B-B14F-4D97-AF65-F5344CB8AC3E}">
        <p14:creationId xmlns:p14="http://schemas.microsoft.com/office/powerpoint/2010/main" val="3486253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q"/>
            </a:pPr>
            <a:r>
              <a:rPr lang="en-US" dirty="0" smtClean="0"/>
              <a:t> Recycler View</a:t>
            </a:r>
            <a:endParaRPr lang="vi-VN" dirty="0"/>
          </a:p>
        </p:txBody>
      </p:sp>
      <p:sp>
        <p:nvSpPr>
          <p:cNvPr id="3" name="Text Placeholder 2"/>
          <p:cNvSpPr>
            <a:spLocks noGrp="1"/>
          </p:cNvSpPr>
          <p:nvPr>
            <p:ph type="body" sz="half" idx="2"/>
          </p:nvPr>
        </p:nvSpPr>
        <p:spPr>
          <a:xfrm>
            <a:off x="731404" y="1439278"/>
            <a:ext cx="10729192" cy="5158074"/>
          </a:xfrm>
        </p:spPr>
        <p:txBody>
          <a:bodyPr>
            <a:normAutofit/>
          </a:bodyPr>
          <a:lstStyle/>
          <a:p>
            <a:pPr marL="457200" indent="-457200">
              <a:buFont typeface="Wingdings" panose="05000000000000000000" pitchFamily="2" charset="2"/>
              <a:buChar char="Ø"/>
            </a:pPr>
            <a:r>
              <a:rPr lang="en-US" b="1" dirty="0" smtClean="0">
                <a:solidFill>
                  <a:schemeClr val="accent1">
                    <a:lumMod val="75000"/>
                  </a:schemeClr>
                </a:solidFill>
              </a:rPr>
              <a:t>Các thành phần</a:t>
            </a:r>
            <a:endParaRPr lang="en-US" b="1" dirty="0" smtClean="0">
              <a:solidFill>
                <a:schemeClr val="accent1">
                  <a:lumMod val="75000"/>
                </a:schemeClr>
              </a:solidFill>
            </a:endParaRPr>
          </a:p>
          <a:p>
            <a:pPr marL="457200" indent="-457200">
              <a:buFont typeface="Wingdings" panose="05000000000000000000" pitchFamily="2" charset="2"/>
              <a:buChar char="Ø"/>
            </a:pPr>
            <a:r>
              <a:rPr lang="en-US" b="1" dirty="0" smtClean="0"/>
              <a:t>RecyclerView.ViewHolder</a:t>
            </a:r>
            <a:r>
              <a:rPr lang="en-US" b="1" dirty="0" smtClean="0"/>
              <a:t>:</a:t>
            </a:r>
          </a:p>
          <a:p>
            <a:r>
              <a:rPr lang="vi-VN" dirty="0"/>
              <a:t>Là cái hồn của RecyclerView, sự khác biệt chính so với ListView hay GridView. Nó dùng để cache View trong bộ nhớ Heap. Mỗi 1 ViewHolder object tượng trưng cho 1 hàng item hiển thị trên mà hình. </a:t>
            </a:r>
            <a:r>
              <a:rPr lang="en-US" dirty="0" smtClean="0"/>
              <a:t>K</a:t>
            </a:r>
            <a:r>
              <a:rPr lang="vi-VN" dirty="0" smtClean="0"/>
              <a:t>user </a:t>
            </a:r>
            <a:r>
              <a:rPr lang="vi-VN" dirty="0"/>
              <a:t>cuộn xuống, các object này sẽ được tái chế lại view để bind dữ liệu lên</a:t>
            </a:r>
          </a:p>
        </p:txBody>
      </p:sp>
    </p:spTree>
    <p:extLst>
      <p:ext uri="{BB962C8B-B14F-4D97-AF65-F5344CB8AC3E}">
        <p14:creationId xmlns:p14="http://schemas.microsoft.com/office/powerpoint/2010/main" val="570369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q"/>
            </a:pPr>
            <a:r>
              <a:rPr lang="en-US" dirty="0" smtClean="0"/>
              <a:t> Recycler View</a:t>
            </a:r>
            <a:endParaRPr lang="vi-VN" dirty="0"/>
          </a:p>
        </p:txBody>
      </p:sp>
      <p:sp>
        <p:nvSpPr>
          <p:cNvPr id="3" name="Text Placeholder 2"/>
          <p:cNvSpPr>
            <a:spLocks noGrp="1"/>
          </p:cNvSpPr>
          <p:nvPr>
            <p:ph type="body" sz="half" idx="2"/>
          </p:nvPr>
        </p:nvSpPr>
        <p:spPr>
          <a:xfrm>
            <a:off x="731404" y="1439278"/>
            <a:ext cx="10729192" cy="5158074"/>
          </a:xfrm>
        </p:spPr>
        <p:txBody>
          <a:bodyPr>
            <a:normAutofit/>
          </a:bodyPr>
          <a:lstStyle/>
          <a:p>
            <a:pPr marL="457200" indent="-457200">
              <a:buFont typeface="Wingdings" panose="05000000000000000000" pitchFamily="2" charset="2"/>
              <a:buChar char="Ø"/>
            </a:pPr>
            <a:r>
              <a:rPr lang="en-US" b="1" dirty="0" smtClean="0">
                <a:solidFill>
                  <a:schemeClr val="accent1">
                    <a:lumMod val="75000"/>
                  </a:schemeClr>
                </a:solidFill>
              </a:rPr>
              <a:t>Các thành phần</a:t>
            </a:r>
            <a:endParaRPr lang="en-US" b="1" dirty="0" smtClean="0">
              <a:solidFill>
                <a:schemeClr val="accent1">
                  <a:lumMod val="75000"/>
                </a:schemeClr>
              </a:solidFill>
            </a:endParaRPr>
          </a:p>
          <a:p>
            <a:pPr marL="457200" indent="-457200">
              <a:buFont typeface="Wingdings" panose="05000000000000000000" pitchFamily="2" charset="2"/>
              <a:buChar char="Ø"/>
            </a:pPr>
            <a:r>
              <a:rPr lang="en-US" b="1" dirty="0" smtClean="0"/>
              <a:t>LayoutManagers</a:t>
            </a:r>
            <a:r>
              <a:rPr lang="en-US" b="1" dirty="0" smtClean="0"/>
              <a:t>:</a:t>
            </a:r>
          </a:p>
          <a:p>
            <a:r>
              <a:rPr lang="vi-VN" dirty="0"/>
              <a:t>xác định các item bên trong RecyclerView được hiển thị như thế nào và khi nào phải tái sử dụng lại các item view (những item đã bị trượt khỏi màn hình</a:t>
            </a:r>
            <a:r>
              <a:rPr lang="vi-VN" dirty="0" smtClean="0"/>
              <a:t>)</a:t>
            </a:r>
          </a:p>
          <a:p>
            <a:r>
              <a:rPr lang="vi-VN" dirty="0" smtClean="0"/>
              <a:t/>
            </a:r>
            <a:br>
              <a:rPr lang="vi-VN" dirty="0" smtClean="0"/>
            </a:br>
            <a:r>
              <a:rPr lang="vi-VN" dirty="0" smtClean="0"/>
              <a:t>- LinearLayoutManager</a:t>
            </a:r>
            <a:endParaRPr lang="en-US" dirty="0" smtClean="0"/>
          </a:p>
          <a:p>
            <a:r>
              <a:rPr lang="vi-VN" dirty="0" smtClean="0"/>
              <a:t>- GridLayoutManager</a:t>
            </a:r>
            <a:br>
              <a:rPr lang="vi-VN" dirty="0" smtClean="0"/>
            </a:br>
            <a:r>
              <a:rPr lang="vi-VN" dirty="0" smtClean="0"/>
              <a:t>- StaggeredGridLayoutManager</a:t>
            </a:r>
            <a:endParaRPr lang="vi-VN" dirty="0"/>
          </a:p>
        </p:txBody>
      </p:sp>
      <p:pic>
        <p:nvPicPr>
          <p:cNvPr id="1028" name="Picture 4" descr="Image result for layout manager recyclerview andro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7343" y="4412826"/>
            <a:ext cx="5868417" cy="244517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098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q"/>
            </a:pPr>
            <a:r>
              <a:rPr lang="en-US" dirty="0" smtClean="0"/>
              <a:t> Recycler View</a:t>
            </a:r>
            <a:endParaRPr lang="vi-VN" dirty="0"/>
          </a:p>
        </p:txBody>
      </p:sp>
      <p:sp>
        <p:nvSpPr>
          <p:cNvPr id="3" name="Text Placeholder 2"/>
          <p:cNvSpPr>
            <a:spLocks noGrp="1"/>
          </p:cNvSpPr>
          <p:nvPr>
            <p:ph type="body" sz="half" idx="2"/>
          </p:nvPr>
        </p:nvSpPr>
        <p:spPr>
          <a:xfrm>
            <a:off x="731404" y="1439278"/>
            <a:ext cx="10729192" cy="5158074"/>
          </a:xfrm>
        </p:spPr>
        <p:txBody>
          <a:bodyPr>
            <a:normAutofit/>
          </a:bodyPr>
          <a:lstStyle/>
          <a:p>
            <a:pPr marL="457200" indent="-457200">
              <a:buFont typeface="Wingdings" panose="05000000000000000000" pitchFamily="2" charset="2"/>
              <a:buChar char="Ø"/>
            </a:pPr>
            <a:r>
              <a:rPr lang="en-US" b="1" dirty="0" smtClean="0">
                <a:solidFill>
                  <a:schemeClr val="accent1">
                    <a:lumMod val="75000"/>
                  </a:schemeClr>
                </a:solidFill>
              </a:rPr>
              <a:t>Các thành phần</a:t>
            </a:r>
            <a:endParaRPr lang="en-US" b="1" dirty="0" smtClean="0">
              <a:solidFill>
                <a:schemeClr val="accent1">
                  <a:lumMod val="75000"/>
                </a:schemeClr>
              </a:solidFill>
            </a:endParaRPr>
          </a:p>
          <a:p>
            <a:pPr marL="457200" indent="-457200">
              <a:buFont typeface="Wingdings" panose="05000000000000000000" pitchFamily="2" charset="2"/>
              <a:buChar char="Ø"/>
            </a:pPr>
            <a:r>
              <a:rPr lang="en-US" b="1" dirty="0" smtClean="0"/>
              <a:t>ItemAnimator</a:t>
            </a:r>
            <a:endParaRPr lang="en-US" dirty="0"/>
          </a:p>
          <a:p>
            <a:pPr marL="457200" indent="-457200">
              <a:buFont typeface="Wingdings" panose="05000000000000000000" pitchFamily="2" charset="2"/>
              <a:buChar char="Ø"/>
            </a:pPr>
            <a:r>
              <a:rPr lang="en-US" b="1" dirty="0"/>
              <a:t>ItemDecoration</a:t>
            </a:r>
            <a:endParaRPr lang="en-US" dirty="0"/>
          </a:p>
          <a:p>
            <a:pPr marL="457200" indent="-457200">
              <a:buFont typeface="Wingdings" panose="05000000000000000000" pitchFamily="2" charset="2"/>
              <a:buChar char="Ø"/>
            </a:pPr>
            <a:r>
              <a:rPr lang="en-US" b="1" dirty="0" smtClean="0"/>
              <a:t>SnapHelper</a:t>
            </a:r>
          </a:p>
          <a:p>
            <a:pPr marL="457200" indent="-457200">
              <a:buFont typeface="Wingdings" panose="05000000000000000000" pitchFamily="2" charset="2"/>
              <a:buChar char="Ø"/>
            </a:pPr>
            <a:r>
              <a:rPr lang="en-US" b="1" dirty="0" smtClean="0"/>
              <a:t>...</a:t>
            </a:r>
            <a:endParaRPr lang="en-US" b="1" dirty="0"/>
          </a:p>
        </p:txBody>
      </p:sp>
    </p:spTree>
    <p:extLst>
      <p:ext uri="{BB962C8B-B14F-4D97-AF65-F5344CB8AC3E}">
        <p14:creationId xmlns:p14="http://schemas.microsoft.com/office/powerpoint/2010/main" val="71520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q"/>
            </a:pPr>
            <a:r>
              <a:rPr lang="en-US" dirty="0"/>
              <a:t> Improve Performance</a:t>
            </a:r>
            <a:endParaRPr lang="vi-VN" dirty="0"/>
          </a:p>
        </p:txBody>
      </p:sp>
      <p:sp>
        <p:nvSpPr>
          <p:cNvPr id="3" name="Text Placeholder 2"/>
          <p:cNvSpPr>
            <a:spLocks noGrp="1"/>
          </p:cNvSpPr>
          <p:nvPr>
            <p:ph type="body" sz="half" idx="2"/>
          </p:nvPr>
        </p:nvSpPr>
        <p:spPr/>
        <p:txBody>
          <a:bodyPr>
            <a:normAutofit/>
          </a:bodyPr>
          <a:lstStyle/>
          <a:p>
            <a:pPr marL="457200" indent="-457200">
              <a:buFont typeface="Wingdings" panose="05000000000000000000" pitchFamily="2" charset="2"/>
              <a:buChar char="Ø"/>
            </a:pPr>
            <a:r>
              <a:rPr lang="en-US" b="1" dirty="0" smtClean="0">
                <a:solidFill>
                  <a:schemeClr val="accent1">
                    <a:lumMod val="75000"/>
                  </a:schemeClr>
                </a:solidFill>
              </a:rPr>
              <a:t>setHasFixedSize</a:t>
            </a:r>
            <a:endParaRPr lang="en-US" dirty="0" smtClean="0">
              <a:solidFill>
                <a:schemeClr val="accent1">
                  <a:lumMod val="75000"/>
                </a:schemeClr>
              </a:solidFill>
            </a:endParaRPr>
          </a:p>
          <a:p>
            <a:r>
              <a:rPr lang="vi-VN" i="1" dirty="0" smtClean="0"/>
              <a:t>recyclerView.setHasFixedSize(true)</a:t>
            </a:r>
            <a:r>
              <a:rPr lang="vi-VN" dirty="0" smtClean="0"/>
              <a:t>: </a:t>
            </a:r>
            <a:r>
              <a:rPr lang="vi-VN" dirty="0"/>
              <a:t>nói với RecyclerView rằng không tính toán kích thước của các View mỗi lần chúng được thêm vào hoặc bị đẩy ra khỏi </a:t>
            </a:r>
            <a:r>
              <a:rPr lang="vi-VN" dirty="0" smtClean="0"/>
              <a:t>RecyclerView</a:t>
            </a:r>
            <a:endParaRPr lang="vi-VN" dirty="0"/>
          </a:p>
          <a:p>
            <a:pPr marL="457200" indent="-457200">
              <a:buFont typeface="Wingdings" panose="05000000000000000000" pitchFamily="2" charset="2"/>
              <a:buChar char="Ø"/>
            </a:pPr>
            <a:endParaRPr lang="en-US" dirty="0" smtClean="0"/>
          </a:p>
        </p:txBody>
      </p:sp>
    </p:spTree>
    <p:extLst>
      <p:ext uri="{BB962C8B-B14F-4D97-AF65-F5344CB8AC3E}">
        <p14:creationId xmlns:p14="http://schemas.microsoft.com/office/powerpoint/2010/main" val="1604552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HEARTSOFT 16X9">
  <a:themeElements>
    <a:clrScheme name="HeartSoft_16x9">
      <a:dk1>
        <a:sysClr val="windowText" lastClr="000000"/>
      </a:dk1>
      <a:lt1>
        <a:sysClr val="window" lastClr="FFFFFF"/>
      </a:lt1>
      <a:dk2>
        <a:srgbClr val="41342E"/>
      </a:dk2>
      <a:lt2>
        <a:srgbClr val="F2EFE2"/>
      </a:lt2>
      <a:accent1>
        <a:srgbClr val="89D3D3"/>
      </a:accent1>
      <a:accent2>
        <a:srgbClr val="BBCE78"/>
      </a:accent2>
      <a:accent3>
        <a:srgbClr val="FEC77C"/>
      </a:accent3>
      <a:accent4>
        <a:srgbClr val="E58E89"/>
      </a:accent4>
      <a:accent5>
        <a:srgbClr val="AF9FD3"/>
      </a:accent5>
      <a:accent6>
        <a:srgbClr val="CF9E76"/>
      </a:accent6>
      <a:hlink>
        <a:srgbClr val="89D3D3"/>
      </a:hlink>
      <a:folHlink>
        <a:srgbClr val="AF9FD3"/>
      </a:folHlink>
    </a:clrScheme>
    <a:fontScheme name="Cambria">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HeartSoft_16x9">
      <a:dk1>
        <a:sysClr val="windowText" lastClr="000000"/>
      </a:dk1>
      <a:lt1>
        <a:sysClr val="window" lastClr="FFFFFF"/>
      </a:lt1>
      <a:dk2>
        <a:srgbClr val="41342E"/>
      </a:dk2>
      <a:lt2>
        <a:srgbClr val="F2EFE2"/>
      </a:lt2>
      <a:accent1>
        <a:srgbClr val="89D3D3"/>
      </a:accent1>
      <a:accent2>
        <a:srgbClr val="BBCE78"/>
      </a:accent2>
      <a:accent3>
        <a:srgbClr val="FEC77C"/>
      </a:accent3>
      <a:accent4>
        <a:srgbClr val="E58E89"/>
      </a:accent4>
      <a:accent5>
        <a:srgbClr val="AF9FD3"/>
      </a:accent5>
      <a:accent6>
        <a:srgbClr val="CF9E76"/>
      </a:accent6>
      <a:hlink>
        <a:srgbClr val="89D3D3"/>
      </a:hlink>
      <a:folHlink>
        <a:srgbClr val="AF9FD3"/>
      </a:folHlink>
    </a:clrScheme>
    <a:fontScheme name="Cambria">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HeartSoft_16x9">
      <a:dk1>
        <a:sysClr val="windowText" lastClr="000000"/>
      </a:dk1>
      <a:lt1>
        <a:sysClr val="window" lastClr="FFFFFF"/>
      </a:lt1>
      <a:dk2>
        <a:srgbClr val="41342E"/>
      </a:dk2>
      <a:lt2>
        <a:srgbClr val="F2EFE2"/>
      </a:lt2>
      <a:accent1>
        <a:srgbClr val="89D3D3"/>
      </a:accent1>
      <a:accent2>
        <a:srgbClr val="BBCE78"/>
      </a:accent2>
      <a:accent3>
        <a:srgbClr val="FEC77C"/>
      </a:accent3>
      <a:accent4>
        <a:srgbClr val="E58E89"/>
      </a:accent4>
      <a:accent5>
        <a:srgbClr val="AF9FD3"/>
      </a:accent5>
      <a:accent6>
        <a:srgbClr val="CF9E76"/>
      </a:accent6>
      <a:hlink>
        <a:srgbClr val="89D3D3"/>
      </a:hlink>
      <a:folHlink>
        <a:srgbClr val="AF9FD3"/>
      </a:folHlink>
    </a:clrScheme>
    <a:fontScheme name="Cambria">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APDescription xmlns="33d27e29-ff2e-41a1-ae47-f7a39f7606c1" xsi:nil="true"/>
    <AssetExpire xmlns="33d27e29-ff2e-41a1-ae47-f7a39f7606c1">2029-01-01T08:00:00+00:00</AssetExpire>
    <CampaignTagsTaxHTField0 xmlns="33d27e29-ff2e-41a1-ae47-f7a39f7606c1">
      <Terms xmlns="http://schemas.microsoft.com/office/infopath/2007/PartnerControls"/>
    </CampaignTagsTaxHTField0>
    <IntlLangReviewDate xmlns="33d27e29-ff2e-41a1-ae47-f7a39f7606c1" xsi:nil="true"/>
    <TPFriendlyName xmlns="33d27e29-ff2e-41a1-ae47-f7a39f7606c1" xsi:nil="true"/>
    <IntlLangReview xmlns="33d27e29-ff2e-41a1-ae47-f7a39f7606c1">false</IntlLangReview>
    <LocLastLocAttemptVersionLookup xmlns="33d27e29-ff2e-41a1-ae47-f7a39f7606c1">854417</LocLastLocAttemptVersionLookup>
    <PolicheckWords xmlns="33d27e29-ff2e-41a1-ae47-f7a39f7606c1" xsi:nil="true"/>
    <SubmitterId xmlns="33d27e29-ff2e-41a1-ae47-f7a39f7606c1" xsi:nil="true"/>
    <AcquiredFrom xmlns="33d27e29-ff2e-41a1-ae47-f7a39f7606c1">Internal MS</AcquiredFrom>
    <EditorialStatus xmlns="33d27e29-ff2e-41a1-ae47-f7a39f7606c1">Complete</EditorialStatus>
    <Markets xmlns="33d27e29-ff2e-41a1-ae47-f7a39f7606c1"/>
    <OriginAsset xmlns="33d27e29-ff2e-41a1-ae47-f7a39f7606c1" xsi:nil="true"/>
    <AssetStart xmlns="33d27e29-ff2e-41a1-ae47-f7a39f7606c1">2012-08-29T21:24:00+00:00</AssetStart>
    <FriendlyTitle xmlns="33d27e29-ff2e-41a1-ae47-f7a39f7606c1" xsi:nil="true"/>
    <MarketSpecific xmlns="33d27e29-ff2e-41a1-ae47-f7a39f7606c1">false</MarketSpecific>
    <TPNamespace xmlns="33d27e29-ff2e-41a1-ae47-f7a39f7606c1" xsi:nil="true"/>
    <PublishStatusLookup xmlns="33d27e29-ff2e-41a1-ae47-f7a39f7606c1">
      <Value>77929</Value>
    </PublishStatusLookup>
    <APAuthor xmlns="33d27e29-ff2e-41a1-ae47-f7a39f7606c1">
      <UserInfo>
        <DisplayName>REDMOND\kristaa</DisplayName>
        <AccountId>136</AccountId>
        <AccountType/>
      </UserInfo>
    </APAuthor>
    <TPCommandLine xmlns="33d27e29-ff2e-41a1-ae47-f7a39f7606c1" xsi:nil="true"/>
    <IntlLangReviewer xmlns="33d27e29-ff2e-41a1-ae47-f7a39f7606c1" xsi:nil="true"/>
    <OpenTemplate xmlns="33d27e29-ff2e-41a1-ae47-f7a39f7606c1">true</OpenTemplate>
    <CSXSubmissionDate xmlns="33d27e29-ff2e-41a1-ae47-f7a39f7606c1" xsi:nil="true"/>
    <TaxCatchAll xmlns="33d27e29-ff2e-41a1-ae47-f7a39f7606c1"/>
    <Manager xmlns="33d27e29-ff2e-41a1-ae47-f7a39f7606c1" xsi:nil="true"/>
    <NumericId xmlns="33d27e29-ff2e-41a1-ae47-f7a39f7606c1" xsi:nil="true"/>
    <ParentAssetId xmlns="33d27e29-ff2e-41a1-ae47-f7a39f7606c1" xsi:nil="true"/>
    <OriginalSourceMarket xmlns="33d27e29-ff2e-41a1-ae47-f7a39f7606c1">english</OriginalSourceMarket>
    <ApprovalStatus xmlns="33d27e29-ff2e-41a1-ae47-f7a39f7606c1">InProgress</ApprovalStatus>
    <TPComponent xmlns="33d27e29-ff2e-41a1-ae47-f7a39f7606c1" xsi:nil="true"/>
    <EditorialTags xmlns="33d27e29-ff2e-41a1-ae47-f7a39f7606c1" xsi:nil="true"/>
    <TPExecutable xmlns="33d27e29-ff2e-41a1-ae47-f7a39f7606c1" xsi:nil="true"/>
    <TPLaunchHelpLink xmlns="33d27e29-ff2e-41a1-ae47-f7a39f7606c1" xsi:nil="true"/>
    <LocComments xmlns="33d27e29-ff2e-41a1-ae47-f7a39f7606c1" xsi:nil="true"/>
    <LocRecommendedHandoff xmlns="33d27e29-ff2e-41a1-ae47-f7a39f7606c1" xsi:nil="true"/>
    <SourceTitle xmlns="33d27e29-ff2e-41a1-ae47-f7a39f7606c1" xsi:nil="true"/>
    <CSXUpdate xmlns="33d27e29-ff2e-41a1-ae47-f7a39f7606c1">false</CSXUpdate>
    <IntlLocPriority xmlns="33d27e29-ff2e-41a1-ae47-f7a39f7606c1" xsi:nil="true"/>
    <UAProjectedTotalWords xmlns="33d27e29-ff2e-41a1-ae47-f7a39f7606c1" xsi:nil="true"/>
    <AssetType xmlns="33d27e29-ff2e-41a1-ae47-f7a39f7606c1">TP</AssetType>
    <MachineTranslated xmlns="33d27e29-ff2e-41a1-ae47-f7a39f7606c1">false</MachineTranslated>
    <OutputCachingOn xmlns="33d27e29-ff2e-41a1-ae47-f7a39f7606c1">false</OutputCachingOn>
    <TemplateStatus xmlns="33d27e29-ff2e-41a1-ae47-f7a39f7606c1">Complete</TemplateStatus>
    <IsSearchable xmlns="33d27e29-ff2e-41a1-ae47-f7a39f7606c1">true</IsSearchable>
    <ContentItem xmlns="33d27e29-ff2e-41a1-ae47-f7a39f7606c1" xsi:nil="true"/>
    <HandoffToMSDN xmlns="33d27e29-ff2e-41a1-ae47-f7a39f7606c1" xsi:nil="true"/>
    <ShowIn xmlns="33d27e29-ff2e-41a1-ae47-f7a39f7606c1">Show everywhere</ShowIn>
    <ThumbnailAssetId xmlns="33d27e29-ff2e-41a1-ae47-f7a39f7606c1" xsi:nil="true"/>
    <UALocComments xmlns="33d27e29-ff2e-41a1-ae47-f7a39f7606c1" xsi:nil="true"/>
    <UALocRecommendation xmlns="33d27e29-ff2e-41a1-ae47-f7a39f7606c1">Localize</UALocRecommendation>
    <LastModifiedDateTime xmlns="33d27e29-ff2e-41a1-ae47-f7a39f7606c1" xsi:nil="true"/>
    <LegacyData xmlns="33d27e29-ff2e-41a1-ae47-f7a39f7606c1" xsi:nil="true"/>
    <LocManualTestRequired xmlns="33d27e29-ff2e-41a1-ae47-f7a39f7606c1">false</LocManualTestRequired>
    <LocMarketGroupTiers2 xmlns="33d27e29-ff2e-41a1-ae47-f7a39f7606c1" xsi:nil="true"/>
    <ClipArtFilename xmlns="33d27e29-ff2e-41a1-ae47-f7a39f7606c1" xsi:nil="true"/>
    <TPApplication xmlns="33d27e29-ff2e-41a1-ae47-f7a39f7606c1" xsi:nil="true"/>
    <CSXHash xmlns="33d27e29-ff2e-41a1-ae47-f7a39f7606c1" xsi:nil="true"/>
    <DirectSourceMarket xmlns="33d27e29-ff2e-41a1-ae47-f7a39f7606c1">english</DirectSourceMarket>
    <PrimaryImageGen xmlns="33d27e29-ff2e-41a1-ae47-f7a39f7606c1">true</PrimaryImageGen>
    <PlannedPubDate xmlns="33d27e29-ff2e-41a1-ae47-f7a39f7606c1" xsi:nil="true"/>
    <CSXSubmissionMarket xmlns="33d27e29-ff2e-41a1-ae47-f7a39f7606c1" xsi:nil="true"/>
    <Downloads xmlns="33d27e29-ff2e-41a1-ae47-f7a39f7606c1">0</Downloads>
    <ArtSampleDocs xmlns="33d27e29-ff2e-41a1-ae47-f7a39f7606c1" xsi:nil="true"/>
    <TrustLevel xmlns="33d27e29-ff2e-41a1-ae47-f7a39f7606c1">1 Microsoft Managed Content</TrustLevel>
    <BlockPublish xmlns="33d27e29-ff2e-41a1-ae47-f7a39f7606c1">false</BlockPublish>
    <TPLaunchHelpLinkType xmlns="33d27e29-ff2e-41a1-ae47-f7a39f7606c1">Template</TPLaunchHelpLinkType>
    <LocalizationTagsTaxHTField0 xmlns="33d27e29-ff2e-41a1-ae47-f7a39f7606c1">
      <Terms xmlns="http://schemas.microsoft.com/office/infopath/2007/PartnerControls"/>
    </LocalizationTagsTaxHTField0>
    <BusinessGroup xmlns="33d27e29-ff2e-41a1-ae47-f7a39f7606c1" xsi:nil="true"/>
    <Providers xmlns="33d27e29-ff2e-41a1-ae47-f7a39f7606c1" xsi:nil="true"/>
    <TemplateTemplateType xmlns="33d27e29-ff2e-41a1-ae47-f7a39f7606c1">PowerPoint Presentation Template</TemplateTemplateType>
    <TimesCloned xmlns="33d27e29-ff2e-41a1-ae47-f7a39f7606c1" xsi:nil="true"/>
    <TPAppVersion xmlns="33d27e29-ff2e-41a1-ae47-f7a39f7606c1" xsi:nil="true"/>
    <VoteCount xmlns="33d27e29-ff2e-41a1-ae47-f7a39f7606c1" xsi:nil="true"/>
    <FeatureTagsTaxHTField0 xmlns="33d27e29-ff2e-41a1-ae47-f7a39f7606c1">
      <Terms xmlns="http://schemas.microsoft.com/office/infopath/2007/PartnerControls"/>
    </FeatureTagsTaxHTField0>
    <Provider xmlns="33d27e29-ff2e-41a1-ae47-f7a39f7606c1" xsi:nil="true"/>
    <UACurrentWords xmlns="33d27e29-ff2e-41a1-ae47-f7a39f7606c1" xsi:nil="true"/>
    <AssetId xmlns="33d27e29-ff2e-41a1-ae47-f7a39f7606c1">TP103417342</AssetId>
    <TPClientViewer xmlns="33d27e29-ff2e-41a1-ae47-f7a39f7606c1" xsi:nil="true"/>
    <DSATActionTaken xmlns="33d27e29-ff2e-41a1-ae47-f7a39f7606c1" xsi:nil="true"/>
    <APEditor xmlns="33d27e29-ff2e-41a1-ae47-f7a39f7606c1">
      <UserInfo>
        <DisplayName/>
        <AccountId xsi:nil="true"/>
        <AccountType/>
      </UserInfo>
    </APEditor>
    <TPInstallLocation xmlns="33d27e29-ff2e-41a1-ae47-f7a39f7606c1" xsi:nil="true"/>
    <OOCacheId xmlns="33d27e29-ff2e-41a1-ae47-f7a39f7606c1" xsi:nil="true"/>
    <IsDeleted xmlns="33d27e29-ff2e-41a1-ae47-f7a39f7606c1">false</IsDeleted>
    <PublishTargets xmlns="33d27e29-ff2e-41a1-ae47-f7a39f7606c1">OfficeOnlineVNext</PublishTargets>
    <ApprovalLog xmlns="33d27e29-ff2e-41a1-ae47-f7a39f7606c1" xsi:nil="true"/>
    <BugNumber xmlns="33d27e29-ff2e-41a1-ae47-f7a39f7606c1" xsi:nil="true"/>
    <CrawlForDependencies xmlns="33d27e29-ff2e-41a1-ae47-f7a39f7606c1">false</CrawlForDependencies>
    <InternalTagsTaxHTField0 xmlns="33d27e29-ff2e-41a1-ae47-f7a39f7606c1">
      <Terms xmlns="http://schemas.microsoft.com/office/infopath/2007/PartnerControls"/>
    </InternalTagsTaxHTField0>
    <LastHandOff xmlns="33d27e29-ff2e-41a1-ae47-f7a39f7606c1" xsi:nil="true"/>
    <Milestone xmlns="33d27e29-ff2e-41a1-ae47-f7a39f7606c1" xsi:nil="true"/>
    <OriginalRelease xmlns="33d27e29-ff2e-41a1-ae47-f7a39f7606c1">15</OriginalRelease>
    <RecommendationsModifier xmlns="33d27e29-ff2e-41a1-ae47-f7a39f7606c1" xsi:nil="true"/>
    <ScenarioTagsTaxHTField0 xmlns="33d27e29-ff2e-41a1-ae47-f7a39f7606c1">
      <Terms xmlns="http://schemas.microsoft.com/office/infopath/2007/PartnerControls"/>
    </ScenarioTagsTaxHTField0>
    <UANotes xmlns="33d27e29-ff2e-41a1-ae47-f7a39f7606c1" xsi:nil="true"/>
    <NumOfRatings xmlns="33d27e29-ff2e-41a1-ae47-f7a39f7606c1"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emplateFile" ma:contentTypeID="0x010100AFF56A22E162F645A87DF37DCD7CE6B30300551C514083F3BE438C342336EC41654F" ma:contentTypeVersion="16" ma:contentTypeDescription="Create a new document." ma:contentTypeScope="" ma:versionID="1626a88cf9243c940e1579bc8dfdd60e">
  <xsd:schema xmlns:xsd="http://www.w3.org/2001/XMLSchema" xmlns:xs="http://www.w3.org/2001/XMLSchema" xmlns:p="http://schemas.microsoft.com/office/2006/metadata/properties" xmlns:ns2="33d27e29-ff2e-41a1-ae47-f7a39f7606c1" targetNamespace="http://schemas.microsoft.com/office/2006/metadata/properties" ma:root="true" ma:fieldsID="afaff782cfd6a48151121d6c795b64d9" ns2:_="">
    <xsd:import namespace="33d27e29-ff2e-41a1-ae47-f7a39f7606c1"/>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OfRatings"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d27e29-ff2e-41a1-ae47-f7a39f7606c1"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0:00:00Z"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BlockPublish" ma:index="12" nillable="true" ma:displayName="Block from Publishing?" ma:default="" ma:internalName="BlockPublish" ma:readOnly="false">
      <xsd:simpleType>
        <xsd:restriction base="dms:Boolean"/>
      </xsd:simpleType>
    </xsd:element>
    <xsd:element name="BugNumber" ma:index="13" nillable="true" ma:displayName="Bug Number" ma:default="" ma:internalName="BugNumber" ma:readOnly="false">
      <xsd:simpleType>
        <xsd:restriction base="dms:Text"/>
      </xsd:simpleType>
    </xsd:element>
    <xsd:element name="CampaignTagsTaxHTField0" ma:index="15" nillable="true" ma:taxonomy="true" ma:internalName="CampaignTagsTaxHTField0" ma:taxonomyFieldName="CampaignTags" ma:displayName="Campaigns" ma:readOnly="false" ma:default="" ma:fieldId="{31458372-b302-4d58-bc2c-e2d2a6eb9168}"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6" nillable="true" ma:displayName="Client Viewer" ma:default="" ma:internalName="TPClientViewer">
      <xsd:simpleType>
        <xsd:restriction base="dms:Text"/>
      </xsd:simpleType>
    </xsd:element>
    <xsd:element name="ClipArtFilename" ma:index="17" nillable="true" ma:displayName="Clip Art Name" ma:default="" ma:internalName="ClipArtFilename" ma:readOnly="false">
      <xsd:simpleType>
        <xsd:restriction base="dms:Text"/>
      </xsd:simpleType>
    </xsd:element>
    <xsd:element name="TPCommandLine" ma:index="18" nillable="true" ma:displayName="Command Line" ma:default="" ma:internalName="TPCommandLine">
      <xsd:simpleType>
        <xsd:restriction base="dms:Text"/>
      </xsd:simpleType>
    </xsd:element>
    <xsd:element name="TPComponent" ma:index="19" nillable="true" ma:displayName="Component" ma:default="" ma:internalName="TPComponent">
      <xsd:simpleType>
        <xsd:restriction base="dms:Text"/>
      </xsd:simpleType>
    </xsd:element>
    <xsd:element name="ContentItem" ma:index="20" nillable="true" ma:displayName="Content Item" ma:default="" ma:hidden="true" ma:internalName="ContentItem" ma:readOnly="false">
      <xsd:simpleType>
        <xsd:restriction base="dms:Unknown"/>
      </xsd:simpleType>
    </xsd:element>
    <xsd:element name="CrawlForDependencies" ma:index="22" nillable="true" ma:displayName="Crawl for Dependencies?" ma:default="true" ma:internalName="CrawlForDependencies" ma:readOnly="false">
      <xsd:simpleType>
        <xsd:restriction base="dms:Boolean"/>
      </xsd:simpleType>
    </xsd:element>
    <xsd:element name="CSXHash" ma:index="25" nillable="true" ma:displayName="CSX Hash" ma:default="" ma:indexed="true" ma:internalName="CSXHash" ma:readOnly="false">
      <xsd:simpleType>
        <xsd:restriction base="dms:Text"/>
      </xsd:simpleType>
    </xsd:element>
    <xsd:element name="CSXSubmissionMarket" ma:index="26" nillable="true" ma:displayName="CSX Submission Market" ma:default="" ma:list="{E4484C83-A176-47AF-A578-30038BF6400C}" ma:internalName="CSXSubmissionMarket" ma:readOnly="false" ma:showField="MarketName" ma:web="33d27e29-ff2e-41a1-ae47-f7a39f7606c1">
      <xsd:simpleType>
        <xsd:restriction base="dms:Lookup"/>
      </xsd:simpleType>
    </xsd:element>
    <xsd:element name="CSXUpdate" ma:index="27" nillable="true" ma:displayName="CSX Updated?" ma:default="false" ma:internalName="CSXUpdate" ma:readOnly="false">
      <xsd:simpleType>
        <xsd:restriction base="dms:Boolean"/>
      </xsd:simpleType>
    </xsd:element>
    <xsd:element name="IntlLangReviewDate" ma:index="28" nillable="true" ma:displayName="Date to Complete Intl QA" ma:default="" ma:internalName="IntlLangReviewDate" ma:readOnly="false">
      <xsd:simpleType>
        <xsd:restriction base="dms:DateTime"/>
      </xsd:simpleType>
    </xsd:element>
    <xsd:element name="IsDeleted" ma:index="29" nillable="true" ma:displayName="Deleted?" ma:default="" ma:internalName="IsDeleted" ma:readOnly="false">
      <xsd:simpleType>
        <xsd:restriction base="dms:Boolean"/>
      </xsd:simpleType>
    </xsd:element>
    <xsd:element name="APDescription" ma:index="30" nillable="true" ma:displayName="Description" ma:default="" ma:internalName="APDescription" ma:readOnly="false">
      <xsd:simpleType>
        <xsd:restriction base="dms:Note"/>
      </xsd:simpleType>
    </xsd:element>
    <xsd:element name="DirectSourceMarket" ma:index="31" nillable="true" ma:displayName="Direct Source Market Group" ma:default="" ma:internalName="DirectSourceMarket" ma:readOnly="false">
      <xsd:simpleType>
        <xsd:restriction base="dms:Text"/>
      </xsd:simpleType>
    </xsd:element>
    <xsd:element name="Downloads" ma:index="32" nillable="true" ma:displayName="Downloads" ma:default="0" ma:hidden="true" ma:internalName="Downloads" ma:readOnly="false">
      <xsd:simpleType>
        <xsd:restriction base="dms:Unknown"/>
      </xsd:simpleType>
    </xsd:element>
    <xsd:element name="DSATActionTaken" ma:index="33"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4"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5" nillable="true" ma:displayName="Editorial Status" ma:default="" ma:internalName="EditorialStatus" ma:readOnly="false">
      <xsd:simpleType>
        <xsd:restriction base="dms:Unknown"/>
      </xsd:simpleType>
    </xsd:element>
    <xsd:element name="EditorialTags" ma:index="36" nillable="true" ma:displayName="Editorial Tags" ma:default="" ma:internalName="EditorialTags">
      <xsd:simpleType>
        <xsd:restriction base="dms:Unknown"/>
      </xsd:simpleType>
    </xsd:element>
    <xsd:element name="TPExecutable" ma:index="37" nillable="true" ma:displayName="Executable" ma:default="" ma:internalName="TPExecutable">
      <xsd:simpleType>
        <xsd:restriction base="dms:Text"/>
      </xsd:simpleType>
    </xsd:element>
    <xsd:element name="FeatureTagsTaxHTField0" ma:index="39" nillable="true" ma:taxonomy="true" ma:internalName="FeatureTagsTaxHTField0" ma:taxonomyFieldName="FeatureTags" ma:displayName="Features" ma:readOnly="false" ma:default="" ma:fieldId="{40a2c693-95b3-47d4-ade4-fcf69fc9c2b9}"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0" nillable="true" ma:displayName="Friendly Name" ma:default="" ma:internalName="TPFriendlyName">
      <xsd:simpleType>
        <xsd:restriction base="dms:Text"/>
      </xsd:simpleType>
    </xsd:element>
    <xsd:element name="FriendlyTitle" ma:index="41" nillable="true" ma:displayName="Friendly Title" ma:default="" ma:description="Shorter title to be used when displaying search results" ma:internalName="FriendlyTitle" ma:readOnly="false">
      <xsd:simpleType>
        <xsd:restriction base="dms:Text"/>
      </xsd:simpleType>
    </xsd:element>
    <xsd:element name="PrimaryImageGen" ma:index="42" nillable="true" ma:displayName="Generate Images?" ma:default="true" ma:internalName="PrimaryImageGen">
      <xsd:simpleType>
        <xsd:restriction base="dms:Boolean"/>
      </xsd:simpleType>
    </xsd:element>
    <xsd:element name="HandoffToMSDN" ma:index="43" nillable="true" ma:displayName="Handoff To MSDN Date" ma:default="" ma:internalName="HandoffToMSDN" ma:readOnly="false">
      <xsd:simpleType>
        <xsd:restriction base="dms:DateTime"/>
      </xsd:simpleType>
    </xsd:element>
    <xsd:element name="InProjectListLookup" ma:index="44" nillable="true" ma:displayName="InProjectListLookup" ma:list="{4605676C-2DF5-496F-A7C3-826740C2CAA6}" ma:internalName="InProjectListLookup" ma:readOnly="true" ma:showField="InProjectList" ma:web="33d27e29-ff2e-41a1-ae47-f7a39f7606c1">
      <xsd:complexType>
        <xsd:complexContent>
          <xsd:extension base="dms:MultiChoiceLookup">
            <xsd:sequence>
              <xsd:element name="Value" type="dms:Lookup" maxOccurs="unbounded" minOccurs="0" nillable="true"/>
            </xsd:sequence>
          </xsd:extension>
        </xsd:complexContent>
      </xsd:complexType>
    </xsd:element>
    <xsd:element name="TPInstallLocation" ma:index="45" nillable="true" ma:displayName="Install Location" ma:default="" ma:internalName="TPInstallLocation">
      <xsd:simpleType>
        <xsd:restriction base="dms:Text"/>
      </xsd:simpleType>
    </xsd:element>
    <xsd:element name="InternalTagsTaxHTField0" ma:index="47" nillable="true" ma:taxonomy="true" ma:internalName="InternalTagsTaxHTField0" ma:taxonomyFieldName="InternalTags" ma:displayName="Internal Tags" ma:readOnly="false" ma:default="" ma:fieldId="{b5837cd3-1e97-42f9-87ab-797680c52051}"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8" nillable="true" ma:displayName="Intl Lang QA Review Required?" ma:default="" ma:internalName="IntlLangReview" ma:readOnly="false">
      <xsd:simpleType>
        <xsd:restriction base="dms:Boolean"/>
      </xsd:simpleType>
    </xsd:element>
    <xsd:element name="IntlLangReviewer" ma:index="49" nillable="true" ma:displayName="Intl Lang QA Reviewer" ma:default="" ma:internalName="IntlLangReviewer" ma:readOnly="false">
      <xsd:simpleType>
        <xsd:restriction base="dms:Text"/>
      </xsd:simpleType>
    </xsd:element>
    <xsd:element name="MarketSpecific" ma:index="50" nillable="true" ma:displayName="Is Market Specific?" ma:default="" ma:internalName="MarketSpecific" ma:readOnly="false">
      <xsd:simpleType>
        <xsd:restriction base="dms:Boolean"/>
      </xsd:simpleType>
    </xsd:element>
    <xsd:element name="LastCompleteVersionLookup" ma:index="51" nillable="true" ma:displayName="Last Complete Version Lookup" ma:default="" ma:list="{4605676C-2DF5-496F-A7C3-826740C2CAA6}" ma:internalName="LastCompleteVersionLookup" ma:readOnly="true" ma:showField="LastCompleteVersion" ma:web="33d27e29-ff2e-41a1-ae47-f7a39f7606c1">
      <xsd:complexType>
        <xsd:complexContent>
          <xsd:extension base="dms:MultiChoiceLookup">
            <xsd:sequence>
              <xsd:element name="Value" type="dms:Lookup" maxOccurs="unbounded" minOccurs="0" nillable="true"/>
            </xsd:sequence>
          </xsd:extension>
        </xsd:complexContent>
      </xsd:complexType>
    </xsd:element>
    <xsd:element name="LastHandOff" ma:index="52" nillable="true" ma:displayName="Last Hand-off" ma:default="" ma:internalName="LastHandOff" ma:readOnly="false">
      <xsd:simpleType>
        <xsd:restriction base="dms:DateTime"/>
      </xsd:simpleType>
    </xsd:element>
    <xsd:element name="LastModifiedDateTime" ma:index="53" nillable="true" ma:displayName="Last Modified Date" ma:default="" ma:internalName="LastModifiedDateTime" ma:readOnly="false">
      <xsd:simpleType>
        <xsd:restriction base="dms:DateTime"/>
      </xsd:simpleType>
    </xsd:element>
    <xsd:element name="LastPreviewErrorLookup" ma:index="54" nillable="true" ma:displayName="Last Preview Attempt Error" ma:default="" ma:list="{4605676C-2DF5-496F-A7C3-826740C2CAA6}" ma:internalName="LastPreviewErrorLookup" ma:readOnly="true" ma:showField="LastPreviewError" ma:web="33d27e29-ff2e-41a1-ae47-f7a39f7606c1">
      <xsd:complexType>
        <xsd:complexContent>
          <xsd:extension base="dms:MultiChoiceLookup">
            <xsd:sequence>
              <xsd:element name="Value" type="dms:Lookup" maxOccurs="unbounded" minOccurs="0" nillable="true"/>
            </xsd:sequence>
          </xsd:extension>
        </xsd:complexContent>
      </xsd:complexType>
    </xsd:element>
    <xsd:element name="LastPreviewResultLookup" ma:index="55" nillable="true" ma:displayName="Last Preview Attempt Result" ma:default="" ma:list="{4605676C-2DF5-496F-A7C3-826740C2CAA6}" ma:internalName="LastPreviewResultLookup" ma:readOnly="true" ma:showField="LastPreviewResult" ma:web="33d27e29-ff2e-41a1-ae47-f7a39f7606c1">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6" nillable="true" ma:displayName="Last Preview Attempted On" ma:default="" ma:list="{4605676C-2DF5-496F-A7C3-826740C2CAA6}" ma:internalName="LastPreviewAttemptDateLookup" ma:readOnly="true" ma:showField="LastPreviewAttemptDate" ma:web="33d27e29-ff2e-41a1-ae47-f7a39f7606c1">
      <xsd:complexType>
        <xsd:complexContent>
          <xsd:extension base="dms:MultiChoiceLookup">
            <xsd:sequence>
              <xsd:element name="Value" type="dms:Lookup" maxOccurs="unbounded" minOccurs="0" nillable="true"/>
            </xsd:sequence>
          </xsd:extension>
        </xsd:complexContent>
      </xsd:complexType>
    </xsd:element>
    <xsd:element name="LastPreviewedByLookup" ma:index="57" nillable="true" ma:displayName="Last Previewed By" ma:default="" ma:list="{4605676C-2DF5-496F-A7C3-826740C2CAA6}" ma:internalName="LastPreviewedByLookup" ma:readOnly="true" ma:showField="LastPreviewedBy" ma:web="33d27e29-ff2e-41a1-ae47-f7a39f7606c1">
      <xsd:complexType>
        <xsd:complexContent>
          <xsd:extension base="dms:MultiChoiceLookup">
            <xsd:sequence>
              <xsd:element name="Value" type="dms:Lookup" maxOccurs="unbounded" minOccurs="0" nillable="true"/>
            </xsd:sequence>
          </xsd:extension>
        </xsd:complexContent>
      </xsd:complexType>
    </xsd:element>
    <xsd:element name="LastPreviewTimeLookup" ma:index="58" nillable="true" ma:displayName="Last Previewed Date" ma:default="" ma:list="{4605676C-2DF5-496F-A7C3-826740C2CAA6}" ma:internalName="LastPreviewTimeLookup" ma:readOnly="true" ma:showField="LastPreviewTime" ma:web="33d27e29-ff2e-41a1-ae47-f7a39f7606c1">
      <xsd:complexType>
        <xsd:complexContent>
          <xsd:extension base="dms:MultiChoiceLookup">
            <xsd:sequence>
              <xsd:element name="Value" type="dms:Lookup" maxOccurs="unbounded" minOccurs="0" nillable="true"/>
            </xsd:sequence>
          </xsd:extension>
        </xsd:complexContent>
      </xsd:complexType>
    </xsd:element>
    <xsd:element name="LastPreviewVersionLookup" ma:index="59" nillable="true" ma:displayName="Last Previewed Version" ma:default="" ma:list="{4605676C-2DF5-496F-A7C3-826740C2CAA6}" ma:internalName="LastPreviewVersionLookup" ma:readOnly="true" ma:showField="LastPreviewVersion" ma:web="33d27e29-ff2e-41a1-ae47-f7a39f7606c1">
      <xsd:complexType>
        <xsd:complexContent>
          <xsd:extension base="dms:MultiChoiceLookup">
            <xsd:sequence>
              <xsd:element name="Value" type="dms:Lookup" maxOccurs="unbounded" minOccurs="0" nillable="true"/>
            </xsd:sequence>
          </xsd:extension>
        </xsd:complexContent>
      </xsd:complexType>
    </xsd:element>
    <xsd:element name="LastPublishErrorLookup" ma:index="60" nillable="true" ma:displayName="Last Publish Attempt Error" ma:default="" ma:list="{4605676C-2DF5-496F-A7C3-826740C2CAA6}" ma:internalName="LastPublishErrorLookup" ma:readOnly="true" ma:showField="LastPublishError" ma:web="33d27e29-ff2e-41a1-ae47-f7a39f7606c1">
      <xsd:complexType>
        <xsd:complexContent>
          <xsd:extension base="dms:MultiChoiceLookup">
            <xsd:sequence>
              <xsd:element name="Value" type="dms:Lookup" maxOccurs="unbounded" minOccurs="0" nillable="true"/>
            </xsd:sequence>
          </xsd:extension>
        </xsd:complexContent>
      </xsd:complexType>
    </xsd:element>
    <xsd:element name="LastPublishResultLookup" ma:index="61" nillable="true" ma:displayName="Last Publish Attempt Result" ma:default="" ma:list="{4605676C-2DF5-496F-A7C3-826740C2CAA6}" ma:internalName="LastPublishResultLookup" ma:readOnly="true" ma:showField="LastPublishResult" ma:web="33d27e29-ff2e-41a1-ae47-f7a39f7606c1">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2" nillable="true" ma:displayName="Last Publish Attempted On" ma:default="" ma:list="{4605676C-2DF5-496F-A7C3-826740C2CAA6}" ma:internalName="LastPublishAttemptDateLookup" ma:readOnly="true" ma:showField="LastPublishAttemptDate" ma:web="33d27e29-ff2e-41a1-ae47-f7a39f7606c1">
      <xsd:complexType>
        <xsd:complexContent>
          <xsd:extension base="dms:MultiChoiceLookup">
            <xsd:sequence>
              <xsd:element name="Value" type="dms:Lookup" maxOccurs="unbounded" minOccurs="0" nillable="true"/>
            </xsd:sequence>
          </xsd:extension>
        </xsd:complexContent>
      </xsd:complexType>
    </xsd:element>
    <xsd:element name="LastPublishedByLookup" ma:index="63" nillable="true" ma:displayName="Last Published By" ma:default="" ma:list="{4605676C-2DF5-496F-A7C3-826740C2CAA6}" ma:internalName="LastPublishedByLookup" ma:readOnly="true" ma:showField="LastPublishedBy" ma:web="33d27e29-ff2e-41a1-ae47-f7a39f7606c1">
      <xsd:complexType>
        <xsd:complexContent>
          <xsd:extension base="dms:MultiChoiceLookup">
            <xsd:sequence>
              <xsd:element name="Value" type="dms:Lookup" maxOccurs="unbounded" minOccurs="0" nillable="true"/>
            </xsd:sequence>
          </xsd:extension>
        </xsd:complexContent>
      </xsd:complexType>
    </xsd:element>
    <xsd:element name="LastPublishTimeLookup" ma:index="64" nillable="true" ma:displayName="Last Published Date" ma:default="" ma:list="{4605676C-2DF5-496F-A7C3-826740C2CAA6}" ma:internalName="LastPublishTimeLookup" ma:readOnly="true" ma:showField="LastPublishTime" ma:web="33d27e29-ff2e-41a1-ae47-f7a39f7606c1">
      <xsd:complexType>
        <xsd:complexContent>
          <xsd:extension base="dms:MultiChoiceLookup">
            <xsd:sequence>
              <xsd:element name="Value" type="dms:Lookup" maxOccurs="unbounded" minOccurs="0" nillable="true"/>
            </xsd:sequence>
          </xsd:extension>
        </xsd:complexContent>
      </xsd:complexType>
    </xsd:element>
    <xsd:element name="LastPublishVersionLookup" ma:index="65" nillable="true" ma:displayName="Last Published Version" ma:default="" ma:list="{4605676C-2DF5-496F-A7C3-826740C2CAA6}" ma:internalName="LastPublishVersionLookup" ma:readOnly="true" ma:showField="LastPublishVersion" ma:web="33d27e29-ff2e-41a1-ae47-f7a39f7606c1">
      <xsd:complexType>
        <xsd:complexContent>
          <xsd:extension base="dms:MultiChoiceLookup">
            <xsd:sequence>
              <xsd:element name="Value" type="dms:Lookup" maxOccurs="unbounded" minOccurs="0" nillable="true"/>
            </xsd:sequence>
          </xsd:extension>
        </xsd:complexContent>
      </xsd:complexType>
    </xsd:element>
    <xsd:element name="TPLaunchHelpLinkType" ma:index="66"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7" nillable="true" ma:displayName="Legacy Data" ma:default="" ma:internalName="LegacyData" ma:readOnly="false">
      <xsd:simpleType>
        <xsd:restriction base="dms:Note"/>
      </xsd:simpleType>
    </xsd:element>
    <xsd:element name="TPLaunchHelpLink" ma:index="68" nillable="true" ma:displayName="Link to Launch Help Topic" ma:default="" ma:internalName="TPLaunchHelpLink">
      <xsd:simpleType>
        <xsd:restriction base="dms:Text"/>
      </xsd:simpleType>
    </xsd:element>
    <xsd:element name="LocComments" ma:index="69" nillable="true" ma:displayName="Loc Approval Comments" ma:default="" ma:internalName="LocComments" ma:readOnly="false">
      <xsd:simpleType>
        <xsd:restriction base="dms:Note"/>
      </xsd:simpleType>
    </xsd:element>
    <xsd:element name="LocLastLocAttemptVersionLookup" ma:index="70" nillable="true" ma:displayName="Loc Last Loc Attempt Version" ma:default="" ma:list="{98BA3ABF-8479-4CBD-9C41-69DB839BF302}" ma:internalName="LocLastLocAttemptVersionLookup" ma:readOnly="false" ma:showField="LastLocAttemptVersion" ma:web="33d27e29-ff2e-41a1-ae47-f7a39f7606c1">
      <xsd:simpleType>
        <xsd:restriction base="dms:Lookup"/>
      </xsd:simpleType>
    </xsd:element>
    <xsd:element name="LocLastLocAttemptVersionTypeLookup" ma:index="71" nillable="true" ma:displayName="Loc Last Loc Attempt Version Type" ma:default="" ma:list="{98BA3ABF-8479-4CBD-9C41-69DB839BF302}" ma:internalName="LocLastLocAttemptVersionTypeLookup" ma:readOnly="true" ma:showField="LastLocAttemptVersionType" ma:web="33d27e29-ff2e-41a1-ae47-f7a39f7606c1">
      <xsd:simpleType>
        <xsd:restriction base="dms:Lookup"/>
      </xsd:simpleType>
    </xsd:element>
    <xsd:element name="LocManualTestRequired" ma:index="72" nillable="true" ma:displayName="Loc Manual Test Required" ma:default="" ma:internalName="LocManualTestRequired" ma:readOnly="false">
      <xsd:simpleType>
        <xsd:restriction base="dms:Boolean"/>
      </xsd:simpleType>
    </xsd:element>
    <xsd:element name="LocMarketGroupTiers2" ma:index="73" nillable="true" ma:displayName="Loc Market Group Tiers" ma:internalName="LocMarketGroupTiers2" ma:readOnly="false">
      <xsd:simpleType>
        <xsd:restriction base="dms:Unknown"/>
      </xsd:simpleType>
    </xsd:element>
    <xsd:element name="LocNewPublishedVersionLookup" ma:index="74" nillable="true" ma:displayName="Loc New Published Version Lookup" ma:default="" ma:list="{98BA3ABF-8479-4CBD-9C41-69DB839BF302}" ma:internalName="LocNewPublishedVersionLookup" ma:readOnly="true" ma:showField="NewPublishedVersion" ma:web="33d27e29-ff2e-41a1-ae47-f7a39f7606c1">
      <xsd:simpleType>
        <xsd:restriction base="dms:Lookup"/>
      </xsd:simpleType>
    </xsd:element>
    <xsd:element name="LocOverallHandbackStatusLookup" ma:index="75" nillable="true" ma:displayName="Loc Overall Handback Status" ma:default="" ma:list="{98BA3ABF-8479-4CBD-9C41-69DB839BF302}" ma:internalName="LocOverallHandbackStatusLookup" ma:readOnly="true" ma:showField="OverallHandbackStatus" ma:web="33d27e29-ff2e-41a1-ae47-f7a39f7606c1">
      <xsd:simpleType>
        <xsd:restriction base="dms:Lookup"/>
      </xsd:simpleType>
    </xsd:element>
    <xsd:element name="LocOverallLocStatusLookup" ma:index="76" nillable="true" ma:displayName="Loc Overall Localize Status" ma:default="" ma:list="{98BA3ABF-8479-4CBD-9C41-69DB839BF302}" ma:internalName="LocOverallLocStatusLookup" ma:readOnly="true" ma:showField="OverallLocStatus" ma:web="33d27e29-ff2e-41a1-ae47-f7a39f7606c1">
      <xsd:simpleType>
        <xsd:restriction base="dms:Lookup"/>
      </xsd:simpleType>
    </xsd:element>
    <xsd:element name="LocOverallPreviewStatusLookup" ma:index="77" nillable="true" ma:displayName="Loc Overall Preview Status" ma:default="" ma:list="{98BA3ABF-8479-4CBD-9C41-69DB839BF302}" ma:internalName="LocOverallPreviewStatusLookup" ma:readOnly="true" ma:showField="OverallPreviewStatus" ma:web="33d27e29-ff2e-41a1-ae47-f7a39f7606c1">
      <xsd:simpleType>
        <xsd:restriction base="dms:Lookup"/>
      </xsd:simpleType>
    </xsd:element>
    <xsd:element name="LocOverallPublishStatusLookup" ma:index="78" nillable="true" ma:displayName="Loc Overall Publish Status" ma:default="" ma:list="{98BA3ABF-8479-4CBD-9C41-69DB839BF302}" ma:internalName="LocOverallPublishStatusLookup" ma:readOnly="true" ma:showField="OverallPublishStatus" ma:web="33d27e29-ff2e-41a1-ae47-f7a39f7606c1">
      <xsd:simpleType>
        <xsd:restriction base="dms:Lookup"/>
      </xsd:simpleType>
    </xsd:element>
    <xsd:element name="IntlLocPriority" ma:index="79" nillable="true" ma:displayName="Loc Priority" ma:default="" ma:internalName="IntlLocPriority" ma:readOnly="false">
      <xsd:simpleType>
        <xsd:restriction base="dms:Unknown"/>
      </xsd:simpleType>
    </xsd:element>
    <xsd:element name="LocProcessedForHandoffsLookup" ma:index="80" nillable="true" ma:displayName="Loc Processed For Handoffs" ma:default="" ma:list="{98BA3ABF-8479-4CBD-9C41-69DB839BF302}" ma:internalName="LocProcessedForHandoffsLookup" ma:readOnly="true" ma:showField="ProcessedForHandoffs" ma:web="33d27e29-ff2e-41a1-ae47-f7a39f7606c1">
      <xsd:simpleType>
        <xsd:restriction base="dms:Lookup"/>
      </xsd:simpleType>
    </xsd:element>
    <xsd:element name="LocProcessedForMarketsLookup" ma:index="81" nillable="true" ma:displayName="Loc Processed For Markets" ma:default="" ma:list="{98BA3ABF-8479-4CBD-9C41-69DB839BF302}" ma:internalName="LocProcessedForMarketsLookup" ma:readOnly="true" ma:showField="ProcessedForMarkets" ma:web="33d27e29-ff2e-41a1-ae47-f7a39f7606c1">
      <xsd:simpleType>
        <xsd:restriction base="dms:Lookup"/>
      </xsd:simpleType>
    </xsd:element>
    <xsd:element name="LocPublishedDependentAssetsLookup" ma:index="82" nillable="true" ma:displayName="Loc Published Dependent Assets" ma:default="" ma:list="{98BA3ABF-8479-4CBD-9C41-69DB839BF302}" ma:internalName="LocPublishedDependentAssetsLookup" ma:readOnly="true" ma:showField="PublishedDependentAssets" ma:web="33d27e29-ff2e-41a1-ae47-f7a39f7606c1">
      <xsd:simpleType>
        <xsd:restriction base="dms:Lookup"/>
      </xsd:simpleType>
    </xsd:element>
    <xsd:element name="LocPublishedLinkedAssetsLookup" ma:index="83" nillable="true" ma:displayName="Loc Published Linked Assets" ma:default="" ma:list="{98BA3ABF-8479-4CBD-9C41-69DB839BF302}" ma:internalName="LocPublishedLinkedAssetsLookup" ma:readOnly="true" ma:showField="PublishedLinkedAssets" ma:web="33d27e29-ff2e-41a1-ae47-f7a39f7606c1">
      <xsd:simpleType>
        <xsd:restriction base="dms:Lookup"/>
      </xsd:simpleType>
    </xsd:element>
    <xsd:element name="LocRecommendedHandoff" ma:index="84" nillable="true" ma:displayName="Loc Recommended Handoff" ma:default="" ma:indexed="true" ma:internalName="LocRecommendedHandoff" ma:readOnly="false">
      <xsd:simpleType>
        <xsd:restriction base="dms:Text"/>
      </xsd:simpleType>
    </xsd:element>
    <xsd:element name="LocalizationTagsTaxHTField0" ma:index="86" nillable="true" ma:taxonomy="true" ma:internalName="LocalizationTagsTaxHTField0" ma:taxonomyFieldName="LocalizationTags" ma:displayName="Localization Tags" ma:readOnly="false" ma:default="" ma:fieldId="{137a4b20-f2cf-4b3e-bc77-ed4fa311d877}"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7" nillable="true" ma:displayName="Machine Translated" ma:default="" ma:internalName="MachineTranslated" ma:readOnly="false">
      <xsd:simpleType>
        <xsd:restriction base="dms:Boolean"/>
      </xsd:simpleType>
    </xsd:element>
    <xsd:element name="Manager" ma:index="88" nillable="true" ma:displayName="Manager" ma:hidden="true" ma:internalName="Manager" ma:readOnly="false">
      <xsd:simpleType>
        <xsd:restriction base="dms:Text"/>
      </xsd:simpleType>
    </xsd:element>
    <xsd:element name="Markets" ma:index="89" nillable="true" ma:displayName="Markets" ma:description="Leave blank to show in all markets" ma:list="{E4484C83-A176-47AF-A578-30038BF6400C}" ma:internalName="Markets" ma:readOnly="false" ma:showField="MarketName" ma:web="33d27e29-ff2e-41a1-ae47-f7a39f7606c1">
      <xsd:complexType>
        <xsd:complexContent>
          <xsd:extension base="dms:MultiChoiceLookup">
            <xsd:sequence>
              <xsd:element name="Value" type="dms:Lookup" maxOccurs="unbounded" minOccurs="0" nillable="true"/>
            </xsd:sequence>
          </xsd:extension>
        </xsd:complexContent>
      </xsd:complexType>
    </xsd:element>
    <xsd:element name="Milestone" ma:index="90" nillable="true" ma:displayName="Milestone" ma:default="" ma:internalName="Milestone" ma:readOnly="false">
      <xsd:simpleType>
        <xsd:restriction base="dms:Unknown"/>
      </xsd:simpleType>
    </xsd:element>
    <xsd:element name="TPNamespace" ma:index="93" nillable="true" ma:displayName="Namespace" ma:default="" ma:internalName="TPNamespace">
      <xsd:simpleType>
        <xsd:restriction base="dms:Text"/>
      </xsd:simpleType>
    </xsd:element>
    <xsd:element name="NumOfRatings" ma:index="94" nillable="true" ma:displayName="Number of Ratings" ma:default="" ma:internalName="NumOfRatings" ma:readOnly="fals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4605676C-2DF5-496F-A7C3-826740C2CAA6}" ma:internalName="NumOfRatingsLookup" ma:readOnly="true" ma:showField="NumOfRatings" ma:web="33d27e29-ff2e-41a1-ae47-f7a39f7606c1">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4605676C-2DF5-496F-A7C3-826740C2CAA6}" ma:internalName="PublishStatusLookup" ma:readOnly="false" ma:showField="PublishStatus" ma:web="33d27e29-ff2e-41a1-ae47-f7a39f7606c1">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16dd6e65-41a6-47ca-b156-ea2d11323e14}"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a62d9993-7475-44a7-b6ba-9ab810b3b50a}" ma:internalName="TaxCatchAll" ma:showField="CatchAllData" ma:web="33d27e29-ff2e-41a1-ae47-f7a39f7606c1">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a62d9993-7475-44a7-b6ba-9ab810b3b50a}" ma:internalName="TaxCatchAllLabel" ma:readOnly="true" ma:showField="CatchAllDataLabel" ma:web="33d27e29-ff2e-41a1-ae47-f7a39f7606c1">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1"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E4DE397-0B2A-44AA-BD2A-4DA5ABEBCC0C}">
  <ds:schemaRefs>
    <ds:schemaRef ds:uri="http://schemas.openxmlformats.org/package/2006/metadata/core-properties"/>
    <ds:schemaRef ds:uri="http://schemas.microsoft.com/office/infopath/2007/PartnerControls"/>
    <ds:schemaRef ds:uri="http://purl.org/dc/elements/1.1/"/>
    <ds:schemaRef ds:uri="http://purl.org/dc/dcmitype/"/>
    <ds:schemaRef ds:uri="http://schemas.microsoft.com/office/2006/documentManagement/types"/>
    <ds:schemaRef ds:uri="http://www.w3.org/XML/1998/namespace"/>
    <ds:schemaRef ds:uri="http://purl.org/dc/terms/"/>
    <ds:schemaRef ds:uri="33d27e29-ff2e-41a1-ae47-f7a39f7606c1"/>
    <ds:schemaRef ds:uri="http://schemas.microsoft.com/office/2006/metadata/properties"/>
  </ds:schemaRefs>
</ds:datastoreItem>
</file>

<file path=customXml/itemProps2.xml><?xml version="1.0" encoding="utf-8"?>
<ds:datastoreItem xmlns:ds="http://schemas.openxmlformats.org/officeDocument/2006/customXml" ds:itemID="{27CE6B7F-7179-4E95-92DD-6AFF78910ECB}">
  <ds:schemaRefs>
    <ds:schemaRef ds:uri="http://schemas.microsoft.com/sharepoint/v3/contenttype/forms"/>
  </ds:schemaRefs>
</ds:datastoreItem>
</file>

<file path=customXml/itemProps3.xml><?xml version="1.0" encoding="utf-8"?>
<ds:datastoreItem xmlns:ds="http://schemas.openxmlformats.org/officeDocument/2006/customXml" ds:itemID="{0D258302-420F-4E5C-BFFB-D027284556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3d27e29-ff2e-41a1-ae47-f7a39f7606c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tf03417345</Template>
  <TotalTime>0</TotalTime>
  <Words>907</Words>
  <Application>Microsoft Office PowerPoint</Application>
  <PresentationFormat>Widescreen</PresentationFormat>
  <Paragraphs>114</Paragraphs>
  <Slides>27</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Cambria</vt:lpstr>
      <vt:lpstr>Courier New</vt:lpstr>
      <vt:lpstr>Tahoma</vt:lpstr>
      <vt:lpstr>Times New Roman</vt:lpstr>
      <vt:lpstr>Verdana</vt:lpstr>
      <vt:lpstr>Wingdings</vt:lpstr>
      <vt:lpstr>HEARTSOFT 16X9</vt:lpstr>
      <vt:lpstr>PLAY WITH RECYCLER VIEW</vt:lpstr>
      <vt:lpstr>PowerPoint Presentation</vt:lpstr>
      <vt:lpstr> Recycler View</vt:lpstr>
      <vt:lpstr> Recycler View</vt:lpstr>
      <vt:lpstr> Recycler View</vt:lpstr>
      <vt:lpstr> Recycler View</vt:lpstr>
      <vt:lpstr> Recycler View</vt:lpstr>
      <vt:lpstr> Recycler View</vt:lpstr>
      <vt:lpstr> Improve Performance</vt:lpstr>
      <vt:lpstr> Improve Performance</vt:lpstr>
      <vt:lpstr> Improve Performance</vt:lpstr>
      <vt:lpstr> Improve Performance</vt:lpstr>
      <vt:lpstr> Improve Performance</vt:lpstr>
      <vt:lpstr> Improve Performance</vt:lpstr>
      <vt:lpstr> Improve Performance</vt:lpstr>
      <vt:lpstr> Improve Performance</vt:lpstr>
      <vt:lpstr> Improve Performance</vt:lpstr>
      <vt:lpstr> Improve Performance</vt:lpstr>
      <vt:lpstr> Improve Performance</vt:lpstr>
      <vt:lpstr> BaseAdapter</vt:lpstr>
      <vt:lpstr> BaseAdapter</vt:lpstr>
      <vt:lpstr> BaseAdapter</vt:lpstr>
      <vt:lpstr> BaseAdapter</vt:lpstr>
      <vt:lpstr> BaseAdapter</vt:lpstr>
      <vt:lpstr> BaseAdapter</vt:lpstr>
      <vt:lpstr> BaseAdapter</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2017-04-01T23:27:13Z</dcterms:created>
  <dcterms:modified xsi:type="dcterms:W3CDTF">2019-09-01T20:53:12Z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0x010100AFF56A22E162F645A87DF37DCD7CE6B30300551C514083F3BE438C342336EC41654F</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y fmtid="{D5CDD505-2E9C-101B-9397-08002B2CF9AE}" pid="8" name="HiddenCategoryTags">
    <vt:lpwstr/>
  </property>
  <property fmtid="{D5CDD505-2E9C-101B-9397-08002B2CF9AE}" pid="9" name="CategoryTags">
    <vt:lpwstr/>
  </property>
  <property fmtid="{D5CDD505-2E9C-101B-9397-08002B2CF9AE}" pid="10" name="CategoryTagsTaxHTField0">
    <vt:lpwstr/>
  </property>
  <property fmtid="{D5CDD505-2E9C-101B-9397-08002B2CF9AE}" pid="11" name="HiddenCategoryTagsTaxHTField0">
    <vt:lpwstr/>
  </property>
</Properties>
</file>